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9" r:id="rId2"/>
    <p:sldId id="257" r:id="rId3"/>
    <p:sldId id="264" r:id="rId4"/>
    <p:sldId id="256" r:id="rId5"/>
    <p:sldId id="258" r:id="rId6"/>
    <p:sldId id="260" r:id="rId7"/>
    <p:sldId id="261" r:id="rId8"/>
    <p:sldId id="262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inces-xwgxwqzs9nmed9xrwnbwyg.streamlit.app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linces-xwgxwqzs9nmed9xrwnbwyg.streamlit.app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arthithem@cpall.co.th" TargetMode="External"/><Relationship Id="rId2" Type="http://schemas.openxmlformats.org/officeDocument/2006/relationships/hyperlink" Target="https://linces-xwgxwqzs9nmed9xrwnbwyg.streamlit.app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inces-xwgxwqzs9nmed9xrwnbwyg.streamlit.app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inces-xwgxwqzs9nmed9xrwnbwyg.streamlit.app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inces-xwgxwqzs9nmed9xrwnbwyg.streamlit.app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inces-xwgxwqzs9nmed9xrwnbwyg.streamlit.app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inces-xwgxwqzs9nmed9xrwnbwyg.streamlit.app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ces-xwgxwqzs9nmed9xrwnbwyg.streamlit.app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inces-xwgxwqzs9nmed9xrwnbwyg.streamlit.app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linces-xwgxwqzs9nmed9xrwnbwyg.streamlit.app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53F73C-87D7-193E-2362-FD44A1137541}"/>
              </a:ext>
            </a:extLst>
          </p:cNvPr>
          <p:cNvSpPr txBox="1"/>
          <p:nvPr/>
        </p:nvSpPr>
        <p:spPr>
          <a:xfrm>
            <a:off x="3047223" y="2136338"/>
            <a:ext cx="60975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sz="54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คู่มือการใช้งานระบบ </a:t>
            </a:r>
            <a:r>
              <a:rPr lang="en-US" sz="54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Cleansing File</a:t>
            </a:r>
          </a:p>
          <a:p>
            <a:pPr algn="ctr"/>
            <a:r>
              <a:rPr lang="en-US" sz="5400" b="1" dirty="0">
                <a:latin typeface="FreesiaUPC" panose="020B0604020202020204" pitchFamily="34" charset="-34"/>
                <a:cs typeface="FreesiaUPC" panose="020B0604020202020204" pitchFamily="34" charset="-34"/>
              </a:rPr>
              <a:t>Update 9-9-2568</a:t>
            </a:r>
            <a:endParaRPr lang="th-TH" sz="5400" b="1" dirty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06745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2E7C97-1C96-64E3-A3F3-758164185D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113"/>
          <a:stretch>
            <a:fillRect/>
          </a:stretch>
        </p:blipFill>
        <p:spPr>
          <a:xfrm>
            <a:off x="0" y="1405585"/>
            <a:ext cx="12192000" cy="5495612"/>
          </a:xfrm>
          <a:prstGeom prst="rect">
            <a:avLst/>
          </a:prstGeom>
        </p:spPr>
      </p:pic>
      <p:sp>
        <p:nvSpPr>
          <p:cNvPr id="5" name="Text Box 4">
            <a:hlinkClick r:id="rId3" action="ppaction://hlinkfile"/>
            <a:extLst>
              <a:ext uri="{FF2B5EF4-FFF2-40B4-BE49-F238E27FC236}">
                <a16:creationId xmlns:a16="http://schemas.microsoft.com/office/drawing/2014/main" id="{D9AF3E76-B9CC-9402-C0DC-0ED89669C5DA}"/>
              </a:ext>
            </a:extLst>
          </p:cNvPr>
          <p:cNvSpPr txBox="1"/>
          <p:nvPr/>
        </p:nvSpPr>
        <p:spPr>
          <a:xfrm>
            <a:off x="1178450" y="205256"/>
            <a:ext cx="9600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h-TH" sz="2400" dirty="0">
                <a:latin typeface="FreesiaUPC" panose="020B0604020202020204" pitchFamily="34" charset="-34"/>
                <a:cs typeface="FreesiaUPC" panose="020B0604020202020204" pitchFamily="34" charset="-34"/>
              </a:rPr>
              <a:t>ภายใน </a:t>
            </a:r>
            <a:r>
              <a:rPr lang="en-US" sz="2400" dirty="0">
                <a:latin typeface="FreesiaUPC" panose="020B0604020202020204" pitchFamily="34" charset="-34"/>
                <a:cs typeface="FreesiaUPC" panose="020B0604020202020204" pitchFamily="34" charset="-34"/>
              </a:rPr>
              <a:t>Folder </a:t>
            </a:r>
            <a:r>
              <a:rPr lang="th-TH" sz="2400" dirty="0">
                <a:latin typeface="FreesiaUPC" panose="020B0604020202020204" pitchFamily="34" charset="-34"/>
                <a:cs typeface="FreesiaUPC" panose="020B0604020202020204" pitchFamily="34" charset="-34"/>
              </a:rPr>
              <a:t>ที่ดาวน์โหลดจะมีทั้งหมด 2 ไฟล์ โดยแยกเป็น</a:t>
            </a:r>
          </a:p>
          <a:p>
            <a:pPr algn="l"/>
            <a:r>
              <a:rPr lang="th-TH" sz="2400" dirty="0">
                <a:latin typeface="FreesiaUPC" panose="020B0604020202020204" pitchFamily="34" charset="-34"/>
                <a:cs typeface="FreesiaUPC" panose="020B0604020202020204" pitchFamily="34" charset="-34"/>
              </a:rPr>
              <a:t>1.ไฟล์ที่ส่วนชื่อร้านมีรหัสสาขา ชื่อไฟล์ว่า </a:t>
            </a:r>
            <a:r>
              <a:rPr lang="en-US" sz="2400" dirty="0">
                <a:latin typeface="FreesiaUPC" panose="020B0604020202020204" pitchFamily="34" charset="-34"/>
                <a:cs typeface="FreesiaUPC" panose="020B0604020202020204" pitchFamily="34" charset="-34"/>
              </a:rPr>
              <a:t>“</a:t>
            </a:r>
            <a:r>
              <a:rPr lang="en-US" sz="2400" dirty="0" err="1">
                <a:latin typeface="FreesiaUPC" panose="020B0604020202020204" pitchFamily="34" charset="-34"/>
                <a:cs typeface="FreesiaUPC" panose="020B0604020202020204" pitchFamily="34" charset="-34"/>
              </a:rPr>
              <a:t>output_with_id</a:t>
            </a:r>
            <a:r>
              <a:rPr lang="en-US" sz="2400" dirty="0">
                <a:latin typeface="FreesiaUPC" panose="020B0604020202020204" pitchFamily="34" charset="-34"/>
                <a:cs typeface="FreesiaUPC" panose="020B0604020202020204" pitchFamily="34" charset="-34"/>
              </a:rPr>
              <a:t>”</a:t>
            </a:r>
          </a:p>
          <a:p>
            <a:pPr algn="l"/>
            <a:r>
              <a:rPr lang="en-US" sz="2400" dirty="0">
                <a:latin typeface="FreesiaUPC" panose="020B0604020202020204" pitchFamily="34" charset="-34"/>
                <a:cs typeface="FreesiaUPC" panose="020B0604020202020204" pitchFamily="34" charset="-34"/>
              </a:rPr>
              <a:t>2.</a:t>
            </a:r>
            <a:r>
              <a:rPr lang="th-TH" sz="2400" dirty="0">
                <a:latin typeface="FreesiaUPC" panose="020B0604020202020204" pitchFamily="34" charset="-34"/>
                <a:cs typeface="FreesiaUPC" panose="020B0604020202020204" pitchFamily="34" charset="-34"/>
              </a:rPr>
              <a:t>ไฟล์ที่ส่วนชื่อร้านไม่มีรหัสสาขา ชื่อไฟล์ว่า </a:t>
            </a:r>
            <a:r>
              <a:rPr lang="en-US" sz="2400" dirty="0">
                <a:latin typeface="FreesiaUPC" panose="020B0604020202020204" pitchFamily="34" charset="-34"/>
                <a:cs typeface="FreesiaUPC" panose="020B0604020202020204" pitchFamily="34" charset="-34"/>
              </a:rPr>
              <a:t>“</a:t>
            </a:r>
            <a:r>
              <a:rPr lang="en-US" sz="2400" dirty="0" err="1">
                <a:latin typeface="FreesiaUPC" panose="020B0604020202020204" pitchFamily="34" charset="-34"/>
                <a:cs typeface="FreesiaUPC" panose="020B0604020202020204" pitchFamily="34" charset="-34"/>
              </a:rPr>
              <a:t>output_without_ida</a:t>
            </a:r>
            <a:r>
              <a:rPr lang="en-US" sz="2400" dirty="0">
                <a:latin typeface="FreesiaUPC" panose="020B0604020202020204" pitchFamily="34" charset="-34"/>
                <a:cs typeface="FreesiaUPC" panose="020B0604020202020204" pitchFamily="34" charset="-34"/>
              </a:rPr>
              <a:t>”</a:t>
            </a:r>
          </a:p>
        </p:txBody>
      </p:sp>
      <p:pic>
        <p:nvPicPr>
          <p:cNvPr id="6" name="Graphic 5" descr="Badge 8 with solid fill">
            <a:extLst>
              <a:ext uri="{FF2B5EF4-FFF2-40B4-BE49-F238E27FC236}">
                <a16:creationId xmlns:a16="http://schemas.microsoft.com/office/drawing/2014/main" id="{7520D904-880D-ED7A-9275-2D5477AB24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64050" y="20525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35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2974FE-FD37-0073-712D-F9DB89B48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4">
            <a:hlinkClick r:id="rId2" action="ppaction://hlinkfile"/>
            <a:extLst>
              <a:ext uri="{FF2B5EF4-FFF2-40B4-BE49-F238E27FC236}">
                <a16:creationId xmlns:a16="http://schemas.microsoft.com/office/drawing/2014/main" id="{55A4F543-53E5-F4C7-CF01-B1CE2A6227C7}"/>
              </a:ext>
            </a:extLst>
          </p:cNvPr>
          <p:cNvSpPr txBox="1"/>
          <p:nvPr/>
        </p:nvSpPr>
        <p:spPr>
          <a:xfrm>
            <a:off x="1001684" y="170412"/>
            <a:ext cx="10178934" cy="1328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ตัวอย่างไฟล์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63D13A-EEBE-D911-7AE8-CD3E664EC2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274" b="-2"/>
          <a:stretch>
            <a:fillRect/>
          </a:stretch>
        </p:blipFill>
        <p:spPr>
          <a:xfrm>
            <a:off x="198741" y="1760208"/>
            <a:ext cx="5803323" cy="38903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1AB77D-CD68-596C-B845-EDFF1BE39A0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413" b="2"/>
          <a:stretch>
            <a:fillRect/>
          </a:stretch>
        </p:blipFill>
        <p:spPr>
          <a:xfrm>
            <a:off x="6189934" y="176020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46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A29D2-29C4-AA0E-EE27-24F4EC2B3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>
            <a:hlinkClick r:id="rId2" action="ppaction://hlinkfile"/>
            <a:extLst>
              <a:ext uri="{FF2B5EF4-FFF2-40B4-BE49-F238E27FC236}">
                <a16:creationId xmlns:a16="http://schemas.microsoft.com/office/drawing/2014/main" id="{502B80B2-214D-C126-61BC-6763D2156633}"/>
              </a:ext>
            </a:extLst>
          </p:cNvPr>
          <p:cNvSpPr txBox="1"/>
          <p:nvPr/>
        </p:nvSpPr>
        <p:spPr>
          <a:xfrm>
            <a:off x="1006533" y="2764635"/>
            <a:ext cx="10178934" cy="13287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170000"/>
              </a:lnSpc>
              <a:spcBef>
                <a:spcPct val="0"/>
              </a:spcBef>
              <a:spcAft>
                <a:spcPts val="600"/>
              </a:spcAft>
            </a:pPr>
            <a:r>
              <a:rPr lang="th-TH" sz="3200" dirty="0">
                <a:latin typeface="FreesiaUPC" panose="020B0604020202020204" pitchFamily="34" charset="-34"/>
                <a:ea typeface="+mj-ea"/>
                <a:cs typeface="FreesiaUPC" panose="020B0604020202020204" pitchFamily="34" charset="-34"/>
              </a:rPr>
              <a:t>พบเจอปัญหาสามารถติดต่อได้ตามช่องทางนี้</a:t>
            </a:r>
          </a:p>
          <a:p>
            <a:pPr>
              <a:lnSpc>
                <a:spcPct val="170000"/>
              </a:lnSpc>
              <a:spcBef>
                <a:spcPct val="0"/>
              </a:spcBef>
              <a:spcAft>
                <a:spcPts val="600"/>
              </a:spcAft>
            </a:pPr>
            <a:r>
              <a:rPr lang="th-TH" sz="3200" kern="1200" dirty="0">
                <a:solidFill>
                  <a:schemeClr val="tx1"/>
                </a:solidFill>
                <a:latin typeface="FreesiaUPC" panose="020B0604020202020204" pitchFamily="34" charset="-34"/>
                <a:ea typeface="+mj-ea"/>
                <a:cs typeface="FreesiaUPC" panose="020B0604020202020204" pitchFamily="34" charset="-34"/>
              </a:rPr>
              <a:t>เบอร์โทรศัพท์ </a:t>
            </a:r>
            <a:r>
              <a:rPr lang="en-US" sz="3200" kern="1200" dirty="0">
                <a:solidFill>
                  <a:schemeClr val="tx1"/>
                </a:solidFill>
                <a:latin typeface="FreesiaUPC" panose="020B0604020202020204" pitchFamily="34" charset="-34"/>
                <a:ea typeface="+mj-ea"/>
                <a:cs typeface="FreesiaUPC" panose="020B0604020202020204" pitchFamily="34" charset="-34"/>
              </a:rPr>
              <a:t>:</a:t>
            </a:r>
            <a:r>
              <a:rPr lang="th-TH" sz="3200" kern="1200" dirty="0">
                <a:solidFill>
                  <a:schemeClr val="tx1"/>
                </a:solidFill>
                <a:latin typeface="FreesiaUPC" panose="020B0604020202020204" pitchFamily="34" charset="-34"/>
                <a:ea typeface="+mj-ea"/>
                <a:cs typeface="FreesiaUPC" panose="020B0604020202020204" pitchFamily="34" charset="-34"/>
              </a:rPr>
              <a:t> 092-526-6675</a:t>
            </a:r>
          </a:p>
          <a:p>
            <a:pPr>
              <a:lnSpc>
                <a:spcPct val="17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FreesiaUPC" panose="020B0604020202020204" pitchFamily="34" charset="-34"/>
                <a:ea typeface="+mj-ea"/>
                <a:cs typeface="FreesiaUPC" panose="020B0604020202020204" pitchFamily="34" charset="-34"/>
              </a:rPr>
              <a:t>Email : </a:t>
            </a:r>
            <a:r>
              <a:rPr lang="en-US" sz="3200" dirty="0">
                <a:latin typeface="FreesiaUPC" panose="020B0604020202020204" pitchFamily="34" charset="-34"/>
                <a:ea typeface="+mj-ea"/>
                <a:cs typeface="FreesiaUPC" panose="020B0604020202020204" pitchFamily="34" charset="-34"/>
                <a:hlinkClick r:id="rId3"/>
              </a:rPr>
              <a:t>arthithem@cpall.co.th</a:t>
            </a:r>
            <a:endParaRPr lang="en-US" sz="3200" dirty="0">
              <a:latin typeface="FreesiaUPC" panose="020B0604020202020204" pitchFamily="34" charset="-34"/>
              <a:ea typeface="+mj-ea"/>
              <a:cs typeface="FreesiaUPC" panose="020B0604020202020204" pitchFamily="34" charset="-34"/>
            </a:endParaRPr>
          </a:p>
          <a:p>
            <a:pPr>
              <a:lnSpc>
                <a:spcPct val="17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dirty="0">
                <a:latin typeface="FreesiaUPC" panose="020B0604020202020204" pitchFamily="34" charset="-34"/>
                <a:ea typeface="+mj-ea"/>
                <a:cs typeface="FreesiaUPC" panose="020B0604020202020204" pitchFamily="34" charset="-34"/>
              </a:rPr>
              <a:t>Line :</a:t>
            </a:r>
            <a:endParaRPr lang="en-US" sz="3200" kern="1200" dirty="0">
              <a:solidFill>
                <a:schemeClr val="tx1"/>
              </a:solidFill>
              <a:latin typeface="FreesiaUPC" panose="020B0604020202020204" pitchFamily="34" charset="-34"/>
              <a:ea typeface="+mj-ea"/>
              <a:cs typeface="FreesiaUPC" panose="020B0604020202020204" pitchFamily="34" charset="-34"/>
            </a:endParaRPr>
          </a:p>
        </p:txBody>
      </p:sp>
      <p:pic>
        <p:nvPicPr>
          <p:cNvPr id="3" name="Picture 2" descr="A qr code with a green logo&#10;&#10;AI-generated content may be incorrect.">
            <a:extLst>
              <a:ext uri="{FF2B5EF4-FFF2-40B4-BE49-F238E27FC236}">
                <a16:creationId xmlns:a16="http://schemas.microsoft.com/office/drawing/2014/main" id="{0DAA1E40-30B9-177D-BAA9-20AD5A7859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708" y="3590729"/>
            <a:ext cx="2422655" cy="2422655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6238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>
            <a:hlinkClick r:id="rId2" action="ppaction://hlinkfile"/>
          </p:cNvPr>
          <p:cNvSpPr txBox="1"/>
          <p:nvPr/>
        </p:nvSpPr>
        <p:spPr>
          <a:xfrm>
            <a:off x="1160107" y="367196"/>
            <a:ext cx="10599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altLang="en-US" sz="3200" dirty="0">
                <a:latin typeface="FreesiaUPC" panose="020B0604020202020204" pitchFamily="34" charset="-34"/>
                <a:cs typeface="FreesiaUPC" panose="020B0604020202020204" pitchFamily="34" charset="-34"/>
              </a:rPr>
              <a:t>เข้าใช้งานเว็บไซต์จากลิงค์ </a:t>
            </a:r>
            <a:r>
              <a:rPr lang="en-US" altLang="en-US" sz="3200" dirty="0">
                <a:latin typeface="FreesiaUPC" panose="020B0604020202020204" pitchFamily="34" charset="-34"/>
                <a:cs typeface="FreesiaUPC" panose="020B0604020202020204" pitchFamily="34" charset="-34"/>
              </a:rPr>
              <a:t>https://linces-xwgxwqzs9nmed9xrwnbwyg.streamlit.app/</a:t>
            </a:r>
            <a:endParaRPr lang="th-TH" altLang="en-US" sz="3200" dirty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pic>
        <p:nvPicPr>
          <p:cNvPr id="3" name="Graphic 2" descr="Badge 1 with solid fill">
            <a:extLst>
              <a:ext uri="{FF2B5EF4-FFF2-40B4-BE49-F238E27FC236}">
                <a16:creationId xmlns:a16="http://schemas.microsoft.com/office/drawing/2014/main" id="{A9FBD477-2C26-3344-D53A-812928517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5707" y="205257"/>
            <a:ext cx="91440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79B3E5-68D9-40A7-F238-DC2F2C71B3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356035"/>
            <a:ext cx="12192000" cy="55019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5390"/>
            <a:ext cx="12192635" cy="56426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 Box 4">
            <a:hlinkClick r:id="rId3" action="ppaction://hlinkfile"/>
          </p:cNvPr>
          <p:cNvSpPr txBox="1"/>
          <p:nvPr/>
        </p:nvSpPr>
        <p:spPr>
          <a:xfrm>
            <a:off x="1837775" y="366097"/>
            <a:ext cx="8516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FreesiaUPC" panose="020B0604020202020204" pitchFamily="34" charset="-34"/>
                <a:cs typeface="FreesiaUPC" panose="020B0604020202020204" pitchFamily="34" charset="-34"/>
              </a:rPr>
              <a:t>หากขึ้นหน้าต่างรีบูตตามรูป ให้กดปุ่มสีฟ้า แล้วรอจนระบบพร้อมใช้งาน</a:t>
            </a:r>
          </a:p>
        </p:txBody>
      </p:sp>
      <p:sp>
        <p:nvSpPr>
          <p:cNvPr id="3" name="Rectangles 5">
            <a:extLst>
              <a:ext uri="{FF2B5EF4-FFF2-40B4-BE49-F238E27FC236}">
                <a16:creationId xmlns:a16="http://schemas.microsoft.com/office/drawing/2014/main" id="{F1EBA786-1986-0877-4FE6-7FF15D86BE7C}"/>
              </a:ext>
            </a:extLst>
          </p:cNvPr>
          <p:cNvSpPr/>
          <p:nvPr/>
        </p:nvSpPr>
        <p:spPr>
          <a:xfrm>
            <a:off x="3957035" y="3498707"/>
            <a:ext cx="1734638" cy="410819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38098CD-F1AB-576C-667C-BAF5E7470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6035"/>
            <a:ext cx="12192000" cy="5501965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7539990" y="3461385"/>
            <a:ext cx="720090" cy="30670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4">
            <a:hlinkClick r:id="rId3" action="ppaction://hlinkfile"/>
            <a:extLst>
              <a:ext uri="{FF2B5EF4-FFF2-40B4-BE49-F238E27FC236}">
                <a16:creationId xmlns:a16="http://schemas.microsoft.com/office/drawing/2014/main" id="{6CA426F4-5092-82EF-EA07-D91DA30930AA}"/>
              </a:ext>
            </a:extLst>
          </p:cNvPr>
          <p:cNvSpPr txBox="1"/>
          <p:nvPr/>
        </p:nvSpPr>
        <p:spPr>
          <a:xfrm>
            <a:off x="1160107" y="371476"/>
            <a:ext cx="10157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FreesiaUPC" panose="020B0604020202020204" pitchFamily="34" charset="-34"/>
                <a:cs typeface="FreesiaUPC" panose="020B0604020202020204" pitchFamily="34" charset="-34"/>
              </a:rPr>
              <a:t>กดปุ่ม '</a:t>
            </a:r>
            <a:r>
              <a:rPr lang="en-US" sz="3200" dirty="0">
                <a:latin typeface="FreesiaUPC" panose="020B0604020202020204" pitchFamily="34" charset="-34"/>
                <a:cs typeface="FreesiaUPC" panose="020B0604020202020204" pitchFamily="34" charset="-34"/>
              </a:rPr>
              <a:t>Browse file' </a:t>
            </a:r>
            <a:r>
              <a:rPr lang="th-TH" sz="3200" dirty="0">
                <a:latin typeface="FreesiaUPC" panose="020B0604020202020204" pitchFamily="34" charset="-34"/>
                <a:cs typeface="FreesiaUPC" panose="020B0604020202020204" pitchFamily="34" charset="-34"/>
              </a:rPr>
              <a:t>เพื่อเลือกไฟล์ที่ต้องการ </a:t>
            </a:r>
            <a:r>
              <a:rPr lang="en-US" sz="3200" dirty="0">
                <a:latin typeface="FreesiaUPC" panose="020B0604020202020204" pitchFamily="34" charset="-34"/>
                <a:cs typeface="FreesiaUPC" panose="020B0604020202020204" pitchFamily="34" charset="-34"/>
              </a:rPr>
              <a:t>Cleansing</a:t>
            </a:r>
            <a:endParaRPr lang="th-TH" altLang="en-US" sz="3200" dirty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pic>
        <p:nvPicPr>
          <p:cNvPr id="13" name="Graphic 12" descr="Badge with solid fill">
            <a:extLst>
              <a:ext uri="{FF2B5EF4-FFF2-40B4-BE49-F238E27FC236}">
                <a16:creationId xmlns:a16="http://schemas.microsoft.com/office/drawing/2014/main" id="{69AAAC2C-EE49-E14C-14C8-C6583D81A2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707" y="205256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2A35F9C-995E-0C0E-91A2-19AAA35D9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0428"/>
            <a:ext cx="12192000" cy="5508319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1" y="1360428"/>
            <a:ext cx="5701004" cy="4137144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1532866" y="2898684"/>
            <a:ext cx="4168140" cy="20828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4">
            <a:hlinkClick r:id="rId3" action="ppaction://hlinkfile"/>
            <a:extLst>
              <a:ext uri="{FF2B5EF4-FFF2-40B4-BE49-F238E27FC236}">
                <a16:creationId xmlns:a16="http://schemas.microsoft.com/office/drawing/2014/main" id="{BE7B4AAB-27D6-D95D-7534-E21033AE6411}"/>
              </a:ext>
            </a:extLst>
          </p:cNvPr>
          <p:cNvSpPr txBox="1"/>
          <p:nvPr/>
        </p:nvSpPr>
        <p:spPr>
          <a:xfrm>
            <a:off x="1178450" y="370068"/>
            <a:ext cx="10157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FreesiaUPC" panose="020B0604020202020204" pitchFamily="34" charset="-34"/>
                <a:cs typeface="FreesiaUPC" panose="020B0604020202020204" pitchFamily="34" charset="-34"/>
              </a:rPr>
              <a:t>เลือกไฟล์จากเครื่อง แล้วกด '</a:t>
            </a:r>
            <a:r>
              <a:rPr lang="en-US" sz="3200" dirty="0">
                <a:latin typeface="FreesiaUPC" panose="020B0604020202020204" pitchFamily="34" charset="-34"/>
                <a:cs typeface="FreesiaUPC" panose="020B0604020202020204" pitchFamily="34" charset="-34"/>
              </a:rPr>
              <a:t>Open' </a:t>
            </a:r>
            <a:r>
              <a:rPr lang="th-TH" sz="3200" dirty="0">
                <a:latin typeface="FreesiaUPC" panose="020B0604020202020204" pitchFamily="34" charset="-34"/>
                <a:cs typeface="FreesiaUPC" panose="020B0604020202020204" pitchFamily="34" charset="-34"/>
              </a:rPr>
              <a:t>หรือ </a:t>
            </a:r>
            <a:r>
              <a:rPr lang="en-US" sz="3200" dirty="0">
                <a:latin typeface="FreesiaUPC" panose="020B0604020202020204" pitchFamily="34" charset="-34"/>
                <a:cs typeface="FreesiaUPC" panose="020B0604020202020204" pitchFamily="34" charset="-34"/>
              </a:rPr>
              <a:t>Double Click </a:t>
            </a:r>
            <a:r>
              <a:rPr lang="th-TH" sz="3200" dirty="0">
                <a:latin typeface="FreesiaUPC" panose="020B0604020202020204" pitchFamily="34" charset="-34"/>
                <a:cs typeface="FreesiaUPC" panose="020B0604020202020204" pitchFamily="34" charset="-34"/>
              </a:rPr>
              <a:t>เพื่ออัปโหลด</a:t>
            </a:r>
            <a:endParaRPr lang="th-TH" altLang="en-US" sz="3200" dirty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pic>
        <p:nvPicPr>
          <p:cNvPr id="10" name="Graphic 9" descr="Badge 3 with solid fill">
            <a:extLst>
              <a:ext uri="{FF2B5EF4-FFF2-40B4-BE49-F238E27FC236}">
                <a16:creationId xmlns:a16="http://schemas.microsoft.com/office/drawing/2014/main" id="{00566A84-82AE-F9C1-7F86-0D5621C765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050" y="205256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1C159C41-4803-498C-9378-795ED5411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3328"/>
            <a:ext cx="12192000" cy="5514672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8054086" y="3962400"/>
            <a:ext cx="254762" cy="18986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3885946" y="3916998"/>
            <a:ext cx="1734566" cy="28067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Box 4">
            <a:hlinkClick r:id="rId3" action="ppaction://hlinkfile"/>
            <a:extLst>
              <a:ext uri="{FF2B5EF4-FFF2-40B4-BE49-F238E27FC236}">
                <a16:creationId xmlns:a16="http://schemas.microsoft.com/office/drawing/2014/main" id="{870390E2-B641-967E-D2DE-FCE089B0C759}"/>
              </a:ext>
            </a:extLst>
          </p:cNvPr>
          <p:cNvSpPr txBox="1"/>
          <p:nvPr/>
        </p:nvSpPr>
        <p:spPr>
          <a:xfrm>
            <a:off x="1178450" y="212456"/>
            <a:ext cx="1073004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FreesiaUPC" panose="020B0604020202020204" pitchFamily="34" charset="-34"/>
                <a:cs typeface="FreesiaUPC" panose="020B0604020202020204" pitchFamily="34" charset="-34"/>
              </a:rPr>
              <a:t>เมื่ออัปโหลดสำเร็จ จะเห็นชื่อไฟล์ปรากฏ</a:t>
            </a:r>
          </a:p>
          <a:p>
            <a:r>
              <a:rPr lang="th-TH" altLang="en-US" sz="3200" dirty="0">
                <a:latin typeface="FreesiaUPC" panose="020B0604020202020204" pitchFamily="34" charset="-34"/>
                <a:cs typeface="FreesiaUPC" panose="020B0604020202020204" pitchFamily="34" charset="-34"/>
              </a:rPr>
              <a:t>**</a:t>
            </a:r>
            <a:r>
              <a:rPr lang="th-TH" sz="3200" dirty="0">
                <a:latin typeface="FreesiaUPC" panose="020B0604020202020204" pitchFamily="34" charset="-34"/>
                <a:cs typeface="FreesiaUPC" panose="020B0604020202020204" pitchFamily="34" charset="-34"/>
              </a:rPr>
              <a:t>หากอัปโหลดผิด สามารถกด </a:t>
            </a:r>
            <a:r>
              <a:rPr lang="en-US" sz="3200" dirty="0">
                <a:latin typeface="FreesiaUPC" panose="020B0604020202020204" pitchFamily="34" charset="-34"/>
                <a:cs typeface="FreesiaUPC" panose="020B0604020202020204" pitchFamily="34" charset="-34"/>
              </a:rPr>
              <a:t>x </a:t>
            </a:r>
            <a:r>
              <a:rPr lang="th-TH" sz="3200" dirty="0">
                <a:latin typeface="FreesiaUPC" panose="020B0604020202020204" pitchFamily="34" charset="-34"/>
                <a:cs typeface="FreesiaUPC" panose="020B0604020202020204" pitchFamily="34" charset="-34"/>
              </a:rPr>
              <a:t>เพื่อลบออกและอัปโหลดไฟล์ใหม่ </a:t>
            </a:r>
            <a:r>
              <a:rPr lang="th-TH" altLang="en-US" sz="3200" dirty="0">
                <a:latin typeface="FreesiaUPC" panose="020B0604020202020204" pitchFamily="34" charset="-34"/>
                <a:cs typeface="FreesiaUPC" panose="020B0604020202020204" pitchFamily="34" charset="-34"/>
              </a:rPr>
              <a:t>**</a:t>
            </a:r>
          </a:p>
        </p:txBody>
      </p:sp>
      <p:pic>
        <p:nvPicPr>
          <p:cNvPr id="20" name="Graphic 19" descr="Badge 4 with solid fill">
            <a:extLst>
              <a:ext uri="{FF2B5EF4-FFF2-40B4-BE49-F238E27FC236}">
                <a16:creationId xmlns:a16="http://schemas.microsoft.com/office/drawing/2014/main" id="{CD0B846A-8E11-1C01-DACE-65C547892D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050" y="212456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CB675B7-5DCC-C182-482D-CE6382713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3328"/>
            <a:ext cx="12192000" cy="5514672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3729990" y="4247515"/>
            <a:ext cx="917575" cy="41465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4">
            <a:hlinkClick r:id="rId3" action="ppaction://hlinkfile"/>
            <a:extLst>
              <a:ext uri="{FF2B5EF4-FFF2-40B4-BE49-F238E27FC236}">
                <a16:creationId xmlns:a16="http://schemas.microsoft.com/office/drawing/2014/main" id="{F41443E4-ADBC-9489-C66D-90CB50BB32EB}"/>
              </a:ext>
            </a:extLst>
          </p:cNvPr>
          <p:cNvSpPr txBox="1"/>
          <p:nvPr/>
        </p:nvSpPr>
        <p:spPr>
          <a:xfrm>
            <a:off x="1178450" y="368541"/>
            <a:ext cx="10157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FreesiaUPC" panose="020B0604020202020204" pitchFamily="34" charset="-34"/>
                <a:cs typeface="FreesiaUPC" panose="020B0604020202020204" pitchFamily="34" charset="-34"/>
              </a:rPr>
              <a:t>กดปุ่ม '</a:t>
            </a:r>
            <a:r>
              <a:rPr lang="en-US" sz="3200" dirty="0">
                <a:latin typeface="FreesiaUPC" panose="020B0604020202020204" pitchFamily="34" charset="-34"/>
                <a:cs typeface="FreesiaUPC" panose="020B0604020202020204" pitchFamily="34" charset="-34"/>
              </a:rPr>
              <a:t>Process File' </a:t>
            </a:r>
            <a:r>
              <a:rPr lang="th-TH" sz="3200" dirty="0">
                <a:latin typeface="FreesiaUPC" panose="020B0604020202020204" pitchFamily="34" charset="-34"/>
                <a:cs typeface="FreesiaUPC" panose="020B0604020202020204" pitchFamily="34" charset="-34"/>
              </a:rPr>
              <a:t>เพื่อให้ระบบเริ่มทำงาน</a:t>
            </a:r>
            <a:endParaRPr lang="th-TH" altLang="en-US" sz="3200" dirty="0">
              <a:latin typeface="FreesiaUPC" panose="020B0604020202020204" pitchFamily="34" charset="-34"/>
              <a:cs typeface="FreesiaUPC" panose="020B0604020202020204" pitchFamily="34" charset="-34"/>
            </a:endParaRPr>
          </a:p>
        </p:txBody>
      </p:sp>
      <p:pic>
        <p:nvPicPr>
          <p:cNvPr id="12" name="Graphic 11" descr="Badge 5 with solid fill">
            <a:extLst>
              <a:ext uri="{FF2B5EF4-FFF2-40B4-BE49-F238E27FC236}">
                <a16:creationId xmlns:a16="http://schemas.microsoft.com/office/drawing/2014/main" id="{DC550D24-A0E3-5139-8895-3CB855E579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050" y="205256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C6C83A8-417B-9B2C-B218-6E12576BD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0177"/>
            <a:ext cx="12192000" cy="5501965"/>
          </a:xfrm>
          <a:prstGeom prst="rect">
            <a:avLst/>
          </a:prstGeom>
        </p:spPr>
      </p:pic>
      <p:sp>
        <p:nvSpPr>
          <p:cNvPr id="5" name="Text Box 4">
            <a:hlinkClick r:id="rId3" action="ppaction://hlinkfile"/>
          </p:cNvPr>
          <p:cNvSpPr txBox="1"/>
          <p:nvPr/>
        </p:nvSpPr>
        <p:spPr>
          <a:xfrm>
            <a:off x="1178450" y="370068"/>
            <a:ext cx="7890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FreesiaUPC" panose="020B0604020202020204" pitchFamily="34" charset="-34"/>
                <a:cs typeface="FreesiaUPC" panose="020B0604020202020204" pitchFamily="34" charset="-34"/>
              </a:rPr>
              <a:t>เมื่อประมวลผลเสร็จ ให้กดปุ่ม '</a:t>
            </a:r>
            <a:r>
              <a:rPr lang="en-US" sz="3200" dirty="0">
                <a:latin typeface="FreesiaUPC" panose="020B0604020202020204" pitchFamily="34" charset="-34"/>
                <a:cs typeface="FreesiaUPC" panose="020B0604020202020204" pitchFamily="34" charset="-34"/>
              </a:rPr>
              <a:t>Download' </a:t>
            </a:r>
            <a:r>
              <a:rPr lang="th-TH" sz="3200" dirty="0">
                <a:latin typeface="FreesiaUPC" panose="020B0604020202020204" pitchFamily="34" charset="-34"/>
                <a:cs typeface="FreesiaUPC" panose="020B0604020202020204" pitchFamily="34" charset="-34"/>
              </a:rPr>
              <a:t>เพื่อดาวน์โหลดไฟล์</a:t>
            </a:r>
          </a:p>
        </p:txBody>
      </p:sp>
      <p:sp>
        <p:nvSpPr>
          <p:cNvPr id="7" name="Rectangles 6"/>
          <p:cNvSpPr/>
          <p:nvPr/>
        </p:nvSpPr>
        <p:spPr>
          <a:xfrm>
            <a:off x="3821431" y="4688840"/>
            <a:ext cx="1573530" cy="41465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Badge 6 with solid fill">
            <a:extLst>
              <a:ext uri="{FF2B5EF4-FFF2-40B4-BE49-F238E27FC236}">
                <a16:creationId xmlns:a16="http://schemas.microsoft.com/office/drawing/2014/main" id="{95C98278-BFD6-5141-E837-E7DFA9F215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4050" y="205256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DD028-1950-5789-5D1F-4A36398FD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>
            <a:hlinkClick r:id="rId2" action="ppaction://hlinkfile"/>
            <a:extLst>
              <a:ext uri="{FF2B5EF4-FFF2-40B4-BE49-F238E27FC236}">
                <a16:creationId xmlns:a16="http://schemas.microsoft.com/office/drawing/2014/main" id="{23C24089-B4F5-DE28-6A15-9D870C30F9A4}"/>
              </a:ext>
            </a:extLst>
          </p:cNvPr>
          <p:cNvSpPr txBox="1"/>
          <p:nvPr/>
        </p:nvSpPr>
        <p:spPr>
          <a:xfrm>
            <a:off x="1178450" y="370673"/>
            <a:ext cx="9600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FreesiaUPC" panose="020B0604020202020204" pitchFamily="34" charset="-34"/>
                <a:cs typeface="FreesiaUPC" panose="020B0604020202020204" pitchFamily="34" charset="-34"/>
              </a:rPr>
              <a:t>เปลี่ยนชื่อไฟล์หรือตำแหน่งการจัดเก็บตามต้องการ แล้วกด </a:t>
            </a:r>
            <a:r>
              <a:rPr lang="en-US" sz="3200" dirty="0">
                <a:latin typeface="FreesiaUPC" panose="020B0604020202020204" pitchFamily="34" charset="-34"/>
                <a:cs typeface="FreesiaUPC" panose="020B0604020202020204" pitchFamily="34" charset="-34"/>
              </a:rPr>
              <a:t>Save</a:t>
            </a:r>
          </a:p>
        </p:txBody>
      </p:sp>
      <p:pic>
        <p:nvPicPr>
          <p:cNvPr id="4" name="Graphic 3" descr="Badge 7 with solid fill">
            <a:extLst>
              <a:ext uri="{FF2B5EF4-FFF2-40B4-BE49-F238E27FC236}">
                <a16:creationId xmlns:a16="http://schemas.microsoft.com/office/drawing/2014/main" id="{F0CBD57A-55F0-414C-D52B-C080F6963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050" y="205256"/>
            <a:ext cx="914400" cy="914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17A930-05A1-0528-A6E0-92D33288F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362388"/>
            <a:ext cx="12192000" cy="5495612"/>
          </a:xfrm>
          <a:prstGeom prst="rect">
            <a:avLst/>
          </a:prstGeom>
        </p:spPr>
      </p:pic>
      <p:sp>
        <p:nvSpPr>
          <p:cNvPr id="14" name="Rectangles 6">
            <a:extLst>
              <a:ext uri="{FF2B5EF4-FFF2-40B4-BE49-F238E27FC236}">
                <a16:creationId xmlns:a16="http://schemas.microsoft.com/office/drawing/2014/main" id="{C64A1AFA-3141-425A-7B7D-2B26B13499B1}"/>
              </a:ext>
            </a:extLst>
          </p:cNvPr>
          <p:cNvSpPr/>
          <p:nvPr/>
        </p:nvSpPr>
        <p:spPr>
          <a:xfrm>
            <a:off x="4004311" y="5019039"/>
            <a:ext cx="811529" cy="304801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92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204</Words>
  <Application>Microsoft Office PowerPoint</Application>
  <PresentationFormat>Widescreen</PresentationFormat>
  <Paragraphs>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FreesiaUPC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Arthit Hemnusornanon</cp:lastModifiedBy>
  <cp:revision>7</cp:revision>
  <dcterms:created xsi:type="dcterms:W3CDTF">2024-11-11T04:14:00Z</dcterms:created>
  <dcterms:modified xsi:type="dcterms:W3CDTF">2025-09-09T07:49:14Z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4D17015FA5824CB38F49AE1838BB0B83_11</vt:lpwstr>
  </property>
  <property fmtid="{D5CDD505-2E9C-101B-9397-08002B2CF9AE}" pid="3" name="KSOProductBuildVer">
    <vt:lpwstr>1033-12.2.0.18607</vt:lpwstr>
  </property>
</Properties>
</file>