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3" r:id="rId2"/>
    <p:sldId id="2983" r:id="rId3"/>
    <p:sldId id="2987" r:id="rId4"/>
    <p:sldId id="2986" r:id="rId5"/>
    <p:sldId id="2988" r:id="rId6"/>
    <p:sldId id="298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3D6D49-5892-4393-AA5D-4CE346AD8F57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2AFECD-E37F-4D87-B713-EB3E18795162}">
      <dgm:prSet phldrT="[Text]"/>
      <dgm:spPr/>
      <dgm:t>
        <a:bodyPr/>
        <a:lstStyle/>
        <a:p>
          <a:r>
            <a:rPr lang="en-US" dirty="0"/>
            <a:t>Ph0</a:t>
          </a:r>
        </a:p>
      </dgm:t>
    </dgm:pt>
    <dgm:pt modelId="{E73068D6-E594-45D3-B000-9537114DE1F0}" type="parTrans" cxnId="{1EA044CD-21A4-4692-B2BF-A4153A816DF2}">
      <dgm:prSet/>
      <dgm:spPr/>
      <dgm:t>
        <a:bodyPr/>
        <a:lstStyle/>
        <a:p>
          <a:endParaRPr lang="en-US"/>
        </a:p>
      </dgm:t>
    </dgm:pt>
    <dgm:pt modelId="{F10ACFED-7598-4B94-857B-87B3DA206590}" type="sibTrans" cxnId="{1EA044CD-21A4-4692-B2BF-A4153A816DF2}">
      <dgm:prSet/>
      <dgm:spPr/>
      <dgm:t>
        <a:bodyPr/>
        <a:lstStyle/>
        <a:p>
          <a:endParaRPr lang="en-US"/>
        </a:p>
      </dgm:t>
    </dgm:pt>
    <dgm:pt modelId="{82AFDA36-DC2F-4C69-9E6D-910D39BC18AB}">
      <dgm:prSet phldrT="[Text]"/>
      <dgm:spPr/>
      <dgm:t>
        <a:bodyPr/>
        <a:lstStyle/>
        <a:p>
          <a:r>
            <a:rPr lang="en-US" dirty="0"/>
            <a:t>Ph1</a:t>
          </a:r>
        </a:p>
      </dgm:t>
    </dgm:pt>
    <dgm:pt modelId="{21A9B4D1-0E57-42CF-94EA-8EC346F6F735}" type="parTrans" cxnId="{50F4AFAF-401D-43C6-9C92-BF8AA71C1EAE}">
      <dgm:prSet/>
      <dgm:spPr/>
      <dgm:t>
        <a:bodyPr/>
        <a:lstStyle/>
        <a:p>
          <a:endParaRPr lang="en-US"/>
        </a:p>
      </dgm:t>
    </dgm:pt>
    <dgm:pt modelId="{A8F4ABCA-8875-4AB9-B415-ABFA151716D1}" type="sibTrans" cxnId="{50F4AFAF-401D-43C6-9C92-BF8AA71C1EAE}">
      <dgm:prSet/>
      <dgm:spPr/>
      <dgm:t>
        <a:bodyPr/>
        <a:lstStyle/>
        <a:p>
          <a:endParaRPr lang="en-US"/>
        </a:p>
      </dgm:t>
    </dgm:pt>
    <dgm:pt modelId="{3E9511C3-5AD7-426C-993A-1346DE4F1DD7}">
      <dgm:prSet phldrT="[Text]"/>
      <dgm:spPr/>
      <dgm:t>
        <a:bodyPr/>
        <a:lstStyle/>
        <a:p>
          <a:r>
            <a:rPr lang="en-US" dirty="0"/>
            <a:t>Ph2</a:t>
          </a:r>
        </a:p>
      </dgm:t>
    </dgm:pt>
    <dgm:pt modelId="{2D2F6764-F718-4769-83B1-3EAA37E839E9}" type="parTrans" cxnId="{2E9D5CA9-ED3C-4E29-A473-B04D5A293BBA}">
      <dgm:prSet/>
      <dgm:spPr/>
      <dgm:t>
        <a:bodyPr/>
        <a:lstStyle/>
        <a:p>
          <a:endParaRPr lang="en-US"/>
        </a:p>
      </dgm:t>
    </dgm:pt>
    <dgm:pt modelId="{24A6794E-AD83-4542-A43D-C685B436E8B0}" type="sibTrans" cxnId="{2E9D5CA9-ED3C-4E29-A473-B04D5A293BBA}">
      <dgm:prSet/>
      <dgm:spPr/>
      <dgm:t>
        <a:bodyPr/>
        <a:lstStyle/>
        <a:p>
          <a:endParaRPr lang="en-US"/>
        </a:p>
      </dgm:t>
    </dgm:pt>
    <dgm:pt modelId="{AA5BC704-007B-4D87-9743-0DF299F53CE7}">
      <dgm:prSet phldrT="[Text]"/>
      <dgm:spPr/>
      <dgm:t>
        <a:bodyPr/>
        <a:lstStyle/>
        <a:p>
          <a:r>
            <a:rPr lang="en-US" dirty="0"/>
            <a:t>Ph3</a:t>
          </a:r>
        </a:p>
      </dgm:t>
    </dgm:pt>
    <dgm:pt modelId="{63BA5BF4-6BC8-4DEB-8283-262BA781553C}" type="parTrans" cxnId="{5EA1F28B-3966-413E-A7FF-C40495B6B1EC}">
      <dgm:prSet/>
      <dgm:spPr/>
      <dgm:t>
        <a:bodyPr/>
        <a:lstStyle/>
        <a:p>
          <a:endParaRPr lang="en-US"/>
        </a:p>
      </dgm:t>
    </dgm:pt>
    <dgm:pt modelId="{38F80774-7242-44DD-A1D2-27F3F7DD7E9F}" type="sibTrans" cxnId="{5EA1F28B-3966-413E-A7FF-C40495B6B1EC}">
      <dgm:prSet/>
      <dgm:spPr/>
      <dgm:t>
        <a:bodyPr/>
        <a:lstStyle/>
        <a:p>
          <a:endParaRPr lang="en-US"/>
        </a:p>
      </dgm:t>
    </dgm:pt>
    <dgm:pt modelId="{BAC6E1C7-9B43-4E5A-B06D-48B860DCE6F5}">
      <dgm:prSet phldrT="[Text]"/>
      <dgm:spPr/>
      <dgm:t>
        <a:bodyPr/>
        <a:lstStyle/>
        <a:p>
          <a:r>
            <a:rPr lang="en-US" dirty="0"/>
            <a:t>Ph4</a:t>
          </a:r>
        </a:p>
      </dgm:t>
    </dgm:pt>
    <dgm:pt modelId="{FB46B0F3-71AF-4C14-B532-5B2101755B1F}" type="parTrans" cxnId="{E238D284-BA10-49B8-95AE-55B15BDC97A8}">
      <dgm:prSet/>
      <dgm:spPr/>
      <dgm:t>
        <a:bodyPr/>
        <a:lstStyle/>
        <a:p>
          <a:endParaRPr lang="en-US"/>
        </a:p>
      </dgm:t>
    </dgm:pt>
    <dgm:pt modelId="{CE202F27-2044-40A2-A814-50350E29DFB4}" type="sibTrans" cxnId="{E238D284-BA10-49B8-95AE-55B15BDC97A8}">
      <dgm:prSet/>
      <dgm:spPr/>
      <dgm:t>
        <a:bodyPr/>
        <a:lstStyle/>
        <a:p>
          <a:endParaRPr lang="en-US"/>
        </a:p>
      </dgm:t>
    </dgm:pt>
    <dgm:pt modelId="{334DDBCA-C5B0-48E7-BA11-84EFA88BFC57}">
      <dgm:prSet phldrT="[Text]"/>
      <dgm:spPr/>
      <dgm:t>
        <a:bodyPr/>
        <a:lstStyle/>
        <a:p>
          <a:endParaRPr lang="en-US" dirty="0"/>
        </a:p>
      </dgm:t>
    </dgm:pt>
    <dgm:pt modelId="{44685E2E-6B50-41B3-A67C-402AF2C86365}" type="sibTrans" cxnId="{557DF00D-09CA-4EB5-B072-C4A05725A7CA}">
      <dgm:prSet/>
      <dgm:spPr/>
      <dgm:t>
        <a:bodyPr/>
        <a:lstStyle/>
        <a:p>
          <a:endParaRPr lang="en-US"/>
        </a:p>
      </dgm:t>
    </dgm:pt>
    <dgm:pt modelId="{2FFF7924-824B-4067-B68D-9C5B16DB7013}" type="parTrans" cxnId="{557DF00D-09CA-4EB5-B072-C4A05725A7CA}">
      <dgm:prSet/>
      <dgm:spPr/>
      <dgm:t>
        <a:bodyPr/>
        <a:lstStyle/>
        <a:p>
          <a:endParaRPr lang="en-US"/>
        </a:p>
      </dgm:t>
    </dgm:pt>
    <dgm:pt modelId="{F877ABB6-A8FC-479E-9474-9F81A40D4074}" type="pres">
      <dgm:prSet presAssocID="{2E3D6D49-5892-4393-AA5D-4CE346AD8F57}" presName="composite" presStyleCnt="0">
        <dgm:presLayoutVars>
          <dgm:chMax val="1"/>
          <dgm:dir/>
          <dgm:resizeHandles val="exact"/>
        </dgm:presLayoutVars>
      </dgm:prSet>
      <dgm:spPr/>
    </dgm:pt>
    <dgm:pt modelId="{8A4CC11F-B914-4086-B34C-085F288830AE}" type="pres">
      <dgm:prSet presAssocID="{2E3D6D49-5892-4393-AA5D-4CE346AD8F57}" presName="radial" presStyleCnt="0">
        <dgm:presLayoutVars>
          <dgm:animLvl val="ctr"/>
        </dgm:presLayoutVars>
      </dgm:prSet>
      <dgm:spPr/>
    </dgm:pt>
    <dgm:pt modelId="{4B372685-3A04-4013-9F9D-49750440FC32}" type="pres">
      <dgm:prSet presAssocID="{334DDBCA-C5B0-48E7-BA11-84EFA88BFC57}" presName="centerShape" presStyleLbl="vennNode1" presStyleIdx="0" presStyleCnt="6"/>
      <dgm:spPr/>
    </dgm:pt>
    <dgm:pt modelId="{068AE0BE-3025-4F58-BAFE-4BAF64AFDC8C}" type="pres">
      <dgm:prSet presAssocID="{E22AFECD-E37F-4D87-B713-EB3E18795162}" presName="node" presStyleLbl="vennNode1" presStyleIdx="1" presStyleCnt="6">
        <dgm:presLayoutVars>
          <dgm:bulletEnabled val="1"/>
        </dgm:presLayoutVars>
      </dgm:prSet>
      <dgm:spPr/>
    </dgm:pt>
    <dgm:pt modelId="{190AF73B-3D86-474A-9DF2-D8D7E134C995}" type="pres">
      <dgm:prSet presAssocID="{82AFDA36-DC2F-4C69-9E6D-910D39BC18AB}" presName="node" presStyleLbl="vennNode1" presStyleIdx="2" presStyleCnt="6">
        <dgm:presLayoutVars>
          <dgm:bulletEnabled val="1"/>
        </dgm:presLayoutVars>
      </dgm:prSet>
      <dgm:spPr/>
    </dgm:pt>
    <dgm:pt modelId="{C91AC28A-9F22-48F5-8F39-DCB4F4F5E621}" type="pres">
      <dgm:prSet presAssocID="{3E9511C3-5AD7-426C-993A-1346DE4F1DD7}" presName="node" presStyleLbl="vennNode1" presStyleIdx="3" presStyleCnt="6">
        <dgm:presLayoutVars>
          <dgm:bulletEnabled val="1"/>
        </dgm:presLayoutVars>
      </dgm:prSet>
      <dgm:spPr/>
    </dgm:pt>
    <dgm:pt modelId="{BB99624B-9E1C-4F74-9F32-32496FFCEEC2}" type="pres">
      <dgm:prSet presAssocID="{AA5BC704-007B-4D87-9743-0DF299F53CE7}" presName="node" presStyleLbl="vennNode1" presStyleIdx="4" presStyleCnt="6">
        <dgm:presLayoutVars>
          <dgm:bulletEnabled val="1"/>
        </dgm:presLayoutVars>
      </dgm:prSet>
      <dgm:spPr/>
    </dgm:pt>
    <dgm:pt modelId="{94A44518-9423-4264-B0DD-5D5EA8D967EC}" type="pres">
      <dgm:prSet presAssocID="{BAC6E1C7-9B43-4E5A-B06D-48B860DCE6F5}" presName="node" presStyleLbl="vennNode1" presStyleIdx="5" presStyleCnt="6">
        <dgm:presLayoutVars>
          <dgm:bulletEnabled val="1"/>
        </dgm:presLayoutVars>
      </dgm:prSet>
      <dgm:spPr/>
    </dgm:pt>
  </dgm:ptLst>
  <dgm:cxnLst>
    <dgm:cxn modelId="{5022380A-B264-4639-B7DD-9754A6436563}" type="presOf" srcId="{AA5BC704-007B-4D87-9743-0DF299F53CE7}" destId="{BB99624B-9E1C-4F74-9F32-32496FFCEEC2}" srcOrd="0" destOrd="0" presId="urn:microsoft.com/office/officeart/2005/8/layout/radial3"/>
    <dgm:cxn modelId="{557DF00D-09CA-4EB5-B072-C4A05725A7CA}" srcId="{2E3D6D49-5892-4393-AA5D-4CE346AD8F57}" destId="{334DDBCA-C5B0-48E7-BA11-84EFA88BFC57}" srcOrd="0" destOrd="0" parTransId="{2FFF7924-824B-4067-B68D-9C5B16DB7013}" sibTransId="{44685E2E-6B50-41B3-A67C-402AF2C86365}"/>
    <dgm:cxn modelId="{58A4F10D-8BED-4625-A976-C77A051858F3}" type="presOf" srcId="{82AFDA36-DC2F-4C69-9E6D-910D39BC18AB}" destId="{190AF73B-3D86-474A-9DF2-D8D7E134C995}" srcOrd="0" destOrd="0" presId="urn:microsoft.com/office/officeart/2005/8/layout/radial3"/>
    <dgm:cxn modelId="{CA3CF232-8B98-4695-960D-F1C99007D0C9}" type="presOf" srcId="{E22AFECD-E37F-4D87-B713-EB3E18795162}" destId="{068AE0BE-3025-4F58-BAFE-4BAF64AFDC8C}" srcOrd="0" destOrd="0" presId="urn:microsoft.com/office/officeart/2005/8/layout/radial3"/>
    <dgm:cxn modelId="{8F5F2357-75EC-40CA-8194-4B78DE4A2581}" type="presOf" srcId="{BAC6E1C7-9B43-4E5A-B06D-48B860DCE6F5}" destId="{94A44518-9423-4264-B0DD-5D5EA8D967EC}" srcOrd="0" destOrd="0" presId="urn:microsoft.com/office/officeart/2005/8/layout/radial3"/>
    <dgm:cxn modelId="{E238D284-BA10-49B8-95AE-55B15BDC97A8}" srcId="{334DDBCA-C5B0-48E7-BA11-84EFA88BFC57}" destId="{BAC6E1C7-9B43-4E5A-B06D-48B860DCE6F5}" srcOrd="4" destOrd="0" parTransId="{FB46B0F3-71AF-4C14-B532-5B2101755B1F}" sibTransId="{CE202F27-2044-40A2-A814-50350E29DFB4}"/>
    <dgm:cxn modelId="{6F643D85-9F45-4359-ABC5-4C5B93C33BA3}" type="presOf" srcId="{334DDBCA-C5B0-48E7-BA11-84EFA88BFC57}" destId="{4B372685-3A04-4013-9F9D-49750440FC32}" srcOrd="0" destOrd="0" presId="urn:microsoft.com/office/officeart/2005/8/layout/radial3"/>
    <dgm:cxn modelId="{872B3887-62B1-4962-BDC9-5AA6F28746CD}" type="presOf" srcId="{3E9511C3-5AD7-426C-993A-1346DE4F1DD7}" destId="{C91AC28A-9F22-48F5-8F39-DCB4F4F5E621}" srcOrd="0" destOrd="0" presId="urn:microsoft.com/office/officeart/2005/8/layout/radial3"/>
    <dgm:cxn modelId="{5EA1F28B-3966-413E-A7FF-C40495B6B1EC}" srcId="{334DDBCA-C5B0-48E7-BA11-84EFA88BFC57}" destId="{AA5BC704-007B-4D87-9743-0DF299F53CE7}" srcOrd="3" destOrd="0" parTransId="{63BA5BF4-6BC8-4DEB-8283-262BA781553C}" sibTransId="{38F80774-7242-44DD-A1D2-27F3F7DD7E9F}"/>
    <dgm:cxn modelId="{2E9D5CA9-ED3C-4E29-A473-B04D5A293BBA}" srcId="{334DDBCA-C5B0-48E7-BA11-84EFA88BFC57}" destId="{3E9511C3-5AD7-426C-993A-1346DE4F1DD7}" srcOrd="2" destOrd="0" parTransId="{2D2F6764-F718-4769-83B1-3EAA37E839E9}" sibTransId="{24A6794E-AD83-4542-A43D-C685B436E8B0}"/>
    <dgm:cxn modelId="{50F4AFAF-401D-43C6-9C92-BF8AA71C1EAE}" srcId="{334DDBCA-C5B0-48E7-BA11-84EFA88BFC57}" destId="{82AFDA36-DC2F-4C69-9E6D-910D39BC18AB}" srcOrd="1" destOrd="0" parTransId="{21A9B4D1-0E57-42CF-94EA-8EC346F6F735}" sibTransId="{A8F4ABCA-8875-4AB9-B415-ABFA151716D1}"/>
    <dgm:cxn modelId="{1EA044CD-21A4-4692-B2BF-A4153A816DF2}" srcId="{334DDBCA-C5B0-48E7-BA11-84EFA88BFC57}" destId="{E22AFECD-E37F-4D87-B713-EB3E18795162}" srcOrd="0" destOrd="0" parTransId="{E73068D6-E594-45D3-B000-9537114DE1F0}" sibTransId="{F10ACFED-7598-4B94-857B-87B3DA206590}"/>
    <dgm:cxn modelId="{A6A0B7D0-858D-4427-9887-AB6AAFF5260C}" type="presOf" srcId="{2E3D6D49-5892-4393-AA5D-4CE346AD8F57}" destId="{F877ABB6-A8FC-479E-9474-9F81A40D4074}" srcOrd="0" destOrd="0" presId="urn:microsoft.com/office/officeart/2005/8/layout/radial3"/>
    <dgm:cxn modelId="{43F62142-1881-41AD-A025-01AA956E46ED}" type="presParOf" srcId="{F877ABB6-A8FC-479E-9474-9F81A40D4074}" destId="{8A4CC11F-B914-4086-B34C-085F288830AE}" srcOrd="0" destOrd="0" presId="urn:microsoft.com/office/officeart/2005/8/layout/radial3"/>
    <dgm:cxn modelId="{D60EB65D-7C12-4D4A-9D4D-6EFA8B61C194}" type="presParOf" srcId="{8A4CC11F-B914-4086-B34C-085F288830AE}" destId="{4B372685-3A04-4013-9F9D-49750440FC32}" srcOrd="0" destOrd="0" presId="urn:microsoft.com/office/officeart/2005/8/layout/radial3"/>
    <dgm:cxn modelId="{E9ABF469-29A5-4AF6-8028-4CF107DCE772}" type="presParOf" srcId="{8A4CC11F-B914-4086-B34C-085F288830AE}" destId="{068AE0BE-3025-4F58-BAFE-4BAF64AFDC8C}" srcOrd="1" destOrd="0" presId="urn:microsoft.com/office/officeart/2005/8/layout/radial3"/>
    <dgm:cxn modelId="{A84CA631-36DC-4D47-A91C-5D23243EFD9B}" type="presParOf" srcId="{8A4CC11F-B914-4086-B34C-085F288830AE}" destId="{190AF73B-3D86-474A-9DF2-D8D7E134C995}" srcOrd="2" destOrd="0" presId="urn:microsoft.com/office/officeart/2005/8/layout/radial3"/>
    <dgm:cxn modelId="{40F4105A-A538-4FD9-B9A3-CA4729228E9E}" type="presParOf" srcId="{8A4CC11F-B914-4086-B34C-085F288830AE}" destId="{C91AC28A-9F22-48F5-8F39-DCB4F4F5E621}" srcOrd="3" destOrd="0" presId="urn:microsoft.com/office/officeart/2005/8/layout/radial3"/>
    <dgm:cxn modelId="{F9D3BC63-48AA-453F-AF9F-A29297952C73}" type="presParOf" srcId="{8A4CC11F-B914-4086-B34C-085F288830AE}" destId="{BB99624B-9E1C-4F74-9F32-32496FFCEEC2}" srcOrd="4" destOrd="0" presId="urn:microsoft.com/office/officeart/2005/8/layout/radial3"/>
    <dgm:cxn modelId="{E8CE230B-61FF-4ED1-A9BB-33AC4BD7BB50}" type="presParOf" srcId="{8A4CC11F-B914-4086-B34C-085F288830AE}" destId="{94A44518-9423-4264-B0DD-5D5EA8D967EC}" srcOrd="5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3D6D49-5892-4393-AA5D-4CE346AD8F57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2AFECD-E37F-4D87-B713-EB3E18795162}">
      <dgm:prSet phldrT="[Text]"/>
      <dgm:spPr/>
      <dgm:t>
        <a:bodyPr/>
        <a:lstStyle/>
        <a:p>
          <a:r>
            <a:rPr lang="en-US" dirty="0"/>
            <a:t>Ph0</a:t>
          </a:r>
        </a:p>
      </dgm:t>
    </dgm:pt>
    <dgm:pt modelId="{E73068D6-E594-45D3-B000-9537114DE1F0}" type="parTrans" cxnId="{1EA044CD-21A4-4692-B2BF-A4153A816DF2}">
      <dgm:prSet/>
      <dgm:spPr/>
      <dgm:t>
        <a:bodyPr/>
        <a:lstStyle/>
        <a:p>
          <a:endParaRPr lang="en-US"/>
        </a:p>
      </dgm:t>
    </dgm:pt>
    <dgm:pt modelId="{F10ACFED-7598-4B94-857B-87B3DA206590}" type="sibTrans" cxnId="{1EA044CD-21A4-4692-B2BF-A4153A816DF2}">
      <dgm:prSet/>
      <dgm:spPr/>
      <dgm:t>
        <a:bodyPr/>
        <a:lstStyle/>
        <a:p>
          <a:endParaRPr lang="en-US"/>
        </a:p>
      </dgm:t>
    </dgm:pt>
    <dgm:pt modelId="{82AFDA36-DC2F-4C69-9E6D-910D39BC18AB}">
      <dgm:prSet phldrT="[Text]"/>
      <dgm:spPr/>
      <dgm:t>
        <a:bodyPr/>
        <a:lstStyle/>
        <a:p>
          <a:r>
            <a:rPr lang="en-US" dirty="0"/>
            <a:t>Ph1</a:t>
          </a:r>
        </a:p>
      </dgm:t>
    </dgm:pt>
    <dgm:pt modelId="{21A9B4D1-0E57-42CF-94EA-8EC346F6F735}" type="parTrans" cxnId="{50F4AFAF-401D-43C6-9C92-BF8AA71C1EAE}">
      <dgm:prSet/>
      <dgm:spPr/>
      <dgm:t>
        <a:bodyPr/>
        <a:lstStyle/>
        <a:p>
          <a:endParaRPr lang="en-US"/>
        </a:p>
      </dgm:t>
    </dgm:pt>
    <dgm:pt modelId="{A8F4ABCA-8875-4AB9-B415-ABFA151716D1}" type="sibTrans" cxnId="{50F4AFAF-401D-43C6-9C92-BF8AA71C1EAE}">
      <dgm:prSet/>
      <dgm:spPr/>
      <dgm:t>
        <a:bodyPr/>
        <a:lstStyle/>
        <a:p>
          <a:endParaRPr lang="en-US"/>
        </a:p>
      </dgm:t>
    </dgm:pt>
    <dgm:pt modelId="{3E9511C3-5AD7-426C-993A-1346DE4F1DD7}">
      <dgm:prSet phldrT="[Text]"/>
      <dgm:spPr/>
      <dgm:t>
        <a:bodyPr/>
        <a:lstStyle/>
        <a:p>
          <a:r>
            <a:rPr lang="en-US" dirty="0"/>
            <a:t>Ph2</a:t>
          </a:r>
        </a:p>
      </dgm:t>
    </dgm:pt>
    <dgm:pt modelId="{2D2F6764-F718-4769-83B1-3EAA37E839E9}" type="parTrans" cxnId="{2E9D5CA9-ED3C-4E29-A473-B04D5A293BBA}">
      <dgm:prSet/>
      <dgm:spPr/>
      <dgm:t>
        <a:bodyPr/>
        <a:lstStyle/>
        <a:p>
          <a:endParaRPr lang="en-US"/>
        </a:p>
      </dgm:t>
    </dgm:pt>
    <dgm:pt modelId="{24A6794E-AD83-4542-A43D-C685B436E8B0}" type="sibTrans" cxnId="{2E9D5CA9-ED3C-4E29-A473-B04D5A293BBA}">
      <dgm:prSet/>
      <dgm:spPr/>
      <dgm:t>
        <a:bodyPr/>
        <a:lstStyle/>
        <a:p>
          <a:endParaRPr lang="en-US"/>
        </a:p>
      </dgm:t>
    </dgm:pt>
    <dgm:pt modelId="{AA5BC704-007B-4D87-9743-0DF299F53CE7}">
      <dgm:prSet phldrT="[Text]"/>
      <dgm:spPr/>
      <dgm:t>
        <a:bodyPr/>
        <a:lstStyle/>
        <a:p>
          <a:r>
            <a:rPr lang="en-US" dirty="0"/>
            <a:t>Ph3</a:t>
          </a:r>
        </a:p>
      </dgm:t>
    </dgm:pt>
    <dgm:pt modelId="{63BA5BF4-6BC8-4DEB-8283-262BA781553C}" type="parTrans" cxnId="{5EA1F28B-3966-413E-A7FF-C40495B6B1EC}">
      <dgm:prSet/>
      <dgm:spPr/>
      <dgm:t>
        <a:bodyPr/>
        <a:lstStyle/>
        <a:p>
          <a:endParaRPr lang="en-US"/>
        </a:p>
      </dgm:t>
    </dgm:pt>
    <dgm:pt modelId="{38F80774-7242-44DD-A1D2-27F3F7DD7E9F}" type="sibTrans" cxnId="{5EA1F28B-3966-413E-A7FF-C40495B6B1EC}">
      <dgm:prSet/>
      <dgm:spPr/>
      <dgm:t>
        <a:bodyPr/>
        <a:lstStyle/>
        <a:p>
          <a:endParaRPr lang="en-US"/>
        </a:p>
      </dgm:t>
    </dgm:pt>
    <dgm:pt modelId="{BAC6E1C7-9B43-4E5A-B06D-48B860DCE6F5}">
      <dgm:prSet phldrT="[Text]"/>
      <dgm:spPr/>
      <dgm:t>
        <a:bodyPr/>
        <a:lstStyle/>
        <a:p>
          <a:r>
            <a:rPr lang="en-US" dirty="0"/>
            <a:t>Ph4</a:t>
          </a:r>
        </a:p>
      </dgm:t>
    </dgm:pt>
    <dgm:pt modelId="{FB46B0F3-71AF-4C14-B532-5B2101755B1F}" type="parTrans" cxnId="{E238D284-BA10-49B8-95AE-55B15BDC97A8}">
      <dgm:prSet/>
      <dgm:spPr/>
      <dgm:t>
        <a:bodyPr/>
        <a:lstStyle/>
        <a:p>
          <a:endParaRPr lang="en-US"/>
        </a:p>
      </dgm:t>
    </dgm:pt>
    <dgm:pt modelId="{CE202F27-2044-40A2-A814-50350E29DFB4}" type="sibTrans" cxnId="{E238D284-BA10-49B8-95AE-55B15BDC97A8}">
      <dgm:prSet/>
      <dgm:spPr/>
      <dgm:t>
        <a:bodyPr/>
        <a:lstStyle/>
        <a:p>
          <a:endParaRPr lang="en-US"/>
        </a:p>
      </dgm:t>
    </dgm:pt>
    <dgm:pt modelId="{334DDBCA-C5B0-48E7-BA11-84EFA88BFC57}">
      <dgm:prSet phldrT="[Text]"/>
      <dgm:spPr/>
      <dgm:t>
        <a:bodyPr/>
        <a:lstStyle/>
        <a:p>
          <a:endParaRPr lang="en-US" dirty="0"/>
        </a:p>
      </dgm:t>
    </dgm:pt>
    <dgm:pt modelId="{44685E2E-6B50-41B3-A67C-402AF2C86365}" type="sibTrans" cxnId="{557DF00D-09CA-4EB5-B072-C4A05725A7CA}">
      <dgm:prSet/>
      <dgm:spPr/>
      <dgm:t>
        <a:bodyPr/>
        <a:lstStyle/>
        <a:p>
          <a:endParaRPr lang="en-US"/>
        </a:p>
      </dgm:t>
    </dgm:pt>
    <dgm:pt modelId="{2FFF7924-824B-4067-B68D-9C5B16DB7013}" type="parTrans" cxnId="{557DF00D-09CA-4EB5-B072-C4A05725A7CA}">
      <dgm:prSet/>
      <dgm:spPr/>
      <dgm:t>
        <a:bodyPr/>
        <a:lstStyle/>
        <a:p>
          <a:endParaRPr lang="en-US"/>
        </a:p>
      </dgm:t>
    </dgm:pt>
    <dgm:pt modelId="{F877ABB6-A8FC-479E-9474-9F81A40D4074}" type="pres">
      <dgm:prSet presAssocID="{2E3D6D49-5892-4393-AA5D-4CE346AD8F57}" presName="composite" presStyleCnt="0">
        <dgm:presLayoutVars>
          <dgm:chMax val="1"/>
          <dgm:dir/>
          <dgm:resizeHandles val="exact"/>
        </dgm:presLayoutVars>
      </dgm:prSet>
      <dgm:spPr/>
    </dgm:pt>
    <dgm:pt modelId="{8A4CC11F-B914-4086-B34C-085F288830AE}" type="pres">
      <dgm:prSet presAssocID="{2E3D6D49-5892-4393-AA5D-4CE346AD8F57}" presName="radial" presStyleCnt="0">
        <dgm:presLayoutVars>
          <dgm:animLvl val="ctr"/>
        </dgm:presLayoutVars>
      </dgm:prSet>
      <dgm:spPr/>
    </dgm:pt>
    <dgm:pt modelId="{4B372685-3A04-4013-9F9D-49750440FC32}" type="pres">
      <dgm:prSet presAssocID="{334DDBCA-C5B0-48E7-BA11-84EFA88BFC57}" presName="centerShape" presStyleLbl="vennNode1" presStyleIdx="0" presStyleCnt="6"/>
      <dgm:spPr/>
    </dgm:pt>
    <dgm:pt modelId="{068AE0BE-3025-4F58-BAFE-4BAF64AFDC8C}" type="pres">
      <dgm:prSet presAssocID="{E22AFECD-E37F-4D87-B713-EB3E18795162}" presName="node" presStyleLbl="vennNode1" presStyleIdx="1" presStyleCnt="6">
        <dgm:presLayoutVars>
          <dgm:bulletEnabled val="1"/>
        </dgm:presLayoutVars>
      </dgm:prSet>
      <dgm:spPr/>
    </dgm:pt>
    <dgm:pt modelId="{190AF73B-3D86-474A-9DF2-D8D7E134C995}" type="pres">
      <dgm:prSet presAssocID="{82AFDA36-DC2F-4C69-9E6D-910D39BC18AB}" presName="node" presStyleLbl="vennNode1" presStyleIdx="2" presStyleCnt="6">
        <dgm:presLayoutVars>
          <dgm:bulletEnabled val="1"/>
        </dgm:presLayoutVars>
      </dgm:prSet>
      <dgm:spPr/>
    </dgm:pt>
    <dgm:pt modelId="{C91AC28A-9F22-48F5-8F39-DCB4F4F5E621}" type="pres">
      <dgm:prSet presAssocID="{3E9511C3-5AD7-426C-993A-1346DE4F1DD7}" presName="node" presStyleLbl="vennNode1" presStyleIdx="3" presStyleCnt="6">
        <dgm:presLayoutVars>
          <dgm:bulletEnabled val="1"/>
        </dgm:presLayoutVars>
      </dgm:prSet>
      <dgm:spPr/>
    </dgm:pt>
    <dgm:pt modelId="{BB99624B-9E1C-4F74-9F32-32496FFCEEC2}" type="pres">
      <dgm:prSet presAssocID="{AA5BC704-007B-4D87-9743-0DF299F53CE7}" presName="node" presStyleLbl="vennNode1" presStyleIdx="4" presStyleCnt="6">
        <dgm:presLayoutVars>
          <dgm:bulletEnabled val="1"/>
        </dgm:presLayoutVars>
      </dgm:prSet>
      <dgm:spPr/>
    </dgm:pt>
    <dgm:pt modelId="{94A44518-9423-4264-B0DD-5D5EA8D967EC}" type="pres">
      <dgm:prSet presAssocID="{BAC6E1C7-9B43-4E5A-B06D-48B860DCE6F5}" presName="node" presStyleLbl="vennNode1" presStyleIdx="5" presStyleCnt="6">
        <dgm:presLayoutVars>
          <dgm:bulletEnabled val="1"/>
        </dgm:presLayoutVars>
      </dgm:prSet>
      <dgm:spPr/>
    </dgm:pt>
  </dgm:ptLst>
  <dgm:cxnLst>
    <dgm:cxn modelId="{5022380A-B264-4639-B7DD-9754A6436563}" type="presOf" srcId="{AA5BC704-007B-4D87-9743-0DF299F53CE7}" destId="{BB99624B-9E1C-4F74-9F32-32496FFCEEC2}" srcOrd="0" destOrd="0" presId="urn:microsoft.com/office/officeart/2005/8/layout/radial3"/>
    <dgm:cxn modelId="{557DF00D-09CA-4EB5-B072-C4A05725A7CA}" srcId="{2E3D6D49-5892-4393-AA5D-4CE346AD8F57}" destId="{334DDBCA-C5B0-48E7-BA11-84EFA88BFC57}" srcOrd="0" destOrd="0" parTransId="{2FFF7924-824B-4067-B68D-9C5B16DB7013}" sibTransId="{44685E2E-6B50-41B3-A67C-402AF2C86365}"/>
    <dgm:cxn modelId="{58A4F10D-8BED-4625-A976-C77A051858F3}" type="presOf" srcId="{82AFDA36-DC2F-4C69-9E6D-910D39BC18AB}" destId="{190AF73B-3D86-474A-9DF2-D8D7E134C995}" srcOrd="0" destOrd="0" presId="urn:microsoft.com/office/officeart/2005/8/layout/radial3"/>
    <dgm:cxn modelId="{CA3CF232-8B98-4695-960D-F1C99007D0C9}" type="presOf" srcId="{E22AFECD-E37F-4D87-B713-EB3E18795162}" destId="{068AE0BE-3025-4F58-BAFE-4BAF64AFDC8C}" srcOrd="0" destOrd="0" presId="urn:microsoft.com/office/officeart/2005/8/layout/radial3"/>
    <dgm:cxn modelId="{8F5F2357-75EC-40CA-8194-4B78DE4A2581}" type="presOf" srcId="{BAC6E1C7-9B43-4E5A-B06D-48B860DCE6F5}" destId="{94A44518-9423-4264-B0DD-5D5EA8D967EC}" srcOrd="0" destOrd="0" presId="urn:microsoft.com/office/officeart/2005/8/layout/radial3"/>
    <dgm:cxn modelId="{E238D284-BA10-49B8-95AE-55B15BDC97A8}" srcId="{334DDBCA-C5B0-48E7-BA11-84EFA88BFC57}" destId="{BAC6E1C7-9B43-4E5A-B06D-48B860DCE6F5}" srcOrd="4" destOrd="0" parTransId="{FB46B0F3-71AF-4C14-B532-5B2101755B1F}" sibTransId="{CE202F27-2044-40A2-A814-50350E29DFB4}"/>
    <dgm:cxn modelId="{6F643D85-9F45-4359-ABC5-4C5B93C33BA3}" type="presOf" srcId="{334DDBCA-C5B0-48E7-BA11-84EFA88BFC57}" destId="{4B372685-3A04-4013-9F9D-49750440FC32}" srcOrd="0" destOrd="0" presId="urn:microsoft.com/office/officeart/2005/8/layout/radial3"/>
    <dgm:cxn modelId="{872B3887-62B1-4962-BDC9-5AA6F28746CD}" type="presOf" srcId="{3E9511C3-5AD7-426C-993A-1346DE4F1DD7}" destId="{C91AC28A-9F22-48F5-8F39-DCB4F4F5E621}" srcOrd="0" destOrd="0" presId="urn:microsoft.com/office/officeart/2005/8/layout/radial3"/>
    <dgm:cxn modelId="{5EA1F28B-3966-413E-A7FF-C40495B6B1EC}" srcId="{334DDBCA-C5B0-48E7-BA11-84EFA88BFC57}" destId="{AA5BC704-007B-4D87-9743-0DF299F53CE7}" srcOrd="3" destOrd="0" parTransId="{63BA5BF4-6BC8-4DEB-8283-262BA781553C}" sibTransId="{38F80774-7242-44DD-A1D2-27F3F7DD7E9F}"/>
    <dgm:cxn modelId="{2E9D5CA9-ED3C-4E29-A473-B04D5A293BBA}" srcId="{334DDBCA-C5B0-48E7-BA11-84EFA88BFC57}" destId="{3E9511C3-5AD7-426C-993A-1346DE4F1DD7}" srcOrd="2" destOrd="0" parTransId="{2D2F6764-F718-4769-83B1-3EAA37E839E9}" sibTransId="{24A6794E-AD83-4542-A43D-C685B436E8B0}"/>
    <dgm:cxn modelId="{50F4AFAF-401D-43C6-9C92-BF8AA71C1EAE}" srcId="{334DDBCA-C5B0-48E7-BA11-84EFA88BFC57}" destId="{82AFDA36-DC2F-4C69-9E6D-910D39BC18AB}" srcOrd="1" destOrd="0" parTransId="{21A9B4D1-0E57-42CF-94EA-8EC346F6F735}" sibTransId="{A8F4ABCA-8875-4AB9-B415-ABFA151716D1}"/>
    <dgm:cxn modelId="{1EA044CD-21A4-4692-B2BF-A4153A816DF2}" srcId="{334DDBCA-C5B0-48E7-BA11-84EFA88BFC57}" destId="{E22AFECD-E37F-4D87-B713-EB3E18795162}" srcOrd="0" destOrd="0" parTransId="{E73068D6-E594-45D3-B000-9537114DE1F0}" sibTransId="{F10ACFED-7598-4B94-857B-87B3DA206590}"/>
    <dgm:cxn modelId="{A6A0B7D0-858D-4427-9887-AB6AAFF5260C}" type="presOf" srcId="{2E3D6D49-5892-4393-AA5D-4CE346AD8F57}" destId="{F877ABB6-A8FC-479E-9474-9F81A40D4074}" srcOrd="0" destOrd="0" presId="urn:microsoft.com/office/officeart/2005/8/layout/radial3"/>
    <dgm:cxn modelId="{43F62142-1881-41AD-A025-01AA956E46ED}" type="presParOf" srcId="{F877ABB6-A8FC-479E-9474-9F81A40D4074}" destId="{8A4CC11F-B914-4086-B34C-085F288830AE}" srcOrd="0" destOrd="0" presId="urn:microsoft.com/office/officeart/2005/8/layout/radial3"/>
    <dgm:cxn modelId="{D60EB65D-7C12-4D4A-9D4D-6EFA8B61C194}" type="presParOf" srcId="{8A4CC11F-B914-4086-B34C-085F288830AE}" destId="{4B372685-3A04-4013-9F9D-49750440FC32}" srcOrd="0" destOrd="0" presId="urn:microsoft.com/office/officeart/2005/8/layout/radial3"/>
    <dgm:cxn modelId="{E9ABF469-29A5-4AF6-8028-4CF107DCE772}" type="presParOf" srcId="{8A4CC11F-B914-4086-B34C-085F288830AE}" destId="{068AE0BE-3025-4F58-BAFE-4BAF64AFDC8C}" srcOrd="1" destOrd="0" presId="urn:microsoft.com/office/officeart/2005/8/layout/radial3"/>
    <dgm:cxn modelId="{A84CA631-36DC-4D47-A91C-5D23243EFD9B}" type="presParOf" srcId="{8A4CC11F-B914-4086-B34C-085F288830AE}" destId="{190AF73B-3D86-474A-9DF2-D8D7E134C995}" srcOrd="2" destOrd="0" presId="urn:microsoft.com/office/officeart/2005/8/layout/radial3"/>
    <dgm:cxn modelId="{40F4105A-A538-4FD9-B9A3-CA4729228E9E}" type="presParOf" srcId="{8A4CC11F-B914-4086-B34C-085F288830AE}" destId="{C91AC28A-9F22-48F5-8F39-DCB4F4F5E621}" srcOrd="3" destOrd="0" presId="urn:microsoft.com/office/officeart/2005/8/layout/radial3"/>
    <dgm:cxn modelId="{F9D3BC63-48AA-453F-AF9F-A29297952C73}" type="presParOf" srcId="{8A4CC11F-B914-4086-B34C-085F288830AE}" destId="{BB99624B-9E1C-4F74-9F32-32496FFCEEC2}" srcOrd="4" destOrd="0" presId="urn:microsoft.com/office/officeart/2005/8/layout/radial3"/>
    <dgm:cxn modelId="{E8CE230B-61FF-4ED1-A9BB-33AC4BD7BB50}" type="presParOf" srcId="{8A4CC11F-B914-4086-B34C-085F288830AE}" destId="{94A44518-9423-4264-B0DD-5D5EA8D967EC}" srcOrd="5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3D6D49-5892-4393-AA5D-4CE346AD8F57}" type="doc">
      <dgm:prSet loTypeId="urn:microsoft.com/office/officeart/2005/8/layout/radial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2AFECD-E37F-4D87-B713-EB3E18795162}">
      <dgm:prSet phldrT="[Text]"/>
      <dgm:spPr/>
      <dgm:t>
        <a:bodyPr/>
        <a:lstStyle/>
        <a:p>
          <a:r>
            <a:rPr lang="en-US" dirty="0"/>
            <a:t>Ph0</a:t>
          </a:r>
        </a:p>
      </dgm:t>
    </dgm:pt>
    <dgm:pt modelId="{E73068D6-E594-45D3-B000-9537114DE1F0}" type="parTrans" cxnId="{1EA044CD-21A4-4692-B2BF-A4153A816DF2}">
      <dgm:prSet/>
      <dgm:spPr/>
      <dgm:t>
        <a:bodyPr/>
        <a:lstStyle/>
        <a:p>
          <a:endParaRPr lang="en-US"/>
        </a:p>
      </dgm:t>
    </dgm:pt>
    <dgm:pt modelId="{F10ACFED-7598-4B94-857B-87B3DA206590}" type="sibTrans" cxnId="{1EA044CD-21A4-4692-B2BF-A4153A816DF2}">
      <dgm:prSet/>
      <dgm:spPr/>
      <dgm:t>
        <a:bodyPr/>
        <a:lstStyle/>
        <a:p>
          <a:endParaRPr lang="en-US"/>
        </a:p>
      </dgm:t>
    </dgm:pt>
    <dgm:pt modelId="{82AFDA36-DC2F-4C69-9E6D-910D39BC18AB}">
      <dgm:prSet phldrT="[Text]"/>
      <dgm:spPr/>
      <dgm:t>
        <a:bodyPr/>
        <a:lstStyle/>
        <a:p>
          <a:r>
            <a:rPr lang="en-US" dirty="0"/>
            <a:t>Ph1</a:t>
          </a:r>
        </a:p>
      </dgm:t>
    </dgm:pt>
    <dgm:pt modelId="{21A9B4D1-0E57-42CF-94EA-8EC346F6F735}" type="parTrans" cxnId="{50F4AFAF-401D-43C6-9C92-BF8AA71C1EAE}">
      <dgm:prSet/>
      <dgm:spPr/>
      <dgm:t>
        <a:bodyPr/>
        <a:lstStyle/>
        <a:p>
          <a:endParaRPr lang="en-US"/>
        </a:p>
      </dgm:t>
    </dgm:pt>
    <dgm:pt modelId="{A8F4ABCA-8875-4AB9-B415-ABFA151716D1}" type="sibTrans" cxnId="{50F4AFAF-401D-43C6-9C92-BF8AA71C1EAE}">
      <dgm:prSet/>
      <dgm:spPr/>
      <dgm:t>
        <a:bodyPr/>
        <a:lstStyle/>
        <a:p>
          <a:endParaRPr lang="en-US"/>
        </a:p>
      </dgm:t>
    </dgm:pt>
    <dgm:pt modelId="{3E9511C3-5AD7-426C-993A-1346DE4F1DD7}">
      <dgm:prSet phldrT="[Text]"/>
      <dgm:spPr/>
      <dgm:t>
        <a:bodyPr/>
        <a:lstStyle/>
        <a:p>
          <a:r>
            <a:rPr lang="en-US" dirty="0"/>
            <a:t>Ph2</a:t>
          </a:r>
        </a:p>
      </dgm:t>
    </dgm:pt>
    <dgm:pt modelId="{2D2F6764-F718-4769-83B1-3EAA37E839E9}" type="parTrans" cxnId="{2E9D5CA9-ED3C-4E29-A473-B04D5A293BBA}">
      <dgm:prSet/>
      <dgm:spPr/>
      <dgm:t>
        <a:bodyPr/>
        <a:lstStyle/>
        <a:p>
          <a:endParaRPr lang="en-US"/>
        </a:p>
      </dgm:t>
    </dgm:pt>
    <dgm:pt modelId="{24A6794E-AD83-4542-A43D-C685B436E8B0}" type="sibTrans" cxnId="{2E9D5CA9-ED3C-4E29-A473-B04D5A293BBA}">
      <dgm:prSet/>
      <dgm:spPr/>
      <dgm:t>
        <a:bodyPr/>
        <a:lstStyle/>
        <a:p>
          <a:endParaRPr lang="en-US"/>
        </a:p>
      </dgm:t>
    </dgm:pt>
    <dgm:pt modelId="{AA5BC704-007B-4D87-9743-0DF299F53CE7}">
      <dgm:prSet phldrT="[Text]"/>
      <dgm:spPr/>
      <dgm:t>
        <a:bodyPr/>
        <a:lstStyle/>
        <a:p>
          <a:r>
            <a:rPr lang="en-US" dirty="0"/>
            <a:t>Ph3</a:t>
          </a:r>
        </a:p>
      </dgm:t>
    </dgm:pt>
    <dgm:pt modelId="{63BA5BF4-6BC8-4DEB-8283-262BA781553C}" type="parTrans" cxnId="{5EA1F28B-3966-413E-A7FF-C40495B6B1EC}">
      <dgm:prSet/>
      <dgm:spPr/>
      <dgm:t>
        <a:bodyPr/>
        <a:lstStyle/>
        <a:p>
          <a:endParaRPr lang="en-US"/>
        </a:p>
      </dgm:t>
    </dgm:pt>
    <dgm:pt modelId="{38F80774-7242-44DD-A1D2-27F3F7DD7E9F}" type="sibTrans" cxnId="{5EA1F28B-3966-413E-A7FF-C40495B6B1EC}">
      <dgm:prSet/>
      <dgm:spPr/>
      <dgm:t>
        <a:bodyPr/>
        <a:lstStyle/>
        <a:p>
          <a:endParaRPr lang="en-US"/>
        </a:p>
      </dgm:t>
    </dgm:pt>
    <dgm:pt modelId="{BAC6E1C7-9B43-4E5A-B06D-48B860DCE6F5}">
      <dgm:prSet phldrT="[Text]"/>
      <dgm:spPr/>
      <dgm:t>
        <a:bodyPr/>
        <a:lstStyle/>
        <a:p>
          <a:r>
            <a:rPr lang="en-US" dirty="0"/>
            <a:t>Ph4</a:t>
          </a:r>
        </a:p>
      </dgm:t>
    </dgm:pt>
    <dgm:pt modelId="{FB46B0F3-71AF-4C14-B532-5B2101755B1F}" type="parTrans" cxnId="{E238D284-BA10-49B8-95AE-55B15BDC97A8}">
      <dgm:prSet/>
      <dgm:spPr/>
      <dgm:t>
        <a:bodyPr/>
        <a:lstStyle/>
        <a:p>
          <a:endParaRPr lang="en-US"/>
        </a:p>
      </dgm:t>
    </dgm:pt>
    <dgm:pt modelId="{CE202F27-2044-40A2-A814-50350E29DFB4}" type="sibTrans" cxnId="{E238D284-BA10-49B8-95AE-55B15BDC97A8}">
      <dgm:prSet/>
      <dgm:spPr/>
      <dgm:t>
        <a:bodyPr/>
        <a:lstStyle/>
        <a:p>
          <a:endParaRPr lang="en-US"/>
        </a:p>
      </dgm:t>
    </dgm:pt>
    <dgm:pt modelId="{334DDBCA-C5B0-48E7-BA11-84EFA88BFC57}">
      <dgm:prSet phldrT="[Text]"/>
      <dgm:spPr/>
      <dgm:t>
        <a:bodyPr/>
        <a:lstStyle/>
        <a:p>
          <a:endParaRPr lang="en-US" dirty="0"/>
        </a:p>
      </dgm:t>
    </dgm:pt>
    <dgm:pt modelId="{44685E2E-6B50-41B3-A67C-402AF2C86365}" type="sibTrans" cxnId="{557DF00D-09CA-4EB5-B072-C4A05725A7CA}">
      <dgm:prSet/>
      <dgm:spPr/>
      <dgm:t>
        <a:bodyPr/>
        <a:lstStyle/>
        <a:p>
          <a:endParaRPr lang="en-US"/>
        </a:p>
      </dgm:t>
    </dgm:pt>
    <dgm:pt modelId="{2FFF7924-824B-4067-B68D-9C5B16DB7013}" type="parTrans" cxnId="{557DF00D-09CA-4EB5-B072-C4A05725A7CA}">
      <dgm:prSet/>
      <dgm:spPr/>
      <dgm:t>
        <a:bodyPr/>
        <a:lstStyle/>
        <a:p>
          <a:endParaRPr lang="en-US"/>
        </a:p>
      </dgm:t>
    </dgm:pt>
    <dgm:pt modelId="{F877ABB6-A8FC-479E-9474-9F81A40D4074}" type="pres">
      <dgm:prSet presAssocID="{2E3D6D49-5892-4393-AA5D-4CE346AD8F57}" presName="composite" presStyleCnt="0">
        <dgm:presLayoutVars>
          <dgm:chMax val="1"/>
          <dgm:dir/>
          <dgm:resizeHandles val="exact"/>
        </dgm:presLayoutVars>
      </dgm:prSet>
      <dgm:spPr/>
    </dgm:pt>
    <dgm:pt modelId="{8A4CC11F-B914-4086-B34C-085F288830AE}" type="pres">
      <dgm:prSet presAssocID="{2E3D6D49-5892-4393-AA5D-4CE346AD8F57}" presName="radial" presStyleCnt="0">
        <dgm:presLayoutVars>
          <dgm:animLvl val="ctr"/>
        </dgm:presLayoutVars>
      </dgm:prSet>
      <dgm:spPr/>
    </dgm:pt>
    <dgm:pt modelId="{4B372685-3A04-4013-9F9D-49750440FC32}" type="pres">
      <dgm:prSet presAssocID="{334DDBCA-C5B0-48E7-BA11-84EFA88BFC57}" presName="centerShape" presStyleLbl="vennNode1" presStyleIdx="0" presStyleCnt="6"/>
      <dgm:spPr/>
    </dgm:pt>
    <dgm:pt modelId="{068AE0BE-3025-4F58-BAFE-4BAF64AFDC8C}" type="pres">
      <dgm:prSet presAssocID="{E22AFECD-E37F-4D87-B713-EB3E18795162}" presName="node" presStyleLbl="vennNode1" presStyleIdx="1" presStyleCnt="6">
        <dgm:presLayoutVars>
          <dgm:bulletEnabled val="1"/>
        </dgm:presLayoutVars>
      </dgm:prSet>
      <dgm:spPr/>
    </dgm:pt>
    <dgm:pt modelId="{190AF73B-3D86-474A-9DF2-D8D7E134C995}" type="pres">
      <dgm:prSet presAssocID="{82AFDA36-DC2F-4C69-9E6D-910D39BC18AB}" presName="node" presStyleLbl="vennNode1" presStyleIdx="2" presStyleCnt="6">
        <dgm:presLayoutVars>
          <dgm:bulletEnabled val="1"/>
        </dgm:presLayoutVars>
      </dgm:prSet>
      <dgm:spPr/>
    </dgm:pt>
    <dgm:pt modelId="{C91AC28A-9F22-48F5-8F39-DCB4F4F5E621}" type="pres">
      <dgm:prSet presAssocID="{3E9511C3-5AD7-426C-993A-1346DE4F1DD7}" presName="node" presStyleLbl="vennNode1" presStyleIdx="3" presStyleCnt="6">
        <dgm:presLayoutVars>
          <dgm:bulletEnabled val="1"/>
        </dgm:presLayoutVars>
      </dgm:prSet>
      <dgm:spPr/>
    </dgm:pt>
    <dgm:pt modelId="{BB99624B-9E1C-4F74-9F32-32496FFCEEC2}" type="pres">
      <dgm:prSet presAssocID="{AA5BC704-007B-4D87-9743-0DF299F53CE7}" presName="node" presStyleLbl="vennNode1" presStyleIdx="4" presStyleCnt="6">
        <dgm:presLayoutVars>
          <dgm:bulletEnabled val="1"/>
        </dgm:presLayoutVars>
      </dgm:prSet>
      <dgm:spPr/>
    </dgm:pt>
    <dgm:pt modelId="{94A44518-9423-4264-B0DD-5D5EA8D967EC}" type="pres">
      <dgm:prSet presAssocID="{BAC6E1C7-9B43-4E5A-B06D-48B860DCE6F5}" presName="node" presStyleLbl="vennNode1" presStyleIdx="5" presStyleCnt="6">
        <dgm:presLayoutVars>
          <dgm:bulletEnabled val="1"/>
        </dgm:presLayoutVars>
      </dgm:prSet>
      <dgm:spPr/>
    </dgm:pt>
  </dgm:ptLst>
  <dgm:cxnLst>
    <dgm:cxn modelId="{5022380A-B264-4639-B7DD-9754A6436563}" type="presOf" srcId="{AA5BC704-007B-4D87-9743-0DF299F53CE7}" destId="{BB99624B-9E1C-4F74-9F32-32496FFCEEC2}" srcOrd="0" destOrd="0" presId="urn:microsoft.com/office/officeart/2005/8/layout/radial3"/>
    <dgm:cxn modelId="{557DF00D-09CA-4EB5-B072-C4A05725A7CA}" srcId="{2E3D6D49-5892-4393-AA5D-4CE346AD8F57}" destId="{334DDBCA-C5B0-48E7-BA11-84EFA88BFC57}" srcOrd="0" destOrd="0" parTransId="{2FFF7924-824B-4067-B68D-9C5B16DB7013}" sibTransId="{44685E2E-6B50-41B3-A67C-402AF2C86365}"/>
    <dgm:cxn modelId="{58A4F10D-8BED-4625-A976-C77A051858F3}" type="presOf" srcId="{82AFDA36-DC2F-4C69-9E6D-910D39BC18AB}" destId="{190AF73B-3D86-474A-9DF2-D8D7E134C995}" srcOrd="0" destOrd="0" presId="urn:microsoft.com/office/officeart/2005/8/layout/radial3"/>
    <dgm:cxn modelId="{CA3CF232-8B98-4695-960D-F1C99007D0C9}" type="presOf" srcId="{E22AFECD-E37F-4D87-B713-EB3E18795162}" destId="{068AE0BE-3025-4F58-BAFE-4BAF64AFDC8C}" srcOrd="0" destOrd="0" presId="urn:microsoft.com/office/officeart/2005/8/layout/radial3"/>
    <dgm:cxn modelId="{8F5F2357-75EC-40CA-8194-4B78DE4A2581}" type="presOf" srcId="{BAC6E1C7-9B43-4E5A-B06D-48B860DCE6F5}" destId="{94A44518-9423-4264-B0DD-5D5EA8D967EC}" srcOrd="0" destOrd="0" presId="urn:microsoft.com/office/officeart/2005/8/layout/radial3"/>
    <dgm:cxn modelId="{E238D284-BA10-49B8-95AE-55B15BDC97A8}" srcId="{334DDBCA-C5B0-48E7-BA11-84EFA88BFC57}" destId="{BAC6E1C7-9B43-4E5A-B06D-48B860DCE6F5}" srcOrd="4" destOrd="0" parTransId="{FB46B0F3-71AF-4C14-B532-5B2101755B1F}" sibTransId="{CE202F27-2044-40A2-A814-50350E29DFB4}"/>
    <dgm:cxn modelId="{6F643D85-9F45-4359-ABC5-4C5B93C33BA3}" type="presOf" srcId="{334DDBCA-C5B0-48E7-BA11-84EFA88BFC57}" destId="{4B372685-3A04-4013-9F9D-49750440FC32}" srcOrd="0" destOrd="0" presId="urn:microsoft.com/office/officeart/2005/8/layout/radial3"/>
    <dgm:cxn modelId="{872B3887-62B1-4962-BDC9-5AA6F28746CD}" type="presOf" srcId="{3E9511C3-5AD7-426C-993A-1346DE4F1DD7}" destId="{C91AC28A-9F22-48F5-8F39-DCB4F4F5E621}" srcOrd="0" destOrd="0" presId="urn:microsoft.com/office/officeart/2005/8/layout/radial3"/>
    <dgm:cxn modelId="{5EA1F28B-3966-413E-A7FF-C40495B6B1EC}" srcId="{334DDBCA-C5B0-48E7-BA11-84EFA88BFC57}" destId="{AA5BC704-007B-4D87-9743-0DF299F53CE7}" srcOrd="3" destOrd="0" parTransId="{63BA5BF4-6BC8-4DEB-8283-262BA781553C}" sibTransId="{38F80774-7242-44DD-A1D2-27F3F7DD7E9F}"/>
    <dgm:cxn modelId="{2E9D5CA9-ED3C-4E29-A473-B04D5A293BBA}" srcId="{334DDBCA-C5B0-48E7-BA11-84EFA88BFC57}" destId="{3E9511C3-5AD7-426C-993A-1346DE4F1DD7}" srcOrd="2" destOrd="0" parTransId="{2D2F6764-F718-4769-83B1-3EAA37E839E9}" sibTransId="{24A6794E-AD83-4542-A43D-C685B436E8B0}"/>
    <dgm:cxn modelId="{50F4AFAF-401D-43C6-9C92-BF8AA71C1EAE}" srcId="{334DDBCA-C5B0-48E7-BA11-84EFA88BFC57}" destId="{82AFDA36-DC2F-4C69-9E6D-910D39BC18AB}" srcOrd="1" destOrd="0" parTransId="{21A9B4D1-0E57-42CF-94EA-8EC346F6F735}" sibTransId="{A8F4ABCA-8875-4AB9-B415-ABFA151716D1}"/>
    <dgm:cxn modelId="{1EA044CD-21A4-4692-B2BF-A4153A816DF2}" srcId="{334DDBCA-C5B0-48E7-BA11-84EFA88BFC57}" destId="{E22AFECD-E37F-4D87-B713-EB3E18795162}" srcOrd="0" destOrd="0" parTransId="{E73068D6-E594-45D3-B000-9537114DE1F0}" sibTransId="{F10ACFED-7598-4B94-857B-87B3DA206590}"/>
    <dgm:cxn modelId="{A6A0B7D0-858D-4427-9887-AB6AAFF5260C}" type="presOf" srcId="{2E3D6D49-5892-4393-AA5D-4CE346AD8F57}" destId="{F877ABB6-A8FC-479E-9474-9F81A40D4074}" srcOrd="0" destOrd="0" presId="urn:microsoft.com/office/officeart/2005/8/layout/radial3"/>
    <dgm:cxn modelId="{43F62142-1881-41AD-A025-01AA956E46ED}" type="presParOf" srcId="{F877ABB6-A8FC-479E-9474-9F81A40D4074}" destId="{8A4CC11F-B914-4086-B34C-085F288830AE}" srcOrd="0" destOrd="0" presId="urn:microsoft.com/office/officeart/2005/8/layout/radial3"/>
    <dgm:cxn modelId="{D60EB65D-7C12-4D4A-9D4D-6EFA8B61C194}" type="presParOf" srcId="{8A4CC11F-B914-4086-B34C-085F288830AE}" destId="{4B372685-3A04-4013-9F9D-49750440FC32}" srcOrd="0" destOrd="0" presId="urn:microsoft.com/office/officeart/2005/8/layout/radial3"/>
    <dgm:cxn modelId="{E9ABF469-29A5-4AF6-8028-4CF107DCE772}" type="presParOf" srcId="{8A4CC11F-B914-4086-B34C-085F288830AE}" destId="{068AE0BE-3025-4F58-BAFE-4BAF64AFDC8C}" srcOrd="1" destOrd="0" presId="urn:microsoft.com/office/officeart/2005/8/layout/radial3"/>
    <dgm:cxn modelId="{A84CA631-36DC-4D47-A91C-5D23243EFD9B}" type="presParOf" srcId="{8A4CC11F-B914-4086-B34C-085F288830AE}" destId="{190AF73B-3D86-474A-9DF2-D8D7E134C995}" srcOrd="2" destOrd="0" presId="urn:microsoft.com/office/officeart/2005/8/layout/radial3"/>
    <dgm:cxn modelId="{40F4105A-A538-4FD9-B9A3-CA4729228E9E}" type="presParOf" srcId="{8A4CC11F-B914-4086-B34C-085F288830AE}" destId="{C91AC28A-9F22-48F5-8F39-DCB4F4F5E621}" srcOrd="3" destOrd="0" presId="urn:microsoft.com/office/officeart/2005/8/layout/radial3"/>
    <dgm:cxn modelId="{F9D3BC63-48AA-453F-AF9F-A29297952C73}" type="presParOf" srcId="{8A4CC11F-B914-4086-B34C-085F288830AE}" destId="{BB99624B-9E1C-4F74-9F32-32496FFCEEC2}" srcOrd="4" destOrd="0" presId="urn:microsoft.com/office/officeart/2005/8/layout/radial3"/>
    <dgm:cxn modelId="{E8CE230B-61FF-4ED1-A9BB-33AC4BD7BB50}" type="presParOf" srcId="{8A4CC11F-B914-4086-B34C-085F288830AE}" destId="{94A44518-9423-4264-B0DD-5D5EA8D967EC}" srcOrd="5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487C4C2-FF1D-4B62-93D1-A5F7D1F2579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EAB720-E4D7-4D1E-8027-3A0D47ACF14E}">
      <dgm:prSet phldrT="[Text]"/>
      <dgm:spPr/>
      <dgm:t>
        <a:bodyPr/>
        <a:lstStyle/>
        <a:p>
          <a:r>
            <a:rPr lang="en-US" b="1" dirty="0" err="1">
              <a:latin typeface="Century" panose="02040604050505020304" pitchFamily="18" charset="0"/>
            </a:rPr>
            <a:t>philosopher_fn</a:t>
          </a:r>
          <a:r>
            <a:rPr lang="en-US" b="1" dirty="0">
              <a:latin typeface="Century" panose="02040604050505020304" pitchFamily="18" charset="0"/>
            </a:rPr>
            <a:t>( )</a:t>
          </a:r>
        </a:p>
      </dgm:t>
    </dgm:pt>
    <dgm:pt modelId="{7ED06B0E-15AA-41DD-A907-C225CAAE8625}" type="parTrans" cxnId="{A6E2C8D2-80CE-4345-99DA-B236A82BA3F5}">
      <dgm:prSet/>
      <dgm:spPr/>
      <dgm:t>
        <a:bodyPr/>
        <a:lstStyle/>
        <a:p>
          <a:endParaRPr lang="en-US"/>
        </a:p>
      </dgm:t>
    </dgm:pt>
    <dgm:pt modelId="{495B68EF-EA87-4583-BEC4-39077492888C}" type="sibTrans" cxnId="{A6E2C8D2-80CE-4345-99DA-B236A82BA3F5}">
      <dgm:prSet/>
      <dgm:spPr/>
      <dgm:t>
        <a:bodyPr/>
        <a:lstStyle/>
        <a:p>
          <a:endParaRPr lang="en-US"/>
        </a:p>
      </dgm:t>
    </dgm:pt>
    <dgm:pt modelId="{6947AF98-7626-462A-B6BF-1FFE5E21144C}">
      <dgm:prSet phldrT="[Text]" custT="1"/>
      <dgm:spPr/>
      <dgm:t>
        <a:bodyPr/>
        <a:lstStyle/>
        <a:p>
          <a:r>
            <a:rPr lang="en-US" sz="1600" b="1" kern="1200" dirty="0" err="1">
              <a:solidFill>
                <a:prstClr val="white"/>
              </a:solidFill>
              <a:latin typeface="Century" panose="02040604050505020304" pitchFamily="18" charset="0"/>
              <a:ea typeface="+mn-ea"/>
              <a:cs typeface="+mn-cs"/>
            </a:rPr>
            <a:t>philosopher_get_access_both_spoons</a:t>
          </a:r>
          <a:r>
            <a:rPr lang="en-US" sz="1600" b="1" kern="1200" dirty="0">
              <a:solidFill>
                <a:prstClr val="white"/>
              </a:solidFill>
              <a:latin typeface="Century" panose="02040604050505020304" pitchFamily="18" charset="0"/>
              <a:ea typeface="+mn-ea"/>
              <a:cs typeface="+mn-cs"/>
            </a:rPr>
            <a:t>( )</a:t>
          </a:r>
        </a:p>
      </dgm:t>
    </dgm:pt>
    <dgm:pt modelId="{D5DBF17F-C78F-43DF-A8CF-7A5980F1E5A1}" type="parTrans" cxnId="{4E0008ED-FC12-4D9C-A97F-9F01B4A023D0}">
      <dgm:prSet/>
      <dgm:spPr/>
      <dgm:t>
        <a:bodyPr/>
        <a:lstStyle/>
        <a:p>
          <a:endParaRPr lang="en-US"/>
        </a:p>
      </dgm:t>
    </dgm:pt>
    <dgm:pt modelId="{E0CC097B-9E03-4B1C-9339-8B2E39F001C6}" type="sibTrans" cxnId="{4E0008ED-FC12-4D9C-A97F-9F01B4A023D0}">
      <dgm:prSet/>
      <dgm:spPr/>
      <dgm:t>
        <a:bodyPr/>
        <a:lstStyle/>
        <a:p>
          <a:endParaRPr lang="en-US"/>
        </a:p>
      </dgm:t>
    </dgm:pt>
    <dgm:pt modelId="{40400EE7-605E-4F3E-A086-0A74C022B4EC}">
      <dgm:prSet phldrT="[Text]" custT="1"/>
      <dgm:spPr/>
      <dgm:t>
        <a:bodyPr/>
        <a:lstStyle/>
        <a:p>
          <a:r>
            <a:rPr lang="en-US" sz="1600" b="1" kern="1200" dirty="0" err="1">
              <a:solidFill>
                <a:prstClr val="white"/>
              </a:solidFill>
              <a:latin typeface="Century" panose="02040604050505020304" pitchFamily="18" charset="0"/>
              <a:ea typeface="+mn-ea"/>
              <a:cs typeface="+mn-cs"/>
            </a:rPr>
            <a:t>philosopher_release_both_spoons</a:t>
          </a:r>
          <a:r>
            <a:rPr lang="en-US" sz="1600" b="1" kern="1200" dirty="0">
              <a:solidFill>
                <a:prstClr val="white"/>
              </a:solidFill>
              <a:latin typeface="Century" panose="02040604050505020304" pitchFamily="18" charset="0"/>
              <a:ea typeface="+mn-ea"/>
              <a:cs typeface="+mn-cs"/>
            </a:rPr>
            <a:t>( )</a:t>
          </a:r>
        </a:p>
      </dgm:t>
    </dgm:pt>
    <dgm:pt modelId="{3AF29018-AEA9-460D-9572-9BEC946C832F}" type="parTrans" cxnId="{829CDC7A-24E3-4ED1-8B20-5DF78435D1E1}">
      <dgm:prSet/>
      <dgm:spPr/>
      <dgm:t>
        <a:bodyPr/>
        <a:lstStyle/>
        <a:p>
          <a:endParaRPr lang="en-US"/>
        </a:p>
      </dgm:t>
    </dgm:pt>
    <dgm:pt modelId="{A6206B48-A79E-4655-83FB-3ED7885A86F6}" type="sibTrans" cxnId="{829CDC7A-24E3-4ED1-8B20-5DF78435D1E1}">
      <dgm:prSet/>
      <dgm:spPr/>
      <dgm:t>
        <a:bodyPr/>
        <a:lstStyle/>
        <a:p>
          <a:endParaRPr lang="en-US"/>
        </a:p>
      </dgm:t>
    </dgm:pt>
    <dgm:pt modelId="{95CB3154-0074-41E7-9C6E-6926B92E336A}" type="pres">
      <dgm:prSet presAssocID="{F487C4C2-FF1D-4B62-93D1-A5F7D1F2579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703DF16-550F-40D4-8BC9-A64A4256086B}" type="pres">
      <dgm:prSet presAssocID="{EAEAB720-E4D7-4D1E-8027-3A0D47ACF14E}" presName="hierRoot1" presStyleCnt="0">
        <dgm:presLayoutVars>
          <dgm:hierBranch val="init"/>
        </dgm:presLayoutVars>
      </dgm:prSet>
      <dgm:spPr/>
    </dgm:pt>
    <dgm:pt modelId="{74FAF2F4-A49B-41C0-B7C9-9D6AE3AA43EF}" type="pres">
      <dgm:prSet presAssocID="{EAEAB720-E4D7-4D1E-8027-3A0D47ACF14E}" presName="rootComposite1" presStyleCnt="0"/>
      <dgm:spPr/>
    </dgm:pt>
    <dgm:pt modelId="{ED1BF55F-42B3-480C-ADE7-54E125C89588}" type="pres">
      <dgm:prSet presAssocID="{EAEAB720-E4D7-4D1E-8027-3A0D47ACF14E}" presName="rootText1" presStyleLbl="node0" presStyleIdx="0" presStyleCnt="1" custScaleY="26407">
        <dgm:presLayoutVars>
          <dgm:chPref val="3"/>
        </dgm:presLayoutVars>
      </dgm:prSet>
      <dgm:spPr/>
    </dgm:pt>
    <dgm:pt modelId="{F4EFC15A-A8F8-440A-AA0A-11B02CCC68D0}" type="pres">
      <dgm:prSet presAssocID="{EAEAB720-E4D7-4D1E-8027-3A0D47ACF14E}" presName="rootConnector1" presStyleLbl="node1" presStyleIdx="0" presStyleCnt="0"/>
      <dgm:spPr/>
    </dgm:pt>
    <dgm:pt modelId="{C978B81E-BC8A-4946-82DE-D04A3662A697}" type="pres">
      <dgm:prSet presAssocID="{EAEAB720-E4D7-4D1E-8027-3A0D47ACF14E}" presName="hierChild2" presStyleCnt="0"/>
      <dgm:spPr/>
    </dgm:pt>
    <dgm:pt modelId="{4930023D-3128-4470-A517-265D611F6355}" type="pres">
      <dgm:prSet presAssocID="{D5DBF17F-C78F-43DF-A8CF-7A5980F1E5A1}" presName="Name37" presStyleLbl="parChTrans1D2" presStyleIdx="0" presStyleCnt="2"/>
      <dgm:spPr/>
    </dgm:pt>
    <dgm:pt modelId="{CE65E5DF-B1A0-4A7C-93F7-9CCBACB54DBC}" type="pres">
      <dgm:prSet presAssocID="{6947AF98-7626-462A-B6BF-1FFE5E21144C}" presName="hierRoot2" presStyleCnt="0">
        <dgm:presLayoutVars>
          <dgm:hierBranch val="init"/>
        </dgm:presLayoutVars>
      </dgm:prSet>
      <dgm:spPr/>
    </dgm:pt>
    <dgm:pt modelId="{35039CF1-D9AB-4039-9CA7-3785FF239766}" type="pres">
      <dgm:prSet presAssocID="{6947AF98-7626-462A-B6BF-1FFE5E21144C}" presName="rootComposite" presStyleCnt="0"/>
      <dgm:spPr/>
    </dgm:pt>
    <dgm:pt modelId="{080DC9E9-9B33-4228-A7D9-A46441221603}" type="pres">
      <dgm:prSet presAssocID="{6947AF98-7626-462A-B6BF-1FFE5E21144C}" presName="rootText" presStyleLbl="node2" presStyleIdx="0" presStyleCnt="2" custScaleX="135294" custScaleY="44260">
        <dgm:presLayoutVars>
          <dgm:chPref val="3"/>
        </dgm:presLayoutVars>
      </dgm:prSet>
      <dgm:spPr/>
    </dgm:pt>
    <dgm:pt modelId="{D12D1744-0F8A-4709-8C79-E051C52252DA}" type="pres">
      <dgm:prSet presAssocID="{6947AF98-7626-462A-B6BF-1FFE5E21144C}" presName="rootConnector" presStyleLbl="node2" presStyleIdx="0" presStyleCnt="2"/>
      <dgm:spPr/>
    </dgm:pt>
    <dgm:pt modelId="{DBA53CF0-1FD1-4363-9C6E-025EFB048A93}" type="pres">
      <dgm:prSet presAssocID="{6947AF98-7626-462A-B6BF-1FFE5E21144C}" presName="hierChild4" presStyleCnt="0"/>
      <dgm:spPr/>
    </dgm:pt>
    <dgm:pt modelId="{8453A798-A1AF-4AD3-B260-7042FB0A4E2F}" type="pres">
      <dgm:prSet presAssocID="{6947AF98-7626-462A-B6BF-1FFE5E21144C}" presName="hierChild5" presStyleCnt="0"/>
      <dgm:spPr/>
    </dgm:pt>
    <dgm:pt modelId="{A7DA6498-4458-4AC0-A0E4-F6DD52FE776C}" type="pres">
      <dgm:prSet presAssocID="{3AF29018-AEA9-460D-9572-9BEC946C832F}" presName="Name37" presStyleLbl="parChTrans1D2" presStyleIdx="1" presStyleCnt="2"/>
      <dgm:spPr/>
    </dgm:pt>
    <dgm:pt modelId="{1728CF06-BBD3-4A8A-A371-2198DE7B338B}" type="pres">
      <dgm:prSet presAssocID="{40400EE7-605E-4F3E-A086-0A74C022B4EC}" presName="hierRoot2" presStyleCnt="0">
        <dgm:presLayoutVars>
          <dgm:hierBranch val="init"/>
        </dgm:presLayoutVars>
      </dgm:prSet>
      <dgm:spPr/>
    </dgm:pt>
    <dgm:pt modelId="{3B8E69EE-F3F1-4EC7-8048-2AC0E415E59C}" type="pres">
      <dgm:prSet presAssocID="{40400EE7-605E-4F3E-A086-0A74C022B4EC}" presName="rootComposite" presStyleCnt="0"/>
      <dgm:spPr/>
    </dgm:pt>
    <dgm:pt modelId="{084E59BF-41AC-4C29-B8F5-E391EDBF97F3}" type="pres">
      <dgm:prSet presAssocID="{40400EE7-605E-4F3E-A086-0A74C022B4EC}" presName="rootText" presStyleLbl="node2" presStyleIdx="1" presStyleCnt="2" custScaleX="127223" custScaleY="44261" custLinFactNeighborX="-5872" custLinFactNeighborY="1068">
        <dgm:presLayoutVars>
          <dgm:chPref val="3"/>
        </dgm:presLayoutVars>
      </dgm:prSet>
      <dgm:spPr/>
    </dgm:pt>
    <dgm:pt modelId="{1F743194-896A-4165-84A0-FE9D6F07C7B6}" type="pres">
      <dgm:prSet presAssocID="{40400EE7-605E-4F3E-A086-0A74C022B4EC}" presName="rootConnector" presStyleLbl="node2" presStyleIdx="1" presStyleCnt="2"/>
      <dgm:spPr/>
    </dgm:pt>
    <dgm:pt modelId="{0FF7AE00-0D4A-4B5D-9FB9-148574D3B28B}" type="pres">
      <dgm:prSet presAssocID="{40400EE7-605E-4F3E-A086-0A74C022B4EC}" presName="hierChild4" presStyleCnt="0"/>
      <dgm:spPr/>
    </dgm:pt>
    <dgm:pt modelId="{47E5F921-AE39-494C-A323-C4FA1B367281}" type="pres">
      <dgm:prSet presAssocID="{40400EE7-605E-4F3E-A086-0A74C022B4EC}" presName="hierChild5" presStyleCnt="0"/>
      <dgm:spPr/>
    </dgm:pt>
    <dgm:pt modelId="{10728E6D-9CC7-4CDF-8EDA-47B9F57C5FE7}" type="pres">
      <dgm:prSet presAssocID="{EAEAB720-E4D7-4D1E-8027-3A0D47ACF14E}" presName="hierChild3" presStyleCnt="0"/>
      <dgm:spPr/>
    </dgm:pt>
  </dgm:ptLst>
  <dgm:cxnLst>
    <dgm:cxn modelId="{E7CDA80C-4182-4771-B525-FB3585B8299C}" type="presOf" srcId="{40400EE7-605E-4F3E-A086-0A74C022B4EC}" destId="{1F743194-896A-4165-84A0-FE9D6F07C7B6}" srcOrd="1" destOrd="0" presId="urn:microsoft.com/office/officeart/2005/8/layout/orgChart1"/>
    <dgm:cxn modelId="{0CF5011C-5700-439A-B687-907E1C35DF8C}" type="presOf" srcId="{EAEAB720-E4D7-4D1E-8027-3A0D47ACF14E}" destId="{ED1BF55F-42B3-480C-ADE7-54E125C89588}" srcOrd="0" destOrd="0" presId="urn:microsoft.com/office/officeart/2005/8/layout/orgChart1"/>
    <dgm:cxn modelId="{18817439-3330-4A06-98EE-028DF988A73D}" type="presOf" srcId="{EAEAB720-E4D7-4D1E-8027-3A0D47ACF14E}" destId="{F4EFC15A-A8F8-440A-AA0A-11B02CCC68D0}" srcOrd="1" destOrd="0" presId="urn:microsoft.com/office/officeart/2005/8/layout/orgChart1"/>
    <dgm:cxn modelId="{7AA4204D-AC46-4C02-BA3A-4334D63EC997}" type="presOf" srcId="{40400EE7-605E-4F3E-A086-0A74C022B4EC}" destId="{084E59BF-41AC-4C29-B8F5-E391EDBF97F3}" srcOrd="0" destOrd="0" presId="urn:microsoft.com/office/officeart/2005/8/layout/orgChart1"/>
    <dgm:cxn modelId="{EAD25752-53DE-493B-80F1-6372B2E68EE1}" type="presOf" srcId="{D5DBF17F-C78F-43DF-A8CF-7A5980F1E5A1}" destId="{4930023D-3128-4470-A517-265D611F6355}" srcOrd="0" destOrd="0" presId="urn:microsoft.com/office/officeart/2005/8/layout/orgChart1"/>
    <dgm:cxn modelId="{829CDC7A-24E3-4ED1-8B20-5DF78435D1E1}" srcId="{EAEAB720-E4D7-4D1E-8027-3A0D47ACF14E}" destId="{40400EE7-605E-4F3E-A086-0A74C022B4EC}" srcOrd="1" destOrd="0" parTransId="{3AF29018-AEA9-460D-9572-9BEC946C832F}" sibTransId="{A6206B48-A79E-4655-83FB-3ED7885A86F6}"/>
    <dgm:cxn modelId="{1B8E87BB-64FB-49EB-AA89-34F92F3C5840}" type="presOf" srcId="{F487C4C2-FF1D-4B62-93D1-A5F7D1F25794}" destId="{95CB3154-0074-41E7-9C6E-6926B92E336A}" srcOrd="0" destOrd="0" presId="urn:microsoft.com/office/officeart/2005/8/layout/orgChart1"/>
    <dgm:cxn modelId="{A6E2C8D2-80CE-4345-99DA-B236A82BA3F5}" srcId="{F487C4C2-FF1D-4B62-93D1-A5F7D1F25794}" destId="{EAEAB720-E4D7-4D1E-8027-3A0D47ACF14E}" srcOrd="0" destOrd="0" parTransId="{7ED06B0E-15AA-41DD-A907-C225CAAE8625}" sibTransId="{495B68EF-EA87-4583-BEC4-39077492888C}"/>
    <dgm:cxn modelId="{4F31FAD4-9A9E-45A4-BDF1-F2E59759032E}" type="presOf" srcId="{6947AF98-7626-462A-B6BF-1FFE5E21144C}" destId="{D12D1744-0F8A-4709-8C79-E051C52252DA}" srcOrd="1" destOrd="0" presId="urn:microsoft.com/office/officeart/2005/8/layout/orgChart1"/>
    <dgm:cxn modelId="{3B0679D8-1999-4944-934D-0C87AEFC9585}" type="presOf" srcId="{3AF29018-AEA9-460D-9572-9BEC946C832F}" destId="{A7DA6498-4458-4AC0-A0E4-F6DD52FE776C}" srcOrd="0" destOrd="0" presId="urn:microsoft.com/office/officeart/2005/8/layout/orgChart1"/>
    <dgm:cxn modelId="{4E0008ED-FC12-4D9C-A97F-9F01B4A023D0}" srcId="{EAEAB720-E4D7-4D1E-8027-3A0D47ACF14E}" destId="{6947AF98-7626-462A-B6BF-1FFE5E21144C}" srcOrd="0" destOrd="0" parTransId="{D5DBF17F-C78F-43DF-A8CF-7A5980F1E5A1}" sibTransId="{E0CC097B-9E03-4B1C-9339-8B2E39F001C6}"/>
    <dgm:cxn modelId="{0EBAB1F6-1843-44B0-A62A-F50022EDB77E}" type="presOf" srcId="{6947AF98-7626-462A-B6BF-1FFE5E21144C}" destId="{080DC9E9-9B33-4228-A7D9-A46441221603}" srcOrd="0" destOrd="0" presId="urn:microsoft.com/office/officeart/2005/8/layout/orgChart1"/>
    <dgm:cxn modelId="{F7E08B08-10FB-4E70-8F4E-C91A3A9AC89E}" type="presParOf" srcId="{95CB3154-0074-41E7-9C6E-6926B92E336A}" destId="{B703DF16-550F-40D4-8BC9-A64A4256086B}" srcOrd="0" destOrd="0" presId="urn:microsoft.com/office/officeart/2005/8/layout/orgChart1"/>
    <dgm:cxn modelId="{F8443B4F-A193-4EB5-BAF6-3B0C5B6CBD9A}" type="presParOf" srcId="{B703DF16-550F-40D4-8BC9-A64A4256086B}" destId="{74FAF2F4-A49B-41C0-B7C9-9D6AE3AA43EF}" srcOrd="0" destOrd="0" presId="urn:microsoft.com/office/officeart/2005/8/layout/orgChart1"/>
    <dgm:cxn modelId="{2E1E2B09-82C2-427A-B6D3-FCA12B63F8C6}" type="presParOf" srcId="{74FAF2F4-A49B-41C0-B7C9-9D6AE3AA43EF}" destId="{ED1BF55F-42B3-480C-ADE7-54E125C89588}" srcOrd="0" destOrd="0" presId="urn:microsoft.com/office/officeart/2005/8/layout/orgChart1"/>
    <dgm:cxn modelId="{B37370E9-B6DA-4DE2-99F5-01319759B260}" type="presParOf" srcId="{74FAF2F4-A49B-41C0-B7C9-9D6AE3AA43EF}" destId="{F4EFC15A-A8F8-440A-AA0A-11B02CCC68D0}" srcOrd="1" destOrd="0" presId="urn:microsoft.com/office/officeart/2005/8/layout/orgChart1"/>
    <dgm:cxn modelId="{368B76CD-CD8A-4D41-A399-A59B581CB115}" type="presParOf" srcId="{B703DF16-550F-40D4-8BC9-A64A4256086B}" destId="{C978B81E-BC8A-4946-82DE-D04A3662A697}" srcOrd="1" destOrd="0" presId="urn:microsoft.com/office/officeart/2005/8/layout/orgChart1"/>
    <dgm:cxn modelId="{ABA8C897-0476-4498-A260-ED996C201C1B}" type="presParOf" srcId="{C978B81E-BC8A-4946-82DE-D04A3662A697}" destId="{4930023D-3128-4470-A517-265D611F6355}" srcOrd="0" destOrd="0" presId="urn:microsoft.com/office/officeart/2005/8/layout/orgChart1"/>
    <dgm:cxn modelId="{3EE4D142-2E71-4AE0-A841-56B1272E4BEA}" type="presParOf" srcId="{C978B81E-BC8A-4946-82DE-D04A3662A697}" destId="{CE65E5DF-B1A0-4A7C-93F7-9CCBACB54DBC}" srcOrd="1" destOrd="0" presId="urn:microsoft.com/office/officeart/2005/8/layout/orgChart1"/>
    <dgm:cxn modelId="{F7A4944A-87DA-4104-8995-200E4FA5C3F7}" type="presParOf" srcId="{CE65E5DF-B1A0-4A7C-93F7-9CCBACB54DBC}" destId="{35039CF1-D9AB-4039-9CA7-3785FF239766}" srcOrd="0" destOrd="0" presId="urn:microsoft.com/office/officeart/2005/8/layout/orgChart1"/>
    <dgm:cxn modelId="{8F71CD8A-90F1-4FEA-8273-241F80C8E1B1}" type="presParOf" srcId="{35039CF1-D9AB-4039-9CA7-3785FF239766}" destId="{080DC9E9-9B33-4228-A7D9-A46441221603}" srcOrd="0" destOrd="0" presId="urn:microsoft.com/office/officeart/2005/8/layout/orgChart1"/>
    <dgm:cxn modelId="{C038415F-6276-4E38-BB9A-5B478BFF9FA2}" type="presParOf" srcId="{35039CF1-D9AB-4039-9CA7-3785FF239766}" destId="{D12D1744-0F8A-4709-8C79-E051C52252DA}" srcOrd="1" destOrd="0" presId="urn:microsoft.com/office/officeart/2005/8/layout/orgChart1"/>
    <dgm:cxn modelId="{8F8D17C2-4F85-4A1D-982E-979C3E2E62BF}" type="presParOf" srcId="{CE65E5DF-B1A0-4A7C-93F7-9CCBACB54DBC}" destId="{DBA53CF0-1FD1-4363-9C6E-025EFB048A93}" srcOrd="1" destOrd="0" presId="urn:microsoft.com/office/officeart/2005/8/layout/orgChart1"/>
    <dgm:cxn modelId="{4BF9D5AE-5004-4E73-A523-6DD93E948179}" type="presParOf" srcId="{CE65E5DF-B1A0-4A7C-93F7-9CCBACB54DBC}" destId="{8453A798-A1AF-4AD3-B260-7042FB0A4E2F}" srcOrd="2" destOrd="0" presId="urn:microsoft.com/office/officeart/2005/8/layout/orgChart1"/>
    <dgm:cxn modelId="{9CD27C0C-2C5A-4293-8A57-09FBDD3FD4A5}" type="presParOf" srcId="{C978B81E-BC8A-4946-82DE-D04A3662A697}" destId="{A7DA6498-4458-4AC0-A0E4-F6DD52FE776C}" srcOrd="2" destOrd="0" presId="urn:microsoft.com/office/officeart/2005/8/layout/orgChart1"/>
    <dgm:cxn modelId="{4AA0D9EB-E812-480C-9CD3-33701DFBD8E3}" type="presParOf" srcId="{C978B81E-BC8A-4946-82DE-D04A3662A697}" destId="{1728CF06-BBD3-4A8A-A371-2198DE7B338B}" srcOrd="3" destOrd="0" presId="urn:microsoft.com/office/officeart/2005/8/layout/orgChart1"/>
    <dgm:cxn modelId="{8BDDFF75-FF14-4C3D-B32A-E2AC88844F35}" type="presParOf" srcId="{1728CF06-BBD3-4A8A-A371-2198DE7B338B}" destId="{3B8E69EE-F3F1-4EC7-8048-2AC0E415E59C}" srcOrd="0" destOrd="0" presId="urn:microsoft.com/office/officeart/2005/8/layout/orgChart1"/>
    <dgm:cxn modelId="{23229BF1-F2D9-4B3B-A688-5071B7481DA5}" type="presParOf" srcId="{3B8E69EE-F3F1-4EC7-8048-2AC0E415E59C}" destId="{084E59BF-41AC-4C29-B8F5-E391EDBF97F3}" srcOrd="0" destOrd="0" presId="urn:microsoft.com/office/officeart/2005/8/layout/orgChart1"/>
    <dgm:cxn modelId="{C1BFBBFB-9B8A-4073-B331-F80F8569E9EA}" type="presParOf" srcId="{3B8E69EE-F3F1-4EC7-8048-2AC0E415E59C}" destId="{1F743194-896A-4165-84A0-FE9D6F07C7B6}" srcOrd="1" destOrd="0" presId="urn:microsoft.com/office/officeart/2005/8/layout/orgChart1"/>
    <dgm:cxn modelId="{0D70596F-5705-43E9-B499-3DD9AC3CFFB7}" type="presParOf" srcId="{1728CF06-BBD3-4A8A-A371-2198DE7B338B}" destId="{0FF7AE00-0D4A-4B5D-9FB9-148574D3B28B}" srcOrd="1" destOrd="0" presId="urn:microsoft.com/office/officeart/2005/8/layout/orgChart1"/>
    <dgm:cxn modelId="{5DEFDA9C-3B87-409C-B807-D099D824168E}" type="presParOf" srcId="{1728CF06-BBD3-4A8A-A371-2198DE7B338B}" destId="{47E5F921-AE39-494C-A323-C4FA1B367281}" srcOrd="2" destOrd="0" presId="urn:microsoft.com/office/officeart/2005/8/layout/orgChart1"/>
    <dgm:cxn modelId="{5C492D11-A860-4335-8947-555557E5B5F1}" type="presParOf" srcId="{B703DF16-550F-40D4-8BC9-A64A4256086B}" destId="{10728E6D-9CC7-4CDF-8EDA-47B9F57C5FE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372685-3A04-4013-9F9D-49750440FC32}">
      <dsp:nvSpPr>
        <dsp:cNvPr id="0" name=""/>
        <dsp:cNvSpPr/>
      </dsp:nvSpPr>
      <dsp:spPr>
        <a:xfrm>
          <a:off x="1571592" y="1331826"/>
          <a:ext cx="3087284" cy="308728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2023714" y="1783948"/>
        <a:ext cx="2183040" cy="2183040"/>
      </dsp:txXfrm>
    </dsp:sp>
    <dsp:sp modelId="{068AE0BE-3025-4F58-BAFE-4BAF64AFDC8C}">
      <dsp:nvSpPr>
        <dsp:cNvPr id="0" name=""/>
        <dsp:cNvSpPr/>
      </dsp:nvSpPr>
      <dsp:spPr>
        <a:xfrm>
          <a:off x="2343413" y="95250"/>
          <a:ext cx="1543642" cy="154364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Ph0</a:t>
          </a:r>
        </a:p>
      </dsp:txBody>
      <dsp:txXfrm>
        <a:off x="2569474" y="321311"/>
        <a:ext cx="1091520" cy="1091520"/>
      </dsp:txXfrm>
    </dsp:sp>
    <dsp:sp modelId="{190AF73B-3D86-474A-9DF2-D8D7E134C995}">
      <dsp:nvSpPr>
        <dsp:cNvPr id="0" name=""/>
        <dsp:cNvSpPr/>
      </dsp:nvSpPr>
      <dsp:spPr>
        <a:xfrm>
          <a:off x="4253512" y="1483018"/>
          <a:ext cx="1543642" cy="154364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Ph1</a:t>
          </a:r>
        </a:p>
      </dsp:txBody>
      <dsp:txXfrm>
        <a:off x="4479573" y="1709079"/>
        <a:ext cx="1091520" cy="1091520"/>
      </dsp:txXfrm>
    </dsp:sp>
    <dsp:sp modelId="{C91AC28A-9F22-48F5-8F39-DCB4F4F5E621}">
      <dsp:nvSpPr>
        <dsp:cNvPr id="0" name=""/>
        <dsp:cNvSpPr/>
      </dsp:nvSpPr>
      <dsp:spPr>
        <a:xfrm>
          <a:off x="3523919" y="3728475"/>
          <a:ext cx="1543642" cy="154364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Ph2</a:t>
          </a:r>
        </a:p>
      </dsp:txBody>
      <dsp:txXfrm>
        <a:off x="3749980" y="3954536"/>
        <a:ext cx="1091520" cy="1091520"/>
      </dsp:txXfrm>
    </dsp:sp>
    <dsp:sp modelId="{BB99624B-9E1C-4F74-9F32-32496FFCEEC2}">
      <dsp:nvSpPr>
        <dsp:cNvPr id="0" name=""/>
        <dsp:cNvSpPr/>
      </dsp:nvSpPr>
      <dsp:spPr>
        <a:xfrm>
          <a:off x="1162906" y="3728475"/>
          <a:ext cx="1543642" cy="154364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Ph3</a:t>
          </a:r>
        </a:p>
      </dsp:txBody>
      <dsp:txXfrm>
        <a:off x="1388967" y="3954536"/>
        <a:ext cx="1091520" cy="1091520"/>
      </dsp:txXfrm>
    </dsp:sp>
    <dsp:sp modelId="{94A44518-9423-4264-B0DD-5D5EA8D967EC}">
      <dsp:nvSpPr>
        <dsp:cNvPr id="0" name=""/>
        <dsp:cNvSpPr/>
      </dsp:nvSpPr>
      <dsp:spPr>
        <a:xfrm>
          <a:off x="433313" y="1483018"/>
          <a:ext cx="1543642" cy="154364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Ph4</a:t>
          </a:r>
        </a:p>
      </dsp:txBody>
      <dsp:txXfrm>
        <a:off x="659374" y="1709079"/>
        <a:ext cx="1091520" cy="10915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372685-3A04-4013-9F9D-49750440FC32}">
      <dsp:nvSpPr>
        <dsp:cNvPr id="0" name=""/>
        <dsp:cNvSpPr/>
      </dsp:nvSpPr>
      <dsp:spPr>
        <a:xfrm>
          <a:off x="1571592" y="1331826"/>
          <a:ext cx="3087284" cy="308728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2023714" y="1783948"/>
        <a:ext cx="2183040" cy="2183040"/>
      </dsp:txXfrm>
    </dsp:sp>
    <dsp:sp modelId="{068AE0BE-3025-4F58-BAFE-4BAF64AFDC8C}">
      <dsp:nvSpPr>
        <dsp:cNvPr id="0" name=""/>
        <dsp:cNvSpPr/>
      </dsp:nvSpPr>
      <dsp:spPr>
        <a:xfrm>
          <a:off x="2343413" y="95250"/>
          <a:ext cx="1543642" cy="154364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Ph0</a:t>
          </a:r>
        </a:p>
      </dsp:txBody>
      <dsp:txXfrm>
        <a:off x="2569474" y="321311"/>
        <a:ext cx="1091520" cy="1091520"/>
      </dsp:txXfrm>
    </dsp:sp>
    <dsp:sp modelId="{190AF73B-3D86-474A-9DF2-D8D7E134C995}">
      <dsp:nvSpPr>
        <dsp:cNvPr id="0" name=""/>
        <dsp:cNvSpPr/>
      </dsp:nvSpPr>
      <dsp:spPr>
        <a:xfrm>
          <a:off x="4253512" y="1483018"/>
          <a:ext cx="1543642" cy="154364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Ph1</a:t>
          </a:r>
        </a:p>
      </dsp:txBody>
      <dsp:txXfrm>
        <a:off x="4479573" y="1709079"/>
        <a:ext cx="1091520" cy="1091520"/>
      </dsp:txXfrm>
    </dsp:sp>
    <dsp:sp modelId="{C91AC28A-9F22-48F5-8F39-DCB4F4F5E621}">
      <dsp:nvSpPr>
        <dsp:cNvPr id="0" name=""/>
        <dsp:cNvSpPr/>
      </dsp:nvSpPr>
      <dsp:spPr>
        <a:xfrm>
          <a:off x="3523919" y="3728475"/>
          <a:ext cx="1543642" cy="154364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Ph2</a:t>
          </a:r>
        </a:p>
      </dsp:txBody>
      <dsp:txXfrm>
        <a:off x="3749980" y="3954536"/>
        <a:ext cx="1091520" cy="1091520"/>
      </dsp:txXfrm>
    </dsp:sp>
    <dsp:sp modelId="{BB99624B-9E1C-4F74-9F32-32496FFCEEC2}">
      <dsp:nvSpPr>
        <dsp:cNvPr id="0" name=""/>
        <dsp:cNvSpPr/>
      </dsp:nvSpPr>
      <dsp:spPr>
        <a:xfrm>
          <a:off x="1162906" y="3728475"/>
          <a:ext cx="1543642" cy="154364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Ph3</a:t>
          </a:r>
        </a:p>
      </dsp:txBody>
      <dsp:txXfrm>
        <a:off x="1388967" y="3954536"/>
        <a:ext cx="1091520" cy="1091520"/>
      </dsp:txXfrm>
    </dsp:sp>
    <dsp:sp modelId="{94A44518-9423-4264-B0DD-5D5EA8D967EC}">
      <dsp:nvSpPr>
        <dsp:cNvPr id="0" name=""/>
        <dsp:cNvSpPr/>
      </dsp:nvSpPr>
      <dsp:spPr>
        <a:xfrm>
          <a:off x="433313" y="1483018"/>
          <a:ext cx="1543642" cy="154364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Ph4</a:t>
          </a:r>
        </a:p>
      </dsp:txBody>
      <dsp:txXfrm>
        <a:off x="659374" y="1709079"/>
        <a:ext cx="1091520" cy="10915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372685-3A04-4013-9F9D-49750440FC32}">
      <dsp:nvSpPr>
        <dsp:cNvPr id="0" name=""/>
        <dsp:cNvSpPr/>
      </dsp:nvSpPr>
      <dsp:spPr>
        <a:xfrm>
          <a:off x="1571592" y="1331826"/>
          <a:ext cx="3087284" cy="308728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2023714" y="1783948"/>
        <a:ext cx="2183040" cy="2183040"/>
      </dsp:txXfrm>
    </dsp:sp>
    <dsp:sp modelId="{068AE0BE-3025-4F58-BAFE-4BAF64AFDC8C}">
      <dsp:nvSpPr>
        <dsp:cNvPr id="0" name=""/>
        <dsp:cNvSpPr/>
      </dsp:nvSpPr>
      <dsp:spPr>
        <a:xfrm>
          <a:off x="2343413" y="95250"/>
          <a:ext cx="1543642" cy="154364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Ph0</a:t>
          </a:r>
        </a:p>
      </dsp:txBody>
      <dsp:txXfrm>
        <a:off x="2569474" y="321311"/>
        <a:ext cx="1091520" cy="1091520"/>
      </dsp:txXfrm>
    </dsp:sp>
    <dsp:sp modelId="{190AF73B-3D86-474A-9DF2-D8D7E134C995}">
      <dsp:nvSpPr>
        <dsp:cNvPr id="0" name=""/>
        <dsp:cNvSpPr/>
      </dsp:nvSpPr>
      <dsp:spPr>
        <a:xfrm>
          <a:off x="4253512" y="1483018"/>
          <a:ext cx="1543642" cy="154364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Ph1</a:t>
          </a:r>
        </a:p>
      </dsp:txBody>
      <dsp:txXfrm>
        <a:off x="4479573" y="1709079"/>
        <a:ext cx="1091520" cy="1091520"/>
      </dsp:txXfrm>
    </dsp:sp>
    <dsp:sp modelId="{C91AC28A-9F22-48F5-8F39-DCB4F4F5E621}">
      <dsp:nvSpPr>
        <dsp:cNvPr id="0" name=""/>
        <dsp:cNvSpPr/>
      </dsp:nvSpPr>
      <dsp:spPr>
        <a:xfrm>
          <a:off x="3523919" y="3728475"/>
          <a:ext cx="1543642" cy="154364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Ph2</a:t>
          </a:r>
        </a:p>
      </dsp:txBody>
      <dsp:txXfrm>
        <a:off x="3749980" y="3954536"/>
        <a:ext cx="1091520" cy="1091520"/>
      </dsp:txXfrm>
    </dsp:sp>
    <dsp:sp modelId="{BB99624B-9E1C-4F74-9F32-32496FFCEEC2}">
      <dsp:nvSpPr>
        <dsp:cNvPr id="0" name=""/>
        <dsp:cNvSpPr/>
      </dsp:nvSpPr>
      <dsp:spPr>
        <a:xfrm>
          <a:off x="1162906" y="3728475"/>
          <a:ext cx="1543642" cy="154364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Ph3</a:t>
          </a:r>
        </a:p>
      </dsp:txBody>
      <dsp:txXfrm>
        <a:off x="1388967" y="3954536"/>
        <a:ext cx="1091520" cy="1091520"/>
      </dsp:txXfrm>
    </dsp:sp>
    <dsp:sp modelId="{94A44518-9423-4264-B0DD-5D5EA8D967EC}">
      <dsp:nvSpPr>
        <dsp:cNvPr id="0" name=""/>
        <dsp:cNvSpPr/>
      </dsp:nvSpPr>
      <dsp:spPr>
        <a:xfrm>
          <a:off x="433313" y="1483018"/>
          <a:ext cx="1543642" cy="154364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4610" tIns="54610" rIns="54610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Ph4</a:t>
          </a:r>
        </a:p>
      </dsp:txBody>
      <dsp:txXfrm>
        <a:off x="659374" y="1709079"/>
        <a:ext cx="1091520" cy="10915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DA6498-4458-4AC0-A0E4-F6DD52FE776C}">
      <dsp:nvSpPr>
        <dsp:cNvPr id="0" name=""/>
        <dsp:cNvSpPr/>
      </dsp:nvSpPr>
      <dsp:spPr>
        <a:xfrm>
          <a:off x="4156635" y="1144182"/>
          <a:ext cx="2116001" cy="6304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3043"/>
              </a:lnTo>
              <a:lnTo>
                <a:pt x="2116001" y="323043"/>
              </a:lnTo>
              <a:lnTo>
                <a:pt x="2116001" y="63045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30023D-3128-4470-A517-265D611F6355}">
      <dsp:nvSpPr>
        <dsp:cNvPr id="0" name=""/>
        <dsp:cNvSpPr/>
      </dsp:nvSpPr>
      <dsp:spPr>
        <a:xfrm>
          <a:off x="1986866" y="1144182"/>
          <a:ext cx="2169768" cy="614818"/>
        </a:xfrm>
        <a:custGeom>
          <a:avLst/>
          <a:gdLst/>
          <a:ahLst/>
          <a:cxnLst/>
          <a:rect l="0" t="0" r="0" b="0"/>
          <a:pathLst>
            <a:path>
              <a:moveTo>
                <a:pt x="2169768" y="0"/>
              </a:moveTo>
              <a:lnTo>
                <a:pt x="2169768" y="307409"/>
              </a:lnTo>
              <a:lnTo>
                <a:pt x="0" y="307409"/>
              </a:lnTo>
              <a:lnTo>
                <a:pt x="0" y="61481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1BF55F-42B3-480C-ADE7-54E125C89588}">
      <dsp:nvSpPr>
        <dsp:cNvPr id="0" name=""/>
        <dsp:cNvSpPr/>
      </dsp:nvSpPr>
      <dsp:spPr>
        <a:xfrm>
          <a:off x="2692781" y="757622"/>
          <a:ext cx="2927708" cy="3865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 err="1">
              <a:latin typeface="Century" panose="02040604050505020304" pitchFamily="18" charset="0"/>
            </a:rPr>
            <a:t>philosopher_fn</a:t>
          </a:r>
          <a:r>
            <a:rPr lang="en-US" sz="2500" b="1" kern="1200" dirty="0">
              <a:latin typeface="Century" panose="02040604050505020304" pitchFamily="18" charset="0"/>
            </a:rPr>
            <a:t>( )</a:t>
          </a:r>
        </a:p>
      </dsp:txBody>
      <dsp:txXfrm>
        <a:off x="2692781" y="757622"/>
        <a:ext cx="2927708" cy="386559"/>
      </dsp:txXfrm>
    </dsp:sp>
    <dsp:sp modelId="{080DC9E9-9B33-4228-A7D9-A46441221603}">
      <dsp:nvSpPr>
        <dsp:cNvPr id="0" name=""/>
        <dsp:cNvSpPr/>
      </dsp:nvSpPr>
      <dsp:spPr>
        <a:xfrm>
          <a:off x="6360" y="1759001"/>
          <a:ext cx="3961013" cy="6479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>
              <a:solidFill>
                <a:prstClr val="white"/>
              </a:solidFill>
              <a:latin typeface="Century" panose="02040604050505020304" pitchFamily="18" charset="0"/>
              <a:ea typeface="+mn-ea"/>
              <a:cs typeface="+mn-cs"/>
            </a:rPr>
            <a:t>philosopher_get_access_both_spoons</a:t>
          </a:r>
          <a:r>
            <a:rPr lang="en-US" sz="1600" b="1" kern="1200" dirty="0">
              <a:solidFill>
                <a:prstClr val="white"/>
              </a:solidFill>
              <a:latin typeface="Century" panose="02040604050505020304" pitchFamily="18" charset="0"/>
              <a:ea typeface="+mn-ea"/>
              <a:cs typeface="+mn-cs"/>
            </a:rPr>
            <a:t>( )</a:t>
          </a:r>
        </a:p>
      </dsp:txBody>
      <dsp:txXfrm>
        <a:off x="6360" y="1759001"/>
        <a:ext cx="3961013" cy="647901"/>
      </dsp:txXfrm>
    </dsp:sp>
    <dsp:sp modelId="{084E59BF-41AC-4C29-B8F5-E391EDBF97F3}">
      <dsp:nvSpPr>
        <dsp:cNvPr id="0" name=""/>
        <dsp:cNvSpPr/>
      </dsp:nvSpPr>
      <dsp:spPr>
        <a:xfrm>
          <a:off x="4410277" y="1774635"/>
          <a:ext cx="3724718" cy="6479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>
              <a:solidFill>
                <a:prstClr val="white"/>
              </a:solidFill>
              <a:latin typeface="Century" panose="02040604050505020304" pitchFamily="18" charset="0"/>
              <a:ea typeface="+mn-ea"/>
              <a:cs typeface="+mn-cs"/>
            </a:rPr>
            <a:t>philosopher_release_both_spoons</a:t>
          </a:r>
          <a:r>
            <a:rPr lang="en-US" sz="1600" b="1" kern="1200" dirty="0">
              <a:solidFill>
                <a:prstClr val="white"/>
              </a:solidFill>
              <a:latin typeface="Century" panose="02040604050505020304" pitchFamily="18" charset="0"/>
              <a:ea typeface="+mn-ea"/>
              <a:cs typeface="+mn-cs"/>
            </a:rPr>
            <a:t>( )</a:t>
          </a:r>
        </a:p>
      </dsp:txBody>
      <dsp:txXfrm>
        <a:off x="4410277" y="1774635"/>
        <a:ext cx="3724718" cy="6479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A4B08-80FE-4847-A2EE-83F4BBC78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556BA-0CB2-479B-8D00-5C705BD9C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F0361-585F-4462-9D4B-C42CAD3DF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D8AF-21ED-43F2-A059-F0B3DFD38682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651C5-2668-4DBA-A85B-F99244044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26FC5-88D4-4238-BB3A-92A009BD1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B75F-A404-4B18-A2C1-1FCA13A64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19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F4161-3957-43EF-82FE-05C1D749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DE157-2A76-4427-9F47-CBECF15B5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5ABAD-193F-4501-873D-DA53C25B9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D8AF-21ED-43F2-A059-F0B3DFD38682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EFFF6-5E88-4EFA-9ABD-8A6291660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BC349-840C-4EA7-AB76-203AB346A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B75F-A404-4B18-A2C1-1FCA13A64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29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7553AC-A7C8-47CD-8022-5F1CE4B03A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00E08A-B71A-443B-9C2F-C3D42E81C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E30A8-4F8C-49B9-AB37-3B85BD799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D8AF-21ED-43F2-A059-F0B3DFD38682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D0F3C-C97D-45E1-95A5-BCE6E7C44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D5423-361E-49E4-9E7B-92046984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B75F-A404-4B18-A2C1-1FCA13A64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85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0" y="0"/>
            <a:ext cx="1010920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1206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AC358-9BB0-4829-BEF6-25E79724B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9810F-3207-4045-AF89-5F3C11CF8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69DDC-3CCB-4988-8F70-4AAE95E28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D8AF-21ED-43F2-A059-F0B3DFD38682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7E972-5532-41F9-BE9D-E8289F5D5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93D1C-FD6B-423E-A2AA-15C9E071E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B75F-A404-4B18-A2C1-1FCA13A64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923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E934A-6E20-4BE8-BC1E-29BE08A4E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E201E-CC76-4D30-9B7D-DCC2671F4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EFAF3-B624-4EBE-B803-CB940F4DF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D8AF-21ED-43F2-A059-F0B3DFD38682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0CA7B-485A-4D44-B40C-4788B5C6D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D14A9-D4CD-404A-94F1-4A40D06AD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B75F-A404-4B18-A2C1-1FCA13A64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26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D6D6B-C4A3-4CBA-8240-48F7F8444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B5B6F-DE91-48B3-9E10-FB9C4E6701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64E2A-BBE0-4600-A2E6-93455D483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E645D-3D50-49DB-B509-D6D77A956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D8AF-21ED-43F2-A059-F0B3DFD38682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AA3866-3AD9-4799-A4B6-6F627B8F8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E9449-798A-44FA-A5C4-4A3E21E47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B75F-A404-4B18-A2C1-1FCA13A64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3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68B8-5D80-4934-86DB-9BCEF14EA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A9890-83E8-459E-B416-025E015E6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DB8B92-7781-483F-B044-6C28FDDA1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AB87A7-EF94-46AC-A349-672CFD3D51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29B8A8-5458-453D-97CE-4C15A38CF4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3E8F75-7B61-4ADC-825F-27586C4F8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D8AF-21ED-43F2-A059-F0B3DFD38682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1DD6B8-7E91-4173-A5EC-832F6D52B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E76E9F-81A0-44EB-8E89-AC82985D6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B75F-A404-4B18-A2C1-1FCA13A64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7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A7FBF-D095-4738-902F-EF88D6550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FA76C3-0AC7-4838-8FBF-107292812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D8AF-21ED-43F2-A059-F0B3DFD38682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784A66-CB43-4DC9-AC92-C5C305575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45C6C-6A2C-4667-8887-AE558115C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B75F-A404-4B18-A2C1-1FCA13A64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9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A9CA9B-14BF-4774-B810-7B8EDA390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D8AF-21ED-43F2-A059-F0B3DFD38682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603637-F4D5-4765-9190-E46A59F2D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361B05-5BE1-4E7E-80DD-22288A1D3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B75F-A404-4B18-A2C1-1FCA13A64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557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339E6-93D0-407D-A02C-24754F905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85E82-3E8D-4B89-9D56-0C3E187BE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8E1FA-4897-4290-97FA-E9711BF1D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B0744-B45D-4125-B127-4900A8DCE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D8AF-21ED-43F2-A059-F0B3DFD38682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34483-A4C7-4AC2-B231-30E74403E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020E8-0C17-4800-AD30-3AF8942A1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B75F-A404-4B18-A2C1-1FCA13A64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36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95FE3-AF2E-4B1A-ADD2-3D4A91EC7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9DF416-FDEC-426C-8A8E-65DA8D6227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D4A23B-06C2-43FE-922B-17423364B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B1368-C6AC-430B-89E7-6ACA1DF99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4D8AF-21ED-43F2-A059-F0B3DFD38682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79465-9442-4BED-9806-D92144311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B3390-0A6E-4FF7-ACF5-7A393019B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7B75F-A404-4B18-A2C1-1FCA13A64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7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7C4DBC-E5C2-469A-B622-8A016C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8A9FD-1564-447E-B6F0-24A8D8B62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DC01F-583C-4554-85A2-853B479AD6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4D8AF-21ED-43F2-A059-F0B3DFD38682}" type="datetimeFigureOut">
              <a:rPr lang="en-US" smtClean="0"/>
              <a:t>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78ADD-4F2B-48F9-A113-FCE87437D2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FAFBC-B554-4CEF-8EDE-591CA4265D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7B75F-A404-4B18-A2C1-1FCA13A64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40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4.sv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image" Target="../media/image4.sv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8C14D1-9781-48F6-81A1-1A22499FF230}"/>
              </a:ext>
            </a:extLst>
          </p:cNvPr>
          <p:cNvSpPr/>
          <p:nvPr/>
        </p:nvSpPr>
        <p:spPr>
          <a:xfrm>
            <a:off x="2625638" y="942999"/>
            <a:ext cx="6708888" cy="415498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4"/>
                </a:solidFill>
                <a:latin typeface="Century" panose="02040604050505020304" pitchFamily="18" charset="0"/>
              </a:rPr>
              <a:t>Dining</a:t>
            </a:r>
          </a:p>
          <a:p>
            <a:pPr algn="ctr"/>
            <a:r>
              <a:rPr lang="en-US" sz="8800" b="1" dirty="0">
                <a:ln w="22225">
                  <a:solidFill>
                    <a:schemeClr val="accent2"/>
                  </a:solidFill>
                  <a:prstDash val="solid"/>
                </a:ln>
                <a:latin typeface="Century" panose="02040604050505020304" pitchFamily="18" charset="0"/>
              </a:rPr>
              <a:t>Philosopher </a:t>
            </a:r>
          </a:p>
          <a:p>
            <a:pPr algn="ctr"/>
            <a:r>
              <a:rPr lang="en-US" sz="8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latin typeface="Century" panose="02040604050505020304" pitchFamily="18" charset="0"/>
              </a:rPr>
              <a:t>Problem</a:t>
            </a:r>
            <a:endParaRPr lang="en-US" sz="16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85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E48878-4FB6-4079-9B07-E446878DBEEA}"/>
              </a:ext>
            </a:extLst>
          </p:cNvPr>
          <p:cNvSpPr txBox="1"/>
          <p:nvPr/>
        </p:nvSpPr>
        <p:spPr>
          <a:xfrm>
            <a:off x="175303" y="512165"/>
            <a:ext cx="6489277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Code Dir : </a:t>
            </a:r>
            <a:r>
              <a:rPr lang="en-US" dirty="0" err="1">
                <a:solidFill>
                  <a:schemeClr val="accent3"/>
                </a:solidFill>
                <a:latin typeface="Century" panose="02040604050505020304" pitchFamily="18" charset="0"/>
              </a:rPr>
              <a:t>MultithreadingBible</a:t>
            </a:r>
            <a:r>
              <a:rPr lang="en-US" dirty="0">
                <a:solidFill>
                  <a:schemeClr val="accent3"/>
                </a:solidFill>
                <a:latin typeface="Century" panose="02040604050505020304" pitchFamily="18" charset="0"/>
              </a:rPr>
              <a:t>/</a:t>
            </a:r>
            <a:r>
              <a:rPr lang="en-US" dirty="0" err="1">
                <a:solidFill>
                  <a:schemeClr val="accent3"/>
                </a:solidFill>
                <a:latin typeface="Century" panose="02040604050505020304" pitchFamily="18" charset="0"/>
              </a:rPr>
              <a:t>DiningPhilosopherProblem</a:t>
            </a:r>
            <a:endParaRPr lang="en-US" dirty="0">
              <a:solidFill>
                <a:schemeClr val="accent3"/>
              </a:solidFill>
              <a:latin typeface="Century" panose="02040604050505020304" pitchFamily="18" charset="0"/>
            </a:endParaRPr>
          </a:p>
          <a:p>
            <a:r>
              <a:rPr lang="en-US" dirty="0">
                <a:latin typeface="Century" panose="02040604050505020304" pitchFamily="18" charset="0"/>
              </a:rPr>
              <a:t>File : </a:t>
            </a:r>
            <a:r>
              <a:rPr lang="en-US" dirty="0" err="1">
                <a:solidFill>
                  <a:schemeClr val="accent3"/>
                </a:solidFill>
                <a:latin typeface="Century" panose="02040604050505020304" pitchFamily="18" charset="0"/>
              </a:rPr>
              <a:t>assignment_din_ph.c</a:t>
            </a:r>
            <a:endParaRPr lang="en-US" dirty="0">
              <a:solidFill>
                <a:schemeClr val="accent3"/>
              </a:solidFill>
              <a:latin typeface="Century" panose="02040604050505020304" pitchFamily="18" charset="0"/>
            </a:endParaRPr>
          </a:p>
          <a:p>
            <a:r>
              <a:rPr lang="en-US" dirty="0">
                <a:solidFill>
                  <a:schemeClr val="accent3"/>
                </a:solidFill>
                <a:latin typeface="Century" panose="02040604050505020304" pitchFamily="18" charset="0"/>
              </a:rPr>
              <a:t>	  </a:t>
            </a:r>
            <a:r>
              <a:rPr lang="en-US" dirty="0" err="1">
                <a:solidFill>
                  <a:schemeClr val="accent3"/>
                </a:solidFill>
                <a:latin typeface="Century" panose="02040604050505020304" pitchFamily="18" charset="0"/>
              </a:rPr>
              <a:t>assignment_din_ph_soln.c</a:t>
            </a:r>
            <a:endParaRPr lang="en-US" dirty="0">
              <a:solidFill>
                <a:schemeClr val="accent3"/>
              </a:solidFill>
              <a:latin typeface="Century" panose="02040604050505020304" pitchFamily="18" charset="0"/>
            </a:endParaRPr>
          </a:p>
          <a:p>
            <a:endParaRPr lang="en-US" dirty="0">
              <a:solidFill>
                <a:schemeClr val="accent3"/>
              </a:solidFill>
              <a:latin typeface="Century" panose="02040604050505020304" pitchFamily="18" charset="0"/>
            </a:endParaRPr>
          </a:p>
          <a:p>
            <a:r>
              <a:rPr lang="en-US" dirty="0">
                <a:latin typeface="Century" panose="02040604050505020304" pitchFamily="18" charset="0"/>
              </a:rPr>
              <a:t>Constraints :</a:t>
            </a:r>
          </a:p>
          <a:p>
            <a:endParaRPr lang="en-US" sz="1400" dirty="0">
              <a:solidFill>
                <a:schemeClr val="accent3"/>
              </a:solidFill>
              <a:latin typeface="Century" panose="02040604050505020304" pitchFamily="18" charset="0"/>
            </a:endParaRPr>
          </a:p>
          <a:p>
            <a:r>
              <a:rPr lang="en-US" sz="1400" dirty="0">
                <a:solidFill>
                  <a:schemeClr val="accent3"/>
                </a:solidFill>
                <a:latin typeface="Century" panose="02040604050505020304" pitchFamily="18" charset="0"/>
              </a:rPr>
              <a:t>1. Philosopher can eat only when he has access to both spoons</a:t>
            </a:r>
          </a:p>
          <a:p>
            <a:r>
              <a:rPr lang="en-US" sz="1400" dirty="0">
                <a:solidFill>
                  <a:schemeClr val="accent3"/>
                </a:solidFill>
                <a:latin typeface="Century" panose="02040604050505020304" pitchFamily="18" charset="0"/>
              </a:rPr>
              <a:t>2. Philosopher tries to get access to left spoon first, and then right spoon</a:t>
            </a:r>
          </a:p>
          <a:p>
            <a:r>
              <a:rPr lang="en-US" sz="1400" dirty="0">
                <a:solidFill>
                  <a:schemeClr val="accent3"/>
                </a:solidFill>
                <a:latin typeface="Century" panose="02040604050505020304" pitchFamily="18" charset="0"/>
              </a:rPr>
              <a:t>3. If after getting access to left spoon, right spoon is not available, </a:t>
            </a:r>
          </a:p>
          <a:p>
            <a:r>
              <a:rPr lang="en-US" sz="1400" dirty="0">
                <a:solidFill>
                  <a:schemeClr val="accent3"/>
                </a:solidFill>
                <a:latin typeface="Century" panose="02040604050505020304" pitchFamily="18" charset="0"/>
              </a:rPr>
              <a:t>	Philosopher has to release the left spoon also and</a:t>
            </a:r>
          </a:p>
          <a:p>
            <a:r>
              <a:rPr lang="en-US" sz="1400" dirty="0">
                <a:solidFill>
                  <a:schemeClr val="accent3"/>
                </a:solidFill>
                <a:latin typeface="Century" panose="02040604050505020304" pitchFamily="18" charset="0"/>
              </a:rPr>
              <a:t>	restart from beginning after a wait of 1 sec</a:t>
            </a:r>
          </a:p>
          <a:p>
            <a:r>
              <a:rPr lang="en-US" sz="1400" dirty="0">
                <a:solidFill>
                  <a:schemeClr val="accent3"/>
                </a:solidFill>
                <a:latin typeface="Century" panose="02040604050505020304" pitchFamily="18" charset="0"/>
              </a:rPr>
              <a:t>4. Philosopher enjoys the cake for 1 sec after it has got access to both spoons</a:t>
            </a:r>
          </a:p>
          <a:p>
            <a:r>
              <a:rPr lang="en-US" sz="1400" dirty="0">
                <a:solidFill>
                  <a:schemeClr val="accent3"/>
                </a:solidFill>
                <a:latin typeface="Century" panose="02040604050505020304" pitchFamily="18" charset="0"/>
              </a:rPr>
              <a:t>5. Philosopher releases both spoons after enjoying cake for 1 sec</a:t>
            </a:r>
          </a:p>
          <a:p>
            <a:r>
              <a:rPr lang="en-US" sz="1400" dirty="0">
                <a:solidFill>
                  <a:schemeClr val="accent3"/>
                </a:solidFill>
                <a:latin typeface="Century" panose="02040604050505020304" pitchFamily="18" charset="0"/>
              </a:rPr>
              <a:t>6. Philosopher makes an attempt for </a:t>
            </a:r>
            <a:r>
              <a:rPr lang="en-US" sz="1400" dirty="0" err="1">
                <a:solidFill>
                  <a:schemeClr val="accent3"/>
                </a:solidFill>
                <a:latin typeface="Century" panose="02040604050505020304" pitchFamily="18" charset="0"/>
              </a:rPr>
              <a:t>IInd</a:t>
            </a:r>
            <a:r>
              <a:rPr lang="en-US" sz="1400" dirty="0">
                <a:solidFill>
                  <a:schemeClr val="accent3"/>
                </a:solidFill>
                <a:latin typeface="Century" panose="02040604050505020304" pitchFamily="18" charset="0"/>
              </a:rPr>
              <a:t> slice of cake after a wait of 1 sec</a:t>
            </a:r>
          </a:p>
          <a:p>
            <a:r>
              <a:rPr lang="en-US" sz="1400" dirty="0">
                <a:solidFill>
                  <a:schemeClr val="accent3"/>
                </a:solidFill>
                <a:latin typeface="Century" panose="02040604050505020304" pitchFamily="18" charset="0"/>
              </a:rPr>
              <a:t>7. Philosophers are threads, competing for adjacent resources (spoons)</a:t>
            </a:r>
          </a:p>
          <a:p>
            <a:r>
              <a:rPr lang="en-US" sz="1400" dirty="0">
                <a:solidFill>
                  <a:schemeClr val="accent3"/>
                </a:solidFill>
                <a:latin typeface="Century" panose="02040604050505020304" pitchFamily="18" charset="0"/>
              </a:rPr>
              <a:t>8. All philosophers threads runs in infinite loop</a:t>
            </a:r>
          </a:p>
          <a:p>
            <a:r>
              <a:rPr lang="en-US" sz="1400" dirty="0">
                <a:solidFill>
                  <a:schemeClr val="accent3"/>
                </a:solidFill>
                <a:latin typeface="Century" panose="02040604050505020304" pitchFamily="18" charset="0"/>
              </a:rPr>
              <a:t>9. Non-Adjacent Philosophers can eat in parallel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31095D-D8C0-445C-8935-9F9561A634CB}"/>
              </a:ext>
            </a:extLst>
          </p:cNvPr>
          <p:cNvSpPr txBox="1"/>
          <p:nvPr/>
        </p:nvSpPr>
        <p:spPr>
          <a:xfrm>
            <a:off x="-1" y="0"/>
            <a:ext cx="10201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Century" panose="02040604050505020304" pitchFamily="18" charset="0"/>
              </a:rPr>
              <a:t>Thread Synchronization </a:t>
            </a:r>
            <a:r>
              <a:rPr lang="en-US" b="1" dirty="0">
                <a:solidFill>
                  <a:srgbClr val="FFFF00"/>
                </a:solidFill>
                <a:latin typeface="Century" panose="02040604050505020304" pitchFamily="18" charset="0"/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FFFF00"/>
                </a:solidFill>
                <a:latin typeface="Century" panose="02040604050505020304" pitchFamily="18" charset="0"/>
              </a:rPr>
              <a:t> Implement Dining Philosopher Problem </a:t>
            </a:r>
            <a:r>
              <a:rPr lang="en-US" b="1" dirty="0">
                <a:solidFill>
                  <a:srgbClr val="FFFF00"/>
                </a:solidFill>
                <a:latin typeface="Century" panose="02040604050505020304" pitchFamily="18" charset="0"/>
                <a:sym typeface="Wingdings" panose="05000000000000000000" pitchFamily="2" charset="2"/>
              </a:rPr>
              <a:t> Problem Statement</a:t>
            </a:r>
            <a:endParaRPr lang="en-US" b="1" dirty="0">
              <a:solidFill>
                <a:srgbClr val="FFFF00"/>
              </a:solidFill>
              <a:latin typeface="Century" panose="020406040505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9E21D0-52B4-4600-830D-A29B90D33F04}"/>
              </a:ext>
            </a:extLst>
          </p:cNvPr>
          <p:cNvSpPr txBox="1"/>
          <p:nvPr/>
        </p:nvSpPr>
        <p:spPr>
          <a:xfrm>
            <a:off x="187616" y="6353790"/>
            <a:ext cx="5716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Problem Statement is attached in Resource Section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D60127C-FDE3-43A6-A857-549D6321C364}"/>
              </a:ext>
            </a:extLst>
          </p:cNvPr>
          <p:cNvGraphicFramePr/>
          <p:nvPr/>
        </p:nvGraphicFramePr>
        <p:xfrm>
          <a:off x="5558117" y="770966"/>
          <a:ext cx="6230469" cy="5367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2" name="Graphic 21" descr="Spoon outline">
            <a:extLst>
              <a:ext uri="{FF2B5EF4-FFF2-40B4-BE49-F238E27FC236}">
                <a16:creationId xmlns:a16="http://schemas.microsoft.com/office/drawing/2014/main" id="{AD145C45-40E8-4724-B6B1-AB87E029F9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6928750" y="1571601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32F325F-A741-420B-9E32-798CDD1BFBCC}"/>
              </a:ext>
            </a:extLst>
          </p:cNvPr>
          <p:cNvSpPr txBox="1"/>
          <p:nvPr/>
        </p:nvSpPr>
        <p:spPr>
          <a:xfrm>
            <a:off x="6646461" y="130527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SP4</a:t>
            </a:r>
          </a:p>
        </p:txBody>
      </p:sp>
      <p:pic>
        <p:nvPicPr>
          <p:cNvPr id="25" name="Graphic 24" descr="Spoon outline">
            <a:extLst>
              <a:ext uri="{FF2B5EF4-FFF2-40B4-BE49-F238E27FC236}">
                <a16:creationId xmlns:a16="http://schemas.microsoft.com/office/drawing/2014/main" id="{870A176F-00EF-4599-A68D-866F0500F9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9951298">
            <a:off x="9446023" y="1509834"/>
            <a:ext cx="914400" cy="914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D2C7F11-C5C6-45AF-A5FE-111F306E66CE}"/>
              </a:ext>
            </a:extLst>
          </p:cNvPr>
          <p:cNvSpPr txBox="1"/>
          <p:nvPr/>
        </p:nvSpPr>
        <p:spPr>
          <a:xfrm>
            <a:off x="9943961" y="114929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SP0</a:t>
            </a:r>
          </a:p>
        </p:txBody>
      </p:sp>
      <p:pic>
        <p:nvPicPr>
          <p:cNvPr id="27" name="Graphic 26" descr="Spoon outline">
            <a:extLst>
              <a:ext uri="{FF2B5EF4-FFF2-40B4-BE49-F238E27FC236}">
                <a16:creationId xmlns:a16="http://schemas.microsoft.com/office/drawing/2014/main" id="{5DC3CF35-3964-4A1C-8180-A6C9E60CAB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4471929">
            <a:off x="10212705" y="3783656"/>
            <a:ext cx="914400" cy="914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7A27C8D-AC4D-4B1F-AC27-A959B467B7D6}"/>
              </a:ext>
            </a:extLst>
          </p:cNvPr>
          <p:cNvSpPr txBox="1"/>
          <p:nvPr/>
        </p:nvSpPr>
        <p:spPr>
          <a:xfrm>
            <a:off x="11190605" y="423009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SP1</a:t>
            </a:r>
          </a:p>
        </p:txBody>
      </p:sp>
      <p:pic>
        <p:nvPicPr>
          <p:cNvPr id="29" name="Graphic 28" descr="Spoon outline">
            <a:extLst>
              <a:ext uri="{FF2B5EF4-FFF2-40B4-BE49-F238E27FC236}">
                <a16:creationId xmlns:a16="http://schemas.microsoft.com/office/drawing/2014/main" id="{60D85B00-00AF-4C29-A80C-96D860E0EE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8841158">
            <a:off x="8244471" y="5264591"/>
            <a:ext cx="914400" cy="9144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C7059CC-21AA-47EE-827C-7CFD3002E3F3}"/>
              </a:ext>
            </a:extLst>
          </p:cNvPr>
          <p:cNvSpPr txBox="1"/>
          <p:nvPr/>
        </p:nvSpPr>
        <p:spPr>
          <a:xfrm>
            <a:off x="8455748" y="621999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SP2</a:t>
            </a:r>
          </a:p>
        </p:txBody>
      </p:sp>
      <p:pic>
        <p:nvPicPr>
          <p:cNvPr id="31" name="Graphic 30" descr="Spoon outline">
            <a:extLst>
              <a:ext uri="{FF2B5EF4-FFF2-40B4-BE49-F238E27FC236}">
                <a16:creationId xmlns:a16="http://schemas.microsoft.com/office/drawing/2014/main" id="{E3B3130D-46A2-444C-B64C-8B805ABA66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935305">
            <a:off x="6261301" y="3796338"/>
            <a:ext cx="914400" cy="9144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402030C-123E-4A80-8315-F0628F4C93D4}"/>
              </a:ext>
            </a:extLst>
          </p:cNvPr>
          <p:cNvSpPr txBox="1"/>
          <p:nvPr/>
        </p:nvSpPr>
        <p:spPr>
          <a:xfrm>
            <a:off x="5676389" y="423009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SP3</a:t>
            </a:r>
          </a:p>
        </p:txBody>
      </p:sp>
      <p:pic>
        <p:nvPicPr>
          <p:cNvPr id="34" name="Graphic 33" descr="Cake with solid fill">
            <a:extLst>
              <a:ext uri="{FF2B5EF4-FFF2-40B4-BE49-F238E27FC236}">
                <a16:creationId xmlns:a16="http://schemas.microsoft.com/office/drawing/2014/main" id="{B55D81F6-D62D-4179-BF52-CD8AD82390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44627" y="2800020"/>
            <a:ext cx="1440836" cy="144083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D858789-4554-4445-916E-F3B1FF55A1A0}"/>
              </a:ext>
            </a:extLst>
          </p:cNvPr>
          <p:cNvSpPr txBox="1"/>
          <p:nvPr/>
        </p:nvSpPr>
        <p:spPr>
          <a:xfrm>
            <a:off x="570442" y="4661707"/>
            <a:ext cx="2778325" cy="120032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" panose="02040604050505020304" pitchFamily="18" charset="0"/>
              </a:rPr>
              <a:t>Data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" panose="02040604050505020304" pitchFamily="18" charset="0"/>
              </a:rPr>
              <a:t>Program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" panose="02040604050505020304" pitchFamily="18" charset="0"/>
              </a:rPr>
              <a:t>Step by Step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" panose="02040604050505020304" pitchFamily="18" charset="0"/>
              </a:rPr>
              <a:t>Assignment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E72600E-D138-43EE-80FE-369C7B6484FD}"/>
              </a:ext>
            </a:extLst>
          </p:cNvPr>
          <p:cNvSpPr txBox="1"/>
          <p:nvPr/>
        </p:nvSpPr>
        <p:spPr>
          <a:xfrm>
            <a:off x="149728" y="6025954"/>
            <a:ext cx="447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☺ </a:t>
            </a:r>
            <a:r>
              <a:rPr lang="en-US" b="1" dirty="0">
                <a:solidFill>
                  <a:srgbClr val="FFFF00"/>
                </a:solidFill>
                <a:latin typeface="Century" panose="02040604050505020304" pitchFamily="18" charset="0"/>
              </a:rPr>
              <a:t>Practice , Practice and Just Practice !</a:t>
            </a:r>
          </a:p>
        </p:txBody>
      </p:sp>
    </p:spTree>
    <p:extLst>
      <p:ext uri="{BB962C8B-B14F-4D97-AF65-F5344CB8AC3E}">
        <p14:creationId xmlns:p14="http://schemas.microsoft.com/office/powerpoint/2010/main" val="1879954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24" grpId="0"/>
      <p:bldP spid="26" grpId="0"/>
      <p:bldP spid="28" grpId="0"/>
      <p:bldP spid="30" grpId="0"/>
      <p:bldP spid="32" grpId="0"/>
      <p:bldP spid="35" grpId="0" animBg="1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D60127C-FDE3-43A6-A857-549D6321C364}"/>
              </a:ext>
            </a:extLst>
          </p:cNvPr>
          <p:cNvGraphicFramePr/>
          <p:nvPr/>
        </p:nvGraphicFramePr>
        <p:xfrm>
          <a:off x="5558117" y="770966"/>
          <a:ext cx="6230469" cy="5367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2" name="Graphic 21" descr="Spoon outline">
            <a:extLst>
              <a:ext uri="{FF2B5EF4-FFF2-40B4-BE49-F238E27FC236}">
                <a16:creationId xmlns:a16="http://schemas.microsoft.com/office/drawing/2014/main" id="{AD145C45-40E8-4724-B6B1-AB87E029F9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6928750" y="1571601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32F325F-A741-420B-9E32-798CDD1BFBCC}"/>
              </a:ext>
            </a:extLst>
          </p:cNvPr>
          <p:cNvSpPr txBox="1"/>
          <p:nvPr/>
        </p:nvSpPr>
        <p:spPr>
          <a:xfrm>
            <a:off x="6646461" y="130527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SP4</a:t>
            </a:r>
          </a:p>
        </p:txBody>
      </p:sp>
      <p:pic>
        <p:nvPicPr>
          <p:cNvPr id="25" name="Graphic 24" descr="Spoon outline">
            <a:extLst>
              <a:ext uri="{FF2B5EF4-FFF2-40B4-BE49-F238E27FC236}">
                <a16:creationId xmlns:a16="http://schemas.microsoft.com/office/drawing/2014/main" id="{870A176F-00EF-4599-A68D-866F0500F9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9951298">
            <a:off x="9446023" y="1509834"/>
            <a:ext cx="914400" cy="914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D2C7F11-C5C6-45AF-A5FE-111F306E66CE}"/>
              </a:ext>
            </a:extLst>
          </p:cNvPr>
          <p:cNvSpPr txBox="1"/>
          <p:nvPr/>
        </p:nvSpPr>
        <p:spPr>
          <a:xfrm>
            <a:off x="9943961" y="114929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SP0</a:t>
            </a:r>
          </a:p>
        </p:txBody>
      </p:sp>
      <p:pic>
        <p:nvPicPr>
          <p:cNvPr id="27" name="Graphic 26" descr="Spoon outline">
            <a:extLst>
              <a:ext uri="{FF2B5EF4-FFF2-40B4-BE49-F238E27FC236}">
                <a16:creationId xmlns:a16="http://schemas.microsoft.com/office/drawing/2014/main" id="{5DC3CF35-3964-4A1C-8180-A6C9E60CAB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4471929">
            <a:off x="10212705" y="3783656"/>
            <a:ext cx="914400" cy="914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7A27C8D-AC4D-4B1F-AC27-A959B467B7D6}"/>
              </a:ext>
            </a:extLst>
          </p:cNvPr>
          <p:cNvSpPr txBox="1"/>
          <p:nvPr/>
        </p:nvSpPr>
        <p:spPr>
          <a:xfrm>
            <a:off x="11190605" y="423009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SP1</a:t>
            </a:r>
          </a:p>
        </p:txBody>
      </p:sp>
      <p:pic>
        <p:nvPicPr>
          <p:cNvPr id="29" name="Graphic 28" descr="Spoon outline">
            <a:extLst>
              <a:ext uri="{FF2B5EF4-FFF2-40B4-BE49-F238E27FC236}">
                <a16:creationId xmlns:a16="http://schemas.microsoft.com/office/drawing/2014/main" id="{60D85B00-00AF-4C29-A80C-96D860E0EE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8841158">
            <a:off x="8244471" y="5264591"/>
            <a:ext cx="914400" cy="9144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C7059CC-21AA-47EE-827C-7CFD3002E3F3}"/>
              </a:ext>
            </a:extLst>
          </p:cNvPr>
          <p:cNvSpPr txBox="1"/>
          <p:nvPr/>
        </p:nvSpPr>
        <p:spPr>
          <a:xfrm>
            <a:off x="8455748" y="621999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SP2</a:t>
            </a:r>
          </a:p>
        </p:txBody>
      </p:sp>
      <p:pic>
        <p:nvPicPr>
          <p:cNvPr id="31" name="Graphic 30" descr="Spoon outline">
            <a:extLst>
              <a:ext uri="{FF2B5EF4-FFF2-40B4-BE49-F238E27FC236}">
                <a16:creationId xmlns:a16="http://schemas.microsoft.com/office/drawing/2014/main" id="{E3B3130D-46A2-444C-B64C-8B805ABA66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935305">
            <a:off x="6261301" y="3796338"/>
            <a:ext cx="914400" cy="9144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402030C-123E-4A80-8315-F0628F4C93D4}"/>
              </a:ext>
            </a:extLst>
          </p:cNvPr>
          <p:cNvSpPr txBox="1"/>
          <p:nvPr/>
        </p:nvSpPr>
        <p:spPr>
          <a:xfrm>
            <a:off x="5676389" y="423009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SP3</a:t>
            </a:r>
          </a:p>
        </p:txBody>
      </p:sp>
      <p:pic>
        <p:nvPicPr>
          <p:cNvPr id="34" name="Graphic 33" descr="Cake with solid fill">
            <a:extLst>
              <a:ext uri="{FF2B5EF4-FFF2-40B4-BE49-F238E27FC236}">
                <a16:creationId xmlns:a16="http://schemas.microsoft.com/office/drawing/2014/main" id="{B55D81F6-D62D-4179-BF52-CD8AD82390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44627" y="2800020"/>
            <a:ext cx="1440836" cy="144083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30B7919-4C13-450F-9C42-FEB489EA8154}"/>
              </a:ext>
            </a:extLst>
          </p:cNvPr>
          <p:cNvSpPr txBox="1"/>
          <p:nvPr/>
        </p:nvSpPr>
        <p:spPr>
          <a:xfrm>
            <a:off x="-1" y="0"/>
            <a:ext cx="10201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Century" panose="02040604050505020304" pitchFamily="18" charset="0"/>
              </a:rPr>
              <a:t>Thread Synchronization </a:t>
            </a:r>
            <a:r>
              <a:rPr lang="en-US" b="1" dirty="0">
                <a:solidFill>
                  <a:srgbClr val="FFFF00"/>
                </a:solidFill>
                <a:latin typeface="Century" panose="02040604050505020304" pitchFamily="18" charset="0"/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FFFF00"/>
                </a:solidFill>
                <a:latin typeface="Century" panose="02040604050505020304" pitchFamily="18" charset="0"/>
              </a:rPr>
              <a:t> Implement Dining Philosopher Problem </a:t>
            </a:r>
            <a:r>
              <a:rPr lang="en-US" b="1" dirty="0">
                <a:solidFill>
                  <a:srgbClr val="FFFF00"/>
                </a:solidFill>
                <a:latin typeface="Century" panose="02040604050505020304" pitchFamily="18" charset="0"/>
                <a:sym typeface="Wingdings" panose="05000000000000000000" pitchFamily="2" charset="2"/>
              </a:rPr>
              <a:t> Data Structures Setup</a:t>
            </a:r>
            <a:endParaRPr lang="en-US" b="1" dirty="0">
              <a:solidFill>
                <a:srgbClr val="FFFF00"/>
              </a:solidFill>
              <a:latin typeface="Century" panose="020406040505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7DE45B-F461-46E4-8BE6-D07DA9C0CC91}"/>
              </a:ext>
            </a:extLst>
          </p:cNvPr>
          <p:cNvSpPr txBox="1"/>
          <p:nvPr/>
        </p:nvSpPr>
        <p:spPr>
          <a:xfrm>
            <a:off x="229605" y="1333959"/>
            <a:ext cx="5808000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entury" panose="02040604050505020304" pitchFamily="18" charset="0"/>
              </a:rPr>
              <a:t>typedef struct </a:t>
            </a:r>
            <a:r>
              <a:rPr lang="en-US" sz="1600" dirty="0" err="1">
                <a:latin typeface="Century" panose="02040604050505020304" pitchFamily="18" charset="0"/>
              </a:rPr>
              <a:t>phil</a:t>
            </a:r>
            <a:r>
              <a:rPr lang="en-US" sz="1600" dirty="0">
                <a:latin typeface="Century" panose="02040604050505020304" pitchFamily="18" charset="0"/>
              </a:rPr>
              <a:t>_ {</a:t>
            </a:r>
          </a:p>
          <a:p>
            <a:endParaRPr lang="en-US" sz="1600" dirty="0">
              <a:latin typeface="Century" panose="02040604050505020304" pitchFamily="18" charset="0"/>
            </a:endParaRPr>
          </a:p>
          <a:p>
            <a:r>
              <a:rPr lang="en-US" sz="1600" dirty="0">
                <a:latin typeface="Century" panose="02040604050505020304" pitchFamily="18" charset="0"/>
              </a:rPr>
              <a:t>    int </a:t>
            </a:r>
            <a:r>
              <a:rPr lang="en-US" sz="1600" dirty="0" err="1">
                <a:latin typeface="Century" panose="02040604050505020304" pitchFamily="18" charset="0"/>
              </a:rPr>
              <a:t>phil_id</a:t>
            </a:r>
            <a:r>
              <a:rPr lang="en-US" sz="1600" dirty="0">
                <a:latin typeface="Century" panose="02040604050505020304" pitchFamily="18" charset="0"/>
              </a:rPr>
              <a:t>;</a:t>
            </a:r>
          </a:p>
          <a:p>
            <a:r>
              <a:rPr lang="en-US" sz="1600" dirty="0">
                <a:latin typeface="Century" panose="02040604050505020304" pitchFamily="18" charset="0"/>
              </a:rPr>
              <a:t>    </a:t>
            </a:r>
            <a:r>
              <a:rPr lang="en-US" sz="1600" dirty="0" err="1">
                <a:latin typeface="Century" panose="02040604050505020304" pitchFamily="18" charset="0"/>
              </a:rPr>
              <a:t>pthread_t</a:t>
            </a:r>
            <a:r>
              <a:rPr lang="en-US" sz="1600" dirty="0">
                <a:latin typeface="Century" panose="02040604050505020304" pitchFamily="18" charset="0"/>
              </a:rPr>
              <a:t> </a:t>
            </a:r>
            <a:r>
              <a:rPr lang="en-US" sz="1600" dirty="0" err="1">
                <a:latin typeface="Century" panose="02040604050505020304" pitchFamily="18" charset="0"/>
              </a:rPr>
              <a:t>thread_handle</a:t>
            </a:r>
            <a:r>
              <a:rPr lang="en-US" sz="1600" dirty="0">
                <a:latin typeface="Century" panose="02040604050505020304" pitchFamily="18" charset="0"/>
              </a:rPr>
              <a:t>;</a:t>
            </a:r>
          </a:p>
          <a:p>
            <a:r>
              <a:rPr lang="en-US" sz="1600" dirty="0">
                <a:latin typeface="Century" panose="02040604050505020304" pitchFamily="18" charset="0"/>
              </a:rPr>
              <a:t>    int </a:t>
            </a:r>
            <a:r>
              <a:rPr lang="en-US" sz="1600" dirty="0" err="1">
                <a:latin typeface="Century" panose="02040604050505020304" pitchFamily="18" charset="0"/>
              </a:rPr>
              <a:t>eat_count</a:t>
            </a:r>
            <a:r>
              <a:rPr lang="en-US" sz="1600" dirty="0">
                <a:latin typeface="Century" panose="02040604050505020304" pitchFamily="18" charset="0"/>
              </a:rPr>
              <a:t>;</a:t>
            </a:r>
          </a:p>
          <a:p>
            <a:r>
              <a:rPr lang="en-US" sz="1600" dirty="0">
                <a:latin typeface="Century" panose="02040604050505020304" pitchFamily="18" charset="0"/>
              </a:rPr>
              <a:t>} </a:t>
            </a:r>
            <a:r>
              <a:rPr lang="en-US" sz="1600" dirty="0" err="1">
                <a:latin typeface="Century" panose="02040604050505020304" pitchFamily="18" charset="0"/>
              </a:rPr>
              <a:t>phil_t</a:t>
            </a:r>
            <a:r>
              <a:rPr lang="en-US" sz="1600" dirty="0">
                <a:latin typeface="Century" panose="02040604050505020304" pitchFamily="18" charset="0"/>
              </a:rPr>
              <a:t>;</a:t>
            </a:r>
          </a:p>
          <a:p>
            <a:endParaRPr lang="en-US" sz="1600" dirty="0">
              <a:latin typeface="Century" panose="02040604050505020304" pitchFamily="18" charset="0"/>
            </a:endParaRPr>
          </a:p>
          <a:p>
            <a:endParaRPr lang="en-US" sz="1600" dirty="0">
              <a:latin typeface="Century" panose="02040604050505020304" pitchFamily="18" charset="0"/>
            </a:endParaRPr>
          </a:p>
          <a:p>
            <a:r>
              <a:rPr lang="en-US" sz="1600" dirty="0">
                <a:latin typeface="Century" panose="02040604050505020304" pitchFamily="18" charset="0"/>
              </a:rPr>
              <a:t>typedef struct spoon_ {</a:t>
            </a:r>
          </a:p>
          <a:p>
            <a:endParaRPr lang="en-US" sz="1600" dirty="0">
              <a:latin typeface="Century" panose="02040604050505020304" pitchFamily="18" charset="0"/>
            </a:endParaRPr>
          </a:p>
          <a:p>
            <a:r>
              <a:rPr lang="en-US" sz="1600" dirty="0">
                <a:latin typeface="Century" panose="02040604050505020304" pitchFamily="18" charset="0"/>
              </a:rPr>
              <a:t>    int </a:t>
            </a:r>
            <a:r>
              <a:rPr lang="en-US" sz="1600" dirty="0" err="1">
                <a:latin typeface="Century" panose="02040604050505020304" pitchFamily="18" charset="0"/>
              </a:rPr>
              <a:t>spoon_id</a:t>
            </a:r>
            <a:r>
              <a:rPr lang="en-US" sz="1600" dirty="0">
                <a:latin typeface="Century" panose="02040604050505020304" pitchFamily="18" charset="0"/>
              </a:rPr>
              <a:t>;</a:t>
            </a:r>
          </a:p>
          <a:p>
            <a:r>
              <a:rPr lang="en-US" sz="1600" dirty="0">
                <a:latin typeface="Century" panose="02040604050505020304" pitchFamily="18" charset="0"/>
              </a:rPr>
              <a:t>    bool </a:t>
            </a:r>
            <a:r>
              <a:rPr lang="en-US" sz="1600" dirty="0" err="1">
                <a:latin typeface="Century" panose="02040604050505020304" pitchFamily="18" charset="0"/>
              </a:rPr>
              <a:t>is_used</a:t>
            </a:r>
            <a:r>
              <a:rPr lang="en-US" sz="1600" dirty="0">
                <a:latin typeface="Century" panose="02040604050505020304" pitchFamily="18" charset="0"/>
              </a:rPr>
              <a:t>;   /* bool to indicate if the spoon is </a:t>
            </a:r>
          </a:p>
          <a:p>
            <a:r>
              <a:rPr lang="en-US" sz="1600" dirty="0">
                <a:latin typeface="Century" panose="02040604050505020304" pitchFamily="18" charset="0"/>
              </a:rPr>
              <a:t>					being used or not */</a:t>
            </a:r>
          </a:p>
          <a:p>
            <a:r>
              <a:rPr lang="en-US" sz="1600" dirty="0">
                <a:latin typeface="Century" panose="02040604050505020304" pitchFamily="18" charset="0"/>
              </a:rPr>
              <a:t>    </a:t>
            </a:r>
            <a:r>
              <a:rPr lang="en-US" sz="1600" dirty="0" err="1">
                <a:latin typeface="Century" panose="02040604050505020304" pitchFamily="18" charset="0"/>
              </a:rPr>
              <a:t>phil_t</a:t>
            </a:r>
            <a:r>
              <a:rPr lang="en-US" sz="1600" dirty="0">
                <a:latin typeface="Century" panose="02040604050505020304" pitchFamily="18" charset="0"/>
              </a:rPr>
              <a:t> *</a:t>
            </a:r>
            <a:r>
              <a:rPr lang="en-US" sz="1600" dirty="0" err="1">
                <a:latin typeface="Century" panose="02040604050505020304" pitchFamily="18" charset="0"/>
              </a:rPr>
              <a:t>phil</a:t>
            </a:r>
            <a:r>
              <a:rPr lang="en-US" sz="1600" dirty="0">
                <a:latin typeface="Century" panose="02040604050505020304" pitchFamily="18" charset="0"/>
              </a:rPr>
              <a:t>;    /* If used, then which philosopher </a:t>
            </a:r>
          </a:p>
          <a:p>
            <a:r>
              <a:rPr lang="en-US" sz="1600" dirty="0">
                <a:latin typeface="Century" panose="02040604050505020304" pitchFamily="18" charset="0"/>
              </a:rPr>
              <a:t>					is using it */</a:t>
            </a:r>
          </a:p>
          <a:p>
            <a:r>
              <a:rPr lang="en-US" sz="1600" dirty="0">
                <a:latin typeface="Century" panose="02040604050505020304" pitchFamily="18" charset="0"/>
              </a:rPr>
              <a:t>    </a:t>
            </a:r>
            <a:r>
              <a:rPr lang="en-US" sz="1600" dirty="0" err="1">
                <a:latin typeface="Century" panose="02040604050505020304" pitchFamily="18" charset="0"/>
              </a:rPr>
              <a:t>pthread_mutex_t</a:t>
            </a:r>
            <a:r>
              <a:rPr lang="en-US" sz="1600" dirty="0">
                <a:latin typeface="Century" panose="02040604050505020304" pitchFamily="18" charset="0"/>
              </a:rPr>
              <a:t> mutex;  /* For Mutual Exclusion */</a:t>
            </a:r>
          </a:p>
          <a:p>
            <a:r>
              <a:rPr lang="en-US" sz="1600" dirty="0">
                <a:latin typeface="Century" panose="02040604050505020304" pitchFamily="18" charset="0"/>
              </a:rPr>
              <a:t>    </a:t>
            </a:r>
            <a:r>
              <a:rPr lang="en-US" sz="1600" dirty="0" err="1">
                <a:latin typeface="Century" panose="02040604050505020304" pitchFamily="18" charset="0"/>
              </a:rPr>
              <a:t>pthread_cond_t</a:t>
            </a:r>
            <a:r>
              <a:rPr lang="en-US" sz="1600" dirty="0">
                <a:latin typeface="Century" panose="02040604050505020304" pitchFamily="18" charset="0"/>
              </a:rPr>
              <a:t> cv;   /* For thread Co-ordination </a:t>
            </a:r>
          </a:p>
          <a:p>
            <a:r>
              <a:rPr lang="en-US" sz="1600" dirty="0">
                <a:latin typeface="Century" panose="02040604050505020304" pitchFamily="18" charset="0"/>
              </a:rPr>
              <a:t>					  	competing for this Resource */</a:t>
            </a:r>
          </a:p>
          <a:p>
            <a:r>
              <a:rPr lang="en-US" sz="1600" dirty="0">
                <a:latin typeface="Century" panose="02040604050505020304" pitchFamily="18" charset="0"/>
              </a:rPr>
              <a:t>} </a:t>
            </a:r>
            <a:r>
              <a:rPr lang="en-US" sz="1600" dirty="0" err="1">
                <a:latin typeface="Century" panose="02040604050505020304" pitchFamily="18" charset="0"/>
              </a:rPr>
              <a:t>spoon_t</a:t>
            </a:r>
            <a:r>
              <a:rPr lang="en-US" sz="1600" dirty="0">
                <a:latin typeface="Century" panose="02040604050505020304" pitchFamily="18" charset="0"/>
              </a:rPr>
              <a:t>;</a:t>
            </a:r>
          </a:p>
          <a:p>
            <a:endParaRPr 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1ECBEC-E84D-46D1-A271-C6865680AC24}"/>
              </a:ext>
            </a:extLst>
          </p:cNvPr>
          <p:cNvSpPr txBox="1"/>
          <p:nvPr/>
        </p:nvSpPr>
        <p:spPr>
          <a:xfrm>
            <a:off x="350031" y="576127"/>
            <a:ext cx="2000548" cy="338554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  <a:alpha val="50000"/>
                </a:schemeClr>
              </a:gs>
              <a:gs pos="100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effectLst>
            <a:glow rad="139700">
              <a:schemeClr val="accent3">
                <a:satMod val="175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  <a:reflection stA="0" endPos="65000" dist="50800" dir="5400000" sy="-100000" algn="bl" rotWithShape="0"/>
            <a:softEdge rad="0"/>
          </a:effectLst>
          <a:scene3d>
            <a:camera prst="orthographicFront"/>
            <a:lightRig rig="threePt" dir="t"/>
          </a:scene3d>
          <a:sp3d prstMaterial="flat">
            <a:bevelT prst="relaxedInset"/>
            <a:bevelB prst="convex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entury" panose="02040604050505020304" pitchFamily="18" charset="0"/>
              </a:rPr>
              <a:t>Data Structure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A436A8-CB76-4B91-81D3-2E2AC3ADBB01}"/>
              </a:ext>
            </a:extLst>
          </p:cNvPr>
          <p:cNvSpPr txBox="1"/>
          <p:nvPr/>
        </p:nvSpPr>
        <p:spPr>
          <a:xfrm>
            <a:off x="3170223" y="883186"/>
            <a:ext cx="14350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accent3"/>
                </a:solidFill>
                <a:latin typeface="Century" panose="02040604050505020304" pitchFamily="18" charset="0"/>
              </a:rPr>
              <a:t>din_ph.h</a:t>
            </a:r>
            <a:endParaRPr lang="en-US" sz="2400" dirty="0">
              <a:solidFill>
                <a:schemeClr val="accent3"/>
              </a:solidFill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274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D60127C-FDE3-43A6-A857-549D6321C364}"/>
              </a:ext>
            </a:extLst>
          </p:cNvPr>
          <p:cNvGraphicFramePr/>
          <p:nvPr/>
        </p:nvGraphicFramePr>
        <p:xfrm>
          <a:off x="5558117" y="770966"/>
          <a:ext cx="6230469" cy="5367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2" name="Graphic 21" descr="Spoon outline">
            <a:extLst>
              <a:ext uri="{FF2B5EF4-FFF2-40B4-BE49-F238E27FC236}">
                <a16:creationId xmlns:a16="http://schemas.microsoft.com/office/drawing/2014/main" id="{AD145C45-40E8-4724-B6B1-AB87E029F9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6928750" y="1571601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32F325F-A741-420B-9E32-798CDD1BFBCC}"/>
              </a:ext>
            </a:extLst>
          </p:cNvPr>
          <p:cNvSpPr txBox="1"/>
          <p:nvPr/>
        </p:nvSpPr>
        <p:spPr>
          <a:xfrm>
            <a:off x="6646461" y="130527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SP4</a:t>
            </a:r>
          </a:p>
        </p:txBody>
      </p:sp>
      <p:pic>
        <p:nvPicPr>
          <p:cNvPr id="25" name="Graphic 24" descr="Spoon outline">
            <a:extLst>
              <a:ext uri="{FF2B5EF4-FFF2-40B4-BE49-F238E27FC236}">
                <a16:creationId xmlns:a16="http://schemas.microsoft.com/office/drawing/2014/main" id="{870A176F-00EF-4599-A68D-866F0500F9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9951298">
            <a:off x="9446023" y="1509834"/>
            <a:ext cx="914400" cy="914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D2C7F11-C5C6-45AF-A5FE-111F306E66CE}"/>
              </a:ext>
            </a:extLst>
          </p:cNvPr>
          <p:cNvSpPr txBox="1"/>
          <p:nvPr/>
        </p:nvSpPr>
        <p:spPr>
          <a:xfrm>
            <a:off x="9943961" y="114929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SP0</a:t>
            </a:r>
          </a:p>
        </p:txBody>
      </p:sp>
      <p:pic>
        <p:nvPicPr>
          <p:cNvPr id="27" name="Graphic 26" descr="Spoon outline">
            <a:extLst>
              <a:ext uri="{FF2B5EF4-FFF2-40B4-BE49-F238E27FC236}">
                <a16:creationId xmlns:a16="http://schemas.microsoft.com/office/drawing/2014/main" id="{5DC3CF35-3964-4A1C-8180-A6C9E60CAB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4471929">
            <a:off x="10212705" y="3783656"/>
            <a:ext cx="914400" cy="914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7A27C8D-AC4D-4B1F-AC27-A959B467B7D6}"/>
              </a:ext>
            </a:extLst>
          </p:cNvPr>
          <p:cNvSpPr txBox="1"/>
          <p:nvPr/>
        </p:nvSpPr>
        <p:spPr>
          <a:xfrm>
            <a:off x="11190605" y="423009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SP1</a:t>
            </a:r>
          </a:p>
        </p:txBody>
      </p:sp>
      <p:pic>
        <p:nvPicPr>
          <p:cNvPr id="29" name="Graphic 28" descr="Spoon outline">
            <a:extLst>
              <a:ext uri="{FF2B5EF4-FFF2-40B4-BE49-F238E27FC236}">
                <a16:creationId xmlns:a16="http://schemas.microsoft.com/office/drawing/2014/main" id="{60D85B00-00AF-4C29-A80C-96D860E0EE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8841158">
            <a:off x="8244471" y="5264591"/>
            <a:ext cx="914400" cy="9144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C7059CC-21AA-47EE-827C-7CFD3002E3F3}"/>
              </a:ext>
            </a:extLst>
          </p:cNvPr>
          <p:cNvSpPr txBox="1"/>
          <p:nvPr/>
        </p:nvSpPr>
        <p:spPr>
          <a:xfrm>
            <a:off x="8455748" y="621999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SP2</a:t>
            </a:r>
          </a:p>
        </p:txBody>
      </p:sp>
      <p:pic>
        <p:nvPicPr>
          <p:cNvPr id="31" name="Graphic 30" descr="Spoon outline">
            <a:extLst>
              <a:ext uri="{FF2B5EF4-FFF2-40B4-BE49-F238E27FC236}">
                <a16:creationId xmlns:a16="http://schemas.microsoft.com/office/drawing/2014/main" id="{E3B3130D-46A2-444C-B64C-8B805ABA66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935305">
            <a:off x="6261301" y="3796338"/>
            <a:ext cx="914400" cy="9144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402030C-123E-4A80-8315-F0628F4C93D4}"/>
              </a:ext>
            </a:extLst>
          </p:cNvPr>
          <p:cNvSpPr txBox="1"/>
          <p:nvPr/>
        </p:nvSpPr>
        <p:spPr>
          <a:xfrm>
            <a:off x="5676389" y="423009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SP3</a:t>
            </a:r>
          </a:p>
        </p:txBody>
      </p:sp>
      <p:pic>
        <p:nvPicPr>
          <p:cNvPr id="34" name="Graphic 33" descr="Cake with solid fill">
            <a:extLst>
              <a:ext uri="{FF2B5EF4-FFF2-40B4-BE49-F238E27FC236}">
                <a16:creationId xmlns:a16="http://schemas.microsoft.com/office/drawing/2014/main" id="{B55D81F6-D62D-4179-BF52-CD8AD82390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44627" y="2800020"/>
            <a:ext cx="1440836" cy="144083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30B7919-4C13-450F-9C42-FEB489EA8154}"/>
              </a:ext>
            </a:extLst>
          </p:cNvPr>
          <p:cNvSpPr txBox="1"/>
          <p:nvPr/>
        </p:nvSpPr>
        <p:spPr>
          <a:xfrm>
            <a:off x="-1" y="0"/>
            <a:ext cx="10201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Century" panose="02040604050505020304" pitchFamily="18" charset="0"/>
              </a:rPr>
              <a:t>Thread Synchronization </a:t>
            </a:r>
            <a:r>
              <a:rPr lang="en-US" b="1" dirty="0">
                <a:solidFill>
                  <a:srgbClr val="FFFF00"/>
                </a:solidFill>
                <a:latin typeface="Century" panose="02040604050505020304" pitchFamily="18" charset="0"/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FFFF00"/>
                </a:solidFill>
                <a:latin typeface="Century" panose="02040604050505020304" pitchFamily="18" charset="0"/>
              </a:rPr>
              <a:t> Implement Dining Philosopher Problem </a:t>
            </a:r>
            <a:r>
              <a:rPr lang="en-US" b="1" dirty="0">
                <a:solidFill>
                  <a:srgbClr val="FFFF00"/>
                </a:solidFill>
                <a:latin typeface="Century" panose="02040604050505020304" pitchFamily="18" charset="0"/>
                <a:sym typeface="Wingdings" panose="05000000000000000000" pitchFamily="2" charset="2"/>
              </a:rPr>
              <a:t> Common APIs</a:t>
            </a:r>
            <a:endParaRPr lang="en-US" b="1" dirty="0">
              <a:solidFill>
                <a:srgbClr val="FFFF00"/>
              </a:solidFill>
              <a:latin typeface="Century" panose="020406040505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8235B0-4781-463E-8C99-03846DBA831C}"/>
              </a:ext>
            </a:extLst>
          </p:cNvPr>
          <p:cNvSpPr txBox="1"/>
          <p:nvPr/>
        </p:nvSpPr>
        <p:spPr>
          <a:xfrm>
            <a:off x="403414" y="479050"/>
            <a:ext cx="2000548" cy="338554"/>
          </a:xfrm>
          <a:prstGeom prst="rect">
            <a:avLst/>
          </a:prstGeom>
          <a:gradFill>
            <a:gsLst>
              <a:gs pos="0">
                <a:schemeClr val="accent4">
                  <a:lumMod val="5000"/>
                  <a:lumOff val="95000"/>
                  <a:alpha val="50000"/>
                </a:schemeClr>
              </a:gs>
              <a:gs pos="100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  <a:effectLst>
            <a:glow rad="139700">
              <a:schemeClr val="accent3">
                <a:satMod val="175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  <a:reflection stA="0" endPos="65000" dist="50800" dir="5400000" sy="-100000" algn="bl" rotWithShape="0"/>
            <a:softEdge rad="0"/>
          </a:effectLst>
          <a:scene3d>
            <a:camera prst="orthographicFront"/>
            <a:lightRig rig="threePt" dir="t"/>
          </a:scene3d>
          <a:sp3d prstMaterial="flat">
            <a:bevelT prst="relaxedInset"/>
            <a:bevelB prst="convex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entury" panose="02040604050505020304" pitchFamily="18" charset="0"/>
              </a:rPr>
              <a:t>Common APIs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9665BF-BF72-4399-A81E-70B13A4FF645}"/>
              </a:ext>
            </a:extLst>
          </p:cNvPr>
          <p:cNvSpPr txBox="1"/>
          <p:nvPr/>
        </p:nvSpPr>
        <p:spPr>
          <a:xfrm>
            <a:off x="284114" y="957020"/>
            <a:ext cx="559800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static </a:t>
            </a:r>
          </a:p>
          <a:p>
            <a:r>
              <a:rPr lang="en-US" dirty="0" err="1">
                <a:latin typeface="Century" panose="02040604050505020304" pitchFamily="18" charset="0"/>
              </a:rPr>
              <a:t>spoon_t</a:t>
            </a:r>
            <a:r>
              <a:rPr lang="en-US" dirty="0">
                <a:latin typeface="Century" panose="02040604050505020304" pitchFamily="18" charset="0"/>
              </a:rPr>
              <a:t> *</a:t>
            </a:r>
            <a:r>
              <a:rPr lang="en-US" dirty="0" err="1">
                <a:latin typeface="Century" panose="02040604050505020304" pitchFamily="18" charset="0"/>
              </a:rPr>
              <a:t>phil_get_right_spoon</a:t>
            </a:r>
            <a:r>
              <a:rPr lang="en-US" dirty="0">
                <a:latin typeface="Century" panose="02040604050505020304" pitchFamily="18" charset="0"/>
              </a:rPr>
              <a:t>(</a:t>
            </a:r>
            <a:r>
              <a:rPr lang="en-US" dirty="0" err="1">
                <a:latin typeface="Century" panose="02040604050505020304" pitchFamily="18" charset="0"/>
              </a:rPr>
              <a:t>phil_t</a:t>
            </a:r>
            <a:r>
              <a:rPr lang="en-US" dirty="0">
                <a:latin typeface="Century" panose="02040604050505020304" pitchFamily="18" charset="0"/>
              </a:rPr>
              <a:t> *</a:t>
            </a:r>
            <a:r>
              <a:rPr lang="en-US" dirty="0" err="1">
                <a:latin typeface="Century" panose="02040604050505020304" pitchFamily="18" charset="0"/>
              </a:rPr>
              <a:t>phil</a:t>
            </a:r>
            <a:r>
              <a:rPr lang="en-US" dirty="0">
                <a:latin typeface="Century" panose="02040604050505020304" pitchFamily="18" charset="0"/>
              </a:rPr>
              <a:t>);</a:t>
            </a:r>
          </a:p>
          <a:p>
            <a:endParaRPr lang="en-US" dirty="0">
              <a:latin typeface="Century" panose="02040604050505020304" pitchFamily="18" charset="0"/>
            </a:endParaRPr>
          </a:p>
          <a:p>
            <a:r>
              <a:rPr lang="en-US" dirty="0">
                <a:latin typeface="Century" panose="02040604050505020304" pitchFamily="18" charset="0"/>
              </a:rPr>
              <a:t>static</a:t>
            </a:r>
          </a:p>
          <a:p>
            <a:r>
              <a:rPr lang="en-US" dirty="0" err="1">
                <a:latin typeface="Century" panose="02040604050505020304" pitchFamily="18" charset="0"/>
              </a:rPr>
              <a:t>spoon_t</a:t>
            </a:r>
            <a:r>
              <a:rPr lang="en-US" dirty="0">
                <a:latin typeface="Century" panose="02040604050505020304" pitchFamily="18" charset="0"/>
              </a:rPr>
              <a:t> *</a:t>
            </a:r>
            <a:r>
              <a:rPr lang="en-US" dirty="0" err="1">
                <a:latin typeface="Century" panose="02040604050505020304" pitchFamily="18" charset="0"/>
              </a:rPr>
              <a:t>phil_get_left_spoon</a:t>
            </a:r>
            <a:r>
              <a:rPr lang="en-US" dirty="0">
                <a:latin typeface="Century" panose="02040604050505020304" pitchFamily="18" charset="0"/>
              </a:rPr>
              <a:t>(</a:t>
            </a:r>
            <a:r>
              <a:rPr lang="en-US" dirty="0" err="1">
                <a:latin typeface="Century" panose="02040604050505020304" pitchFamily="18" charset="0"/>
              </a:rPr>
              <a:t>phil_t</a:t>
            </a:r>
            <a:r>
              <a:rPr lang="en-US" dirty="0">
                <a:latin typeface="Century" panose="02040604050505020304" pitchFamily="18" charset="0"/>
              </a:rPr>
              <a:t> *</a:t>
            </a:r>
            <a:r>
              <a:rPr lang="en-US" dirty="0" err="1">
                <a:latin typeface="Century" panose="02040604050505020304" pitchFamily="18" charset="0"/>
              </a:rPr>
              <a:t>phil</a:t>
            </a:r>
            <a:r>
              <a:rPr lang="en-US" dirty="0">
                <a:latin typeface="Century" panose="02040604050505020304" pitchFamily="18" charset="0"/>
              </a:rPr>
              <a:t>);</a:t>
            </a:r>
          </a:p>
          <a:p>
            <a:endParaRPr lang="en-US" dirty="0">
              <a:latin typeface="Century" panose="02040604050505020304" pitchFamily="18" charset="0"/>
            </a:endParaRPr>
          </a:p>
          <a:p>
            <a:r>
              <a:rPr lang="fr-FR" dirty="0" err="1">
                <a:latin typeface="Century" panose="02040604050505020304" pitchFamily="18" charset="0"/>
              </a:rPr>
              <a:t>static</a:t>
            </a:r>
            <a:r>
              <a:rPr lang="fr-FR" dirty="0">
                <a:latin typeface="Century" panose="02040604050505020304" pitchFamily="18" charset="0"/>
              </a:rPr>
              <a:t> </a:t>
            </a:r>
            <a:r>
              <a:rPr lang="fr-FR" dirty="0" err="1">
                <a:latin typeface="Century" panose="02040604050505020304" pitchFamily="18" charset="0"/>
              </a:rPr>
              <a:t>void</a:t>
            </a:r>
            <a:endParaRPr lang="fr-FR" dirty="0">
              <a:latin typeface="Century" panose="02040604050505020304" pitchFamily="18" charset="0"/>
            </a:endParaRPr>
          </a:p>
          <a:p>
            <a:r>
              <a:rPr lang="fr-FR" dirty="0" err="1">
                <a:latin typeface="Century" panose="02040604050505020304" pitchFamily="18" charset="0"/>
              </a:rPr>
              <a:t>phil_eat</a:t>
            </a:r>
            <a:r>
              <a:rPr lang="fr-FR" dirty="0">
                <a:latin typeface="Century" panose="02040604050505020304" pitchFamily="18" charset="0"/>
              </a:rPr>
              <a:t>(</a:t>
            </a:r>
            <a:r>
              <a:rPr lang="fr-FR" dirty="0" err="1">
                <a:latin typeface="Century" panose="02040604050505020304" pitchFamily="18" charset="0"/>
              </a:rPr>
              <a:t>phil_t</a:t>
            </a:r>
            <a:r>
              <a:rPr lang="fr-FR" dirty="0">
                <a:latin typeface="Century" panose="02040604050505020304" pitchFamily="18" charset="0"/>
              </a:rPr>
              <a:t> *</a:t>
            </a:r>
            <a:r>
              <a:rPr lang="fr-FR" dirty="0" err="1">
                <a:latin typeface="Century" panose="02040604050505020304" pitchFamily="18" charset="0"/>
              </a:rPr>
              <a:t>phil</a:t>
            </a:r>
            <a:r>
              <a:rPr lang="fr-FR" dirty="0">
                <a:latin typeface="Century" panose="02040604050505020304" pitchFamily="18" charset="0"/>
              </a:rPr>
              <a:t>);</a:t>
            </a:r>
          </a:p>
          <a:p>
            <a:endParaRPr lang="fr-FR" dirty="0">
              <a:latin typeface="Century" panose="02040604050505020304" pitchFamily="18" charset="0"/>
            </a:endParaRPr>
          </a:p>
          <a:p>
            <a:r>
              <a:rPr lang="en-US" dirty="0">
                <a:latin typeface="Century" panose="02040604050505020304" pitchFamily="18" charset="0"/>
              </a:rPr>
              <a:t>static void</a:t>
            </a:r>
          </a:p>
          <a:p>
            <a:r>
              <a:rPr lang="en-US" dirty="0" err="1">
                <a:latin typeface="Century" panose="02040604050505020304" pitchFamily="18" charset="0"/>
              </a:rPr>
              <a:t>philosopher_release_both_spoons</a:t>
            </a:r>
            <a:r>
              <a:rPr lang="en-US" dirty="0">
                <a:latin typeface="Century" panose="02040604050505020304" pitchFamily="18" charset="0"/>
              </a:rPr>
              <a:t>(</a:t>
            </a:r>
            <a:r>
              <a:rPr lang="en-US" dirty="0" err="1">
                <a:latin typeface="Century" panose="02040604050505020304" pitchFamily="18" charset="0"/>
              </a:rPr>
              <a:t>phil_t</a:t>
            </a:r>
            <a:r>
              <a:rPr lang="en-US" dirty="0">
                <a:latin typeface="Century" panose="02040604050505020304" pitchFamily="18" charset="0"/>
              </a:rPr>
              <a:t> *</a:t>
            </a:r>
            <a:r>
              <a:rPr lang="en-US" dirty="0" err="1">
                <a:latin typeface="Century" panose="02040604050505020304" pitchFamily="18" charset="0"/>
              </a:rPr>
              <a:t>phil</a:t>
            </a:r>
            <a:r>
              <a:rPr lang="en-US" dirty="0">
                <a:latin typeface="Century" panose="02040604050505020304" pitchFamily="18" charset="0"/>
              </a:rPr>
              <a:t>)</a:t>
            </a:r>
            <a:r>
              <a:rPr lang="fr-FR" dirty="0">
                <a:latin typeface="Century" panose="02040604050505020304" pitchFamily="18" charset="0"/>
              </a:rPr>
              <a:t> {</a:t>
            </a:r>
          </a:p>
          <a:p>
            <a:endParaRPr lang="fr-FR" dirty="0">
              <a:latin typeface="Century" panose="02040604050505020304" pitchFamily="18" charset="0"/>
            </a:endParaRPr>
          </a:p>
          <a:p>
            <a:r>
              <a:rPr lang="fr-FR" dirty="0">
                <a:latin typeface="Century" panose="02040604050505020304" pitchFamily="18" charset="0"/>
              </a:rPr>
              <a:t>	 </a:t>
            </a:r>
            <a:r>
              <a:rPr lang="fr-FR" dirty="0">
                <a:solidFill>
                  <a:srgbClr val="FFFF00"/>
                </a:solidFill>
                <a:latin typeface="Century" panose="02040604050505020304" pitchFamily="18" charset="0"/>
              </a:rPr>
              <a:t>/* </a:t>
            </a:r>
            <a:r>
              <a:rPr lang="fr-FR" dirty="0" err="1">
                <a:solidFill>
                  <a:srgbClr val="FFFF00"/>
                </a:solidFill>
                <a:latin typeface="Century" panose="02040604050505020304" pitchFamily="18" charset="0"/>
              </a:rPr>
              <a:t>Core</a:t>
            </a:r>
            <a:r>
              <a:rPr lang="fr-FR" dirty="0">
                <a:solidFill>
                  <a:srgbClr val="FFFF00"/>
                </a:solidFill>
                <a:latin typeface="Century" panose="02040604050505020304" pitchFamily="18" charset="0"/>
              </a:rPr>
              <a:t> </a:t>
            </a:r>
            <a:r>
              <a:rPr lang="fr-FR" dirty="0" err="1">
                <a:solidFill>
                  <a:srgbClr val="FFFF00"/>
                </a:solidFill>
                <a:latin typeface="Century" panose="02040604050505020304" pitchFamily="18" charset="0"/>
              </a:rPr>
              <a:t>logic</a:t>
            </a:r>
            <a:r>
              <a:rPr lang="fr-FR" dirty="0">
                <a:solidFill>
                  <a:srgbClr val="FFFF00"/>
                </a:solidFill>
                <a:latin typeface="Century" panose="02040604050505020304" pitchFamily="18" charset="0"/>
              </a:rPr>
              <a:t> */	</a:t>
            </a:r>
          </a:p>
          <a:p>
            <a:r>
              <a:rPr lang="fr-FR" dirty="0">
                <a:latin typeface="Century" panose="02040604050505020304" pitchFamily="18" charset="0"/>
              </a:rPr>
              <a:t>}</a:t>
            </a:r>
          </a:p>
          <a:p>
            <a:endParaRPr lang="fr-FR" dirty="0">
              <a:latin typeface="Century" panose="02040604050505020304" pitchFamily="18" charset="0"/>
            </a:endParaRPr>
          </a:p>
          <a:p>
            <a:r>
              <a:rPr lang="en-US" dirty="0">
                <a:latin typeface="Century" panose="02040604050505020304" pitchFamily="18" charset="0"/>
              </a:rPr>
              <a:t>static bool</a:t>
            </a:r>
          </a:p>
          <a:p>
            <a:r>
              <a:rPr lang="en-US" dirty="0" err="1">
                <a:latin typeface="Century" panose="02040604050505020304" pitchFamily="18" charset="0"/>
              </a:rPr>
              <a:t>philosopher_get_access_both_spoons</a:t>
            </a:r>
            <a:r>
              <a:rPr lang="en-US" dirty="0">
                <a:latin typeface="Century" panose="02040604050505020304" pitchFamily="18" charset="0"/>
              </a:rPr>
              <a:t>(</a:t>
            </a:r>
            <a:r>
              <a:rPr lang="en-US" dirty="0" err="1">
                <a:latin typeface="Century" panose="02040604050505020304" pitchFamily="18" charset="0"/>
              </a:rPr>
              <a:t>phil_t</a:t>
            </a:r>
            <a:r>
              <a:rPr lang="en-US" dirty="0">
                <a:latin typeface="Century" panose="02040604050505020304" pitchFamily="18" charset="0"/>
              </a:rPr>
              <a:t> *</a:t>
            </a:r>
            <a:r>
              <a:rPr lang="en-US" dirty="0" err="1">
                <a:latin typeface="Century" panose="02040604050505020304" pitchFamily="18" charset="0"/>
              </a:rPr>
              <a:t>phil</a:t>
            </a:r>
            <a:r>
              <a:rPr lang="en-US" dirty="0">
                <a:latin typeface="Century" panose="02040604050505020304" pitchFamily="18" charset="0"/>
              </a:rPr>
              <a:t>)</a:t>
            </a:r>
            <a:r>
              <a:rPr lang="fr-FR" dirty="0">
                <a:latin typeface="Century" panose="02040604050505020304" pitchFamily="18" charset="0"/>
              </a:rPr>
              <a:t> {</a:t>
            </a:r>
          </a:p>
          <a:p>
            <a:endParaRPr lang="fr-FR" dirty="0">
              <a:latin typeface="Century" panose="02040604050505020304" pitchFamily="18" charset="0"/>
            </a:endParaRPr>
          </a:p>
          <a:p>
            <a:r>
              <a:rPr lang="fr-FR" dirty="0">
                <a:latin typeface="Century" panose="02040604050505020304" pitchFamily="18" charset="0"/>
              </a:rPr>
              <a:t>   	</a:t>
            </a:r>
            <a:r>
              <a:rPr lang="fr-FR" dirty="0">
                <a:solidFill>
                  <a:srgbClr val="FFFF00"/>
                </a:solidFill>
                <a:latin typeface="Century" panose="02040604050505020304" pitchFamily="18" charset="0"/>
              </a:rPr>
              <a:t>/* </a:t>
            </a:r>
            <a:r>
              <a:rPr lang="fr-FR" dirty="0" err="1">
                <a:solidFill>
                  <a:srgbClr val="FFFF00"/>
                </a:solidFill>
                <a:latin typeface="Century" panose="02040604050505020304" pitchFamily="18" charset="0"/>
              </a:rPr>
              <a:t>Core</a:t>
            </a:r>
            <a:r>
              <a:rPr lang="fr-FR" dirty="0">
                <a:solidFill>
                  <a:srgbClr val="FFFF00"/>
                </a:solidFill>
                <a:latin typeface="Century" panose="02040604050505020304" pitchFamily="18" charset="0"/>
              </a:rPr>
              <a:t> </a:t>
            </a:r>
            <a:r>
              <a:rPr lang="fr-FR" dirty="0" err="1">
                <a:solidFill>
                  <a:srgbClr val="FFFF00"/>
                </a:solidFill>
                <a:latin typeface="Century" panose="02040604050505020304" pitchFamily="18" charset="0"/>
              </a:rPr>
              <a:t>logic</a:t>
            </a:r>
            <a:r>
              <a:rPr lang="fr-FR" dirty="0">
                <a:solidFill>
                  <a:srgbClr val="FFFF00"/>
                </a:solidFill>
                <a:latin typeface="Century" panose="02040604050505020304" pitchFamily="18" charset="0"/>
              </a:rPr>
              <a:t> */</a:t>
            </a:r>
          </a:p>
          <a:p>
            <a:r>
              <a:rPr lang="fr-FR" dirty="0">
                <a:latin typeface="Century" panose="02040604050505020304" pitchFamily="18" charset="0"/>
              </a:rPr>
              <a:t>}</a:t>
            </a:r>
            <a:endParaRPr lang="en-US" dirty="0">
              <a:latin typeface="Century" panose="020406040505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30FD6C-57E0-448E-A1EC-AED956A639DB}"/>
              </a:ext>
            </a:extLst>
          </p:cNvPr>
          <p:cNvSpPr txBox="1"/>
          <p:nvPr/>
        </p:nvSpPr>
        <p:spPr>
          <a:xfrm>
            <a:off x="3241051" y="555386"/>
            <a:ext cx="31790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accent3"/>
                </a:solidFill>
                <a:latin typeface="Century" panose="02040604050505020304" pitchFamily="18" charset="0"/>
              </a:rPr>
              <a:t>assignment_din_ph.c</a:t>
            </a:r>
            <a:endParaRPr lang="en-US" sz="2400" dirty="0">
              <a:solidFill>
                <a:schemeClr val="accent3"/>
              </a:solidFill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07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945EE4-7757-49CB-BDE5-20B3519DE719}"/>
              </a:ext>
            </a:extLst>
          </p:cNvPr>
          <p:cNvSpPr txBox="1"/>
          <p:nvPr/>
        </p:nvSpPr>
        <p:spPr>
          <a:xfrm>
            <a:off x="-1" y="0"/>
            <a:ext cx="10201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Century" panose="02040604050505020304" pitchFamily="18" charset="0"/>
              </a:rPr>
              <a:t>Thread Synchronization </a:t>
            </a:r>
            <a:r>
              <a:rPr lang="en-US" b="1" dirty="0">
                <a:solidFill>
                  <a:srgbClr val="FFFF00"/>
                </a:solidFill>
                <a:latin typeface="Century" panose="02040604050505020304" pitchFamily="18" charset="0"/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FFFF00"/>
                </a:solidFill>
                <a:latin typeface="Century" panose="02040604050505020304" pitchFamily="18" charset="0"/>
              </a:rPr>
              <a:t> Implement Dining Philosopher Problem </a:t>
            </a:r>
            <a:r>
              <a:rPr lang="en-US" b="1" dirty="0">
                <a:solidFill>
                  <a:srgbClr val="FFFF00"/>
                </a:solidFill>
                <a:latin typeface="Century" panose="02040604050505020304" pitchFamily="18" charset="0"/>
                <a:sym typeface="Wingdings" panose="05000000000000000000" pitchFamily="2" charset="2"/>
              </a:rPr>
              <a:t> Solution</a:t>
            </a:r>
            <a:endParaRPr lang="en-US" b="1" dirty="0">
              <a:solidFill>
                <a:srgbClr val="FFFF00"/>
              </a:solidFill>
              <a:latin typeface="Century" panose="02040604050505020304" pitchFamily="18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6500361-158B-469D-8A8A-B9AF293E5C60}"/>
              </a:ext>
            </a:extLst>
          </p:cNvPr>
          <p:cNvGraphicFramePr/>
          <p:nvPr/>
        </p:nvGraphicFramePr>
        <p:xfrm>
          <a:off x="1529415" y="369332"/>
          <a:ext cx="8313271" cy="31645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35D190B-C8BE-4903-B247-A3F9EC41B8C1}"/>
              </a:ext>
            </a:extLst>
          </p:cNvPr>
          <p:cNvSpPr txBox="1"/>
          <p:nvPr/>
        </p:nvSpPr>
        <p:spPr>
          <a:xfrm>
            <a:off x="1255060" y="3524908"/>
            <a:ext cx="4084773" cy="230832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Century" panose="02040604050505020304" pitchFamily="18" charset="0"/>
              </a:rPr>
              <a:t>// Assigning a spoon S to </a:t>
            </a:r>
            <a:r>
              <a:rPr lang="en-US" dirty="0" err="1">
                <a:solidFill>
                  <a:schemeClr val="accent3"/>
                </a:solidFill>
                <a:latin typeface="Century" panose="02040604050505020304" pitchFamily="18" charset="0"/>
              </a:rPr>
              <a:t>phil</a:t>
            </a:r>
            <a:r>
              <a:rPr lang="en-US" dirty="0">
                <a:solidFill>
                  <a:schemeClr val="accent3"/>
                </a:solidFill>
                <a:latin typeface="Century" panose="02040604050505020304" pitchFamily="18" charset="0"/>
              </a:rPr>
              <a:t> P :</a:t>
            </a:r>
          </a:p>
          <a:p>
            <a:r>
              <a:rPr lang="en-US" dirty="0" err="1">
                <a:latin typeface="Century" panose="02040604050505020304" pitchFamily="18" charset="0"/>
              </a:rPr>
              <a:t>pthread_mutex_lock</a:t>
            </a:r>
            <a:r>
              <a:rPr lang="en-US" dirty="0">
                <a:latin typeface="Century" panose="02040604050505020304" pitchFamily="18" charset="0"/>
              </a:rPr>
              <a:t>(&amp;S-&gt;mutex);</a:t>
            </a:r>
          </a:p>
          <a:p>
            <a:endParaRPr lang="en-US" dirty="0">
              <a:latin typeface="Century" panose="02040604050505020304" pitchFamily="18" charset="0"/>
            </a:endParaRPr>
          </a:p>
          <a:p>
            <a:r>
              <a:rPr lang="en-US" dirty="0">
                <a:latin typeface="Century" panose="02040604050505020304" pitchFamily="18" charset="0"/>
              </a:rPr>
              <a:t>S-&gt;</a:t>
            </a:r>
            <a:r>
              <a:rPr lang="en-US" dirty="0" err="1">
                <a:latin typeface="Century" panose="02040604050505020304" pitchFamily="18" charset="0"/>
              </a:rPr>
              <a:t>is_used</a:t>
            </a:r>
            <a:r>
              <a:rPr lang="en-US" dirty="0">
                <a:latin typeface="Century" panose="02040604050505020304" pitchFamily="18" charset="0"/>
              </a:rPr>
              <a:t> = true;</a:t>
            </a:r>
          </a:p>
          <a:p>
            <a:r>
              <a:rPr lang="en-US" dirty="0">
                <a:latin typeface="Century" panose="02040604050505020304" pitchFamily="18" charset="0"/>
              </a:rPr>
              <a:t>S-&gt;</a:t>
            </a:r>
            <a:r>
              <a:rPr lang="en-US" dirty="0" err="1">
                <a:latin typeface="Century" panose="02040604050505020304" pitchFamily="18" charset="0"/>
              </a:rPr>
              <a:t>phil</a:t>
            </a:r>
            <a:r>
              <a:rPr lang="en-US" dirty="0">
                <a:latin typeface="Century" panose="02040604050505020304" pitchFamily="18" charset="0"/>
              </a:rPr>
              <a:t> = P;</a:t>
            </a:r>
          </a:p>
          <a:p>
            <a:endParaRPr lang="en-US" dirty="0">
              <a:latin typeface="Century" panose="02040604050505020304" pitchFamily="18" charset="0"/>
            </a:endParaRPr>
          </a:p>
          <a:p>
            <a:r>
              <a:rPr lang="en-US" dirty="0" err="1">
                <a:latin typeface="Century" panose="02040604050505020304" pitchFamily="18" charset="0"/>
              </a:rPr>
              <a:t>pthread_mutex_unlock</a:t>
            </a:r>
            <a:r>
              <a:rPr lang="en-US" dirty="0">
                <a:latin typeface="Century" panose="02040604050505020304" pitchFamily="18" charset="0"/>
              </a:rPr>
              <a:t>(&amp;S-&gt;mutex);</a:t>
            </a:r>
          </a:p>
          <a:p>
            <a:endParaRPr lang="en-US" dirty="0">
              <a:latin typeface="Century" panose="020406040505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866B55-16AE-4DBF-99CA-B78D4F25022C}"/>
              </a:ext>
            </a:extLst>
          </p:cNvPr>
          <p:cNvSpPr txBox="1"/>
          <p:nvPr/>
        </p:nvSpPr>
        <p:spPr>
          <a:xfrm>
            <a:off x="6517343" y="3524908"/>
            <a:ext cx="4084773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  <a:latin typeface="Century" panose="02040604050505020304" pitchFamily="18" charset="0"/>
              </a:rPr>
              <a:t>// Making the Spoon Available:</a:t>
            </a:r>
          </a:p>
          <a:p>
            <a:r>
              <a:rPr lang="en-US" dirty="0" err="1">
                <a:latin typeface="Century" panose="02040604050505020304" pitchFamily="18" charset="0"/>
              </a:rPr>
              <a:t>pthread_mutex_unlock</a:t>
            </a:r>
            <a:r>
              <a:rPr lang="en-US" dirty="0">
                <a:latin typeface="Century" panose="02040604050505020304" pitchFamily="18" charset="0"/>
              </a:rPr>
              <a:t>(&amp;S-&gt;mutex);</a:t>
            </a:r>
          </a:p>
          <a:p>
            <a:endParaRPr lang="en-US" dirty="0">
              <a:latin typeface="Century" panose="02040604050505020304" pitchFamily="18" charset="0"/>
            </a:endParaRPr>
          </a:p>
          <a:p>
            <a:r>
              <a:rPr lang="en-US" dirty="0">
                <a:latin typeface="Century" panose="02040604050505020304" pitchFamily="18" charset="0"/>
              </a:rPr>
              <a:t>S-&gt;</a:t>
            </a:r>
            <a:r>
              <a:rPr lang="en-US" dirty="0" err="1">
                <a:latin typeface="Century" panose="02040604050505020304" pitchFamily="18" charset="0"/>
              </a:rPr>
              <a:t>is_used</a:t>
            </a:r>
            <a:r>
              <a:rPr lang="en-US" dirty="0">
                <a:latin typeface="Century" panose="02040604050505020304" pitchFamily="18" charset="0"/>
              </a:rPr>
              <a:t> = false;</a:t>
            </a:r>
          </a:p>
          <a:p>
            <a:r>
              <a:rPr lang="en-US" dirty="0">
                <a:latin typeface="Century" panose="02040604050505020304" pitchFamily="18" charset="0"/>
              </a:rPr>
              <a:t>S-&gt;</a:t>
            </a:r>
            <a:r>
              <a:rPr lang="en-US" dirty="0" err="1">
                <a:latin typeface="Century" panose="02040604050505020304" pitchFamily="18" charset="0"/>
              </a:rPr>
              <a:t>phil</a:t>
            </a:r>
            <a:r>
              <a:rPr lang="en-US" dirty="0">
                <a:latin typeface="Century" panose="02040604050505020304" pitchFamily="18" charset="0"/>
              </a:rPr>
              <a:t> = NULL;</a:t>
            </a:r>
          </a:p>
          <a:p>
            <a:endParaRPr lang="en-US" dirty="0">
              <a:latin typeface="Century" panose="02040604050505020304" pitchFamily="18" charset="0"/>
            </a:endParaRPr>
          </a:p>
          <a:p>
            <a:r>
              <a:rPr lang="en-US" dirty="0" err="1">
                <a:latin typeface="Century" panose="02040604050505020304" pitchFamily="18" charset="0"/>
              </a:rPr>
              <a:t>pthread_mutex_unlock</a:t>
            </a:r>
            <a:r>
              <a:rPr lang="en-US" dirty="0">
                <a:latin typeface="Century" panose="02040604050505020304" pitchFamily="18" charset="0"/>
              </a:rPr>
              <a:t>(&amp;S-&gt;mutex);</a:t>
            </a:r>
          </a:p>
          <a:p>
            <a:endParaRPr lang="en-US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43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945EE4-7757-49CB-BDE5-20B3519DE719}"/>
              </a:ext>
            </a:extLst>
          </p:cNvPr>
          <p:cNvSpPr txBox="1"/>
          <p:nvPr/>
        </p:nvSpPr>
        <p:spPr>
          <a:xfrm>
            <a:off x="-1" y="0"/>
            <a:ext cx="10201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Century" panose="02040604050505020304" pitchFamily="18" charset="0"/>
              </a:rPr>
              <a:t>Thread Synchronization </a:t>
            </a:r>
            <a:r>
              <a:rPr lang="en-US" b="1" dirty="0">
                <a:solidFill>
                  <a:srgbClr val="FFFF00"/>
                </a:solidFill>
                <a:latin typeface="Century" panose="02040604050505020304" pitchFamily="18" charset="0"/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FFFF00"/>
                </a:solidFill>
                <a:latin typeface="Century" panose="02040604050505020304" pitchFamily="18" charset="0"/>
              </a:rPr>
              <a:t> Implement Dining Philosopher Problem </a:t>
            </a:r>
            <a:r>
              <a:rPr lang="en-US" b="1" dirty="0">
                <a:solidFill>
                  <a:srgbClr val="FFFF00"/>
                </a:solidFill>
                <a:latin typeface="Century" panose="02040604050505020304" pitchFamily="18" charset="0"/>
                <a:sym typeface="Wingdings" panose="05000000000000000000" pitchFamily="2" charset="2"/>
              </a:rPr>
              <a:t> Solution</a:t>
            </a:r>
            <a:endParaRPr lang="en-US" b="1" dirty="0">
              <a:solidFill>
                <a:srgbClr val="FFFF00"/>
              </a:solidFill>
              <a:latin typeface="Century" panose="020406040505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D1F667-628B-4E16-98F3-D8230EB54D62}"/>
              </a:ext>
            </a:extLst>
          </p:cNvPr>
          <p:cNvSpPr txBox="1"/>
          <p:nvPr/>
        </p:nvSpPr>
        <p:spPr>
          <a:xfrm>
            <a:off x="204549" y="512978"/>
            <a:ext cx="573907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Century" panose="02040604050505020304" pitchFamily="18" charset="0"/>
              </a:rPr>
              <a:t>bool</a:t>
            </a:r>
          </a:p>
          <a:p>
            <a:r>
              <a:rPr lang="en-US" sz="1800" b="1" kern="1200" dirty="0" err="1">
                <a:solidFill>
                  <a:srgbClr val="FFFF00"/>
                </a:solidFill>
                <a:latin typeface="Century" panose="02040604050505020304" pitchFamily="18" charset="0"/>
                <a:ea typeface="+mn-ea"/>
                <a:cs typeface="+mn-cs"/>
              </a:rPr>
              <a:t>philosopher_get_access_both_spoons</a:t>
            </a:r>
            <a:r>
              <a:rPr lang="en-US" sz="1800" b="1" kern="1200" dirty="0">
                <a:solidFill>
                  <a:srgbClr val="FFFF00"/>
                </a:solidFill>
                <a:latin typeface="Century" panose="02040604050505020304" pitchFamily="18" charset="0"/>
                <a:ea typeface="+mn-ea"/>
                <a:cs typeface="+mn-cs"/>
              </a:rPr>
              <a:t> (</a:t>
            </a:r>
            <a:r>
              <a:rPr lang="en-US" sz="1800" b="1" kern="1200" dirty="0" err="1">
                <a:solidFill>
                  <a:srgbClr val="FFFF00"/>
                </a:solidFill>
                <a:latin typeface="Century" panose="02040604050505020304" pitchFamily="18" charset="0"/>
                <a:ea typeface="+mn-ea"/>
                <a:cs typeface="+mn-cs"/>
              </a:rPr>
              <a:t>philt_t</a:t>
            </a:r>
            <a:r>
              <a:rPr lang="en-US" sz="1800" b="1" kern="1200" dirty="0">
                <a:solidFill>
                  <a:srgbClr val="FFFF00"/>
                </a:solidFill>
                <a:latin typeface="Century" panose="02040604050505020304" pitchFamily="18" charset="0"/>
                <a:ea typeface="+mn-ea"/>
                <a:cs typeface="+mn-cs"/>
              </a:rPr>
              <a:t> *</a:t>
            </a:r>
            <a:r>
              <a:rPr lang="en-US" sz="1800" b="1" kern="1200" dirty="0" err="1">
                <a:solidFill>
                  <a:srgbClr val="FFFF00"/>
                </a:solidFill>
                <a:latin typeface="Century" panose="02040604050505020304" pitchFamily="18" charset="0"/>
                <a:ea typeface="+mn-ea"/>
                <a:cs typeface="+mn-cs"/>
              </a:rPr>
              <a:t>phil</a:t>
            </a:r>
            <a:r>
              <a:rPr lang="en-US" sz="1800" b="1" kern="1200" dirty="0">
                <a:solidFill>
                  <a:srgbClr val="FFFF00"/>
                </a:solidFill>
                <a:latin typeface="Century" panose="02040604050505020304" pitchFamily="18" charset="0"/>
                <a:ea typeface="+mn-ea"/>
                <a:cs typeface="+mn-cs"/>
              </a:rPr>
              <a:t>);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30DF39D-F22D-4F04-9BB6-A6C5C231905E}"/>
              </a:ext>
            </a:extLst>
          </p:cNvPr>
          <p:cNvSpPr/>
          <p:nvPr/>
        </p:nvSpPr>
        <p:spPr>
          <a:xfrm>
            <a:off x="5421966" y="1846194"/>
            <a:ext cx="1628775" cy="58578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Century" panose="02040604050505020304" pitchFamily="18" charset="0"/>
              </a:rPr>
              <a:t>Is left spoon Available ?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8B6A4137-9498-46C4-AA1F-76BD6F1B853C}"/>
              </a:ext>
            </a:extLst>
          </p:cNvPr>
          <p:cNvSpPr/>
          <p:nvPr/>
        </p:nvSpPr>
        <p:spPr>
          <a:xfrm rot="16200000">
            <a:off x="7115035" y="1929537"/>
            <a:ext cx="290513" cy="419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104F04-CA74-432A-B38A-0A0C4774F19B}"/>
              </a:ext>
            </a:extLst>
          </p:cNvPr>
          <p:cNvSpPr/>
          <p:nvPr/>
        </p:nvSpPr>
        <p:spPr>
          <a:xfrm>
            <a:off x="7469842" y="1808092"/>
            <a:ext cx="2731433" cy="73300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prstClr val="white"/>
                </a:solidFill>
                <a:latin typeface="Century" panose="02040604050505020304" pitchFamily="18" charset="0"/>
              </a:rPr>
              <a:t>pthread_cond_wait</a:t>
            </a:r>
            <a:endParaRPr lang="en-US" sz="1400" dirty="0">
              <a:solidFill>
                <a:prstClr val="white"/>
              </a:solidFill>
              <a:latin typeface="Century" panose="02040604050505020304" pitchFamily="18" charset="0"/>
            </a:endParaRPr>
          </a:p>
          <a:p>
            <a:pPr algn="ctr"/>
            <a:r>
              <a:rPr lang="en-US" sz="1400" dirty="0">
                <a:solidFill>
                  <a:prstClr val="white"/>
                </a:solidFill>
                <a:latin typeface="Century" panose="02040604050505020304" pitchFamily="18" charset="0"/>
              </a:rPr>
              <a:t>(&amp;</a:t>
            </a:r>
            <a:r>
              <a:rPr lang="en-US" sz="1400" dirty="0" err="1">
                <a:solidFill>
                  <a:prstClr val="white"/>
                </a:solidFill>
                <a:latin typeface="Century" panose="02040604050505020304" pitchFamily="18" charset="0"/>
              </a:rPr>
              <a:t>left_spoon</a:t>
            </a:r>
            <a:r>
              <a:rPr lang="en-US" sz="1400" dirty="0">
                <a:solidFill>
                  <a:prstClr val="white"/>
                </a:solidFill>
                <a:latin typeface="Century" panose="02040604050505020304" pitchFamily="18" charset="0"/>
              </a:rPr>
              <a:t>-&gt;cv, &amp;</a:t>
            </a:r>
            <a:r>
              <a:rPr lang="en-US" sz="1400" dirty="0" err="1">
                <a:solidFill>
                  <a:prstClr val="white"/>
                </a:solidFill>
                <a:latin typeface="Century" panose="02040604050505020304" pitchFamily="18" charset="0"/>
              </a:rPr>
              <a:t>left_spoon</a:t>
            </a:r>
            <a:r>
              <a:rPr lang="en-US" sz="1400" dirty="0">
                <a:solidFill>
                  <a:prstClr val="white"/>
                </a:solidFill>
                <a:latin typeface="Century" panose="02040604050505020304" pitchFamily="18" charset="0"/>
              </a:rPr>
              <a:t>-&gt;mutex);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61358548-126E-42F0-9DFE-B5CEBEA5AE23}"/>
              </a:ext>
            </a:extLst>
          </p:cNvPr>
          <p:cNvSpPr/>
          <p:nvPr/>
        </p:nvSpPr>
        <p:spPr>
          <a:xfrm>
            <a:off x="6074428" y="2433463"/>
            <a:ext cx="290513" cy="419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D6AE6F-6F20-47C0-8323-1EDA26CBF914}"/>
              </a:ext>
            </a:extLst>
          </p:cNvPr>
          <p:cNvSpPr txBox="1"/>
          <p:nvPr/>
        </p:nvSpPr>
        <p:spPr>
          <a:xfrm>
            <a:off x="7082197" y="175914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190259-3915-4D87-8C14-3C280C1ADC5F}"/>
              </a:ext>
            </a:extLst>
          </p:cNvPr>
          <p:cNvSpPr txBox="1"/>
          <p:nvPr/>
        </p:nvSpPr>
        <p:spPr>
          <a:xfrm>
            <a:off x="6351653" y="2422874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2593F10-EF23-4C10-81CE-1F5913E7DB6C}"/>
              </a:ext>
            </a:extLst>
          </p:cNvPr>
          <p:cNvSpPr/>
          <p:nvPr/>
        </p:nvSpPr>
        <p:spPr>
          <a:xfrm>
            <a:off x="5453422" y="2839888"/>
            <a:ext cx="1628775" cy="58578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Century" panose="02040604050505020304" pitchFamily="18" charset="0"/>
              </a:rPr>
              <a:t>Grab the left spoon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EC4A719-C4DA-440C-B333-6D5D779559CB}"/>
              </a:ext>
            </a:extLst>
          </p:cNvPr>
          <p:cNvSpPr/>
          <p:nvPr/>
        </p:nvSpPr>
        <p:spPr>
          <a:xfrm>
            <a:off x="5421964" y="3861675"/>
            <a:ext cx="1628775" cy="58578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Century" panose="02040604050505020304" pitchFamily="18" charset="0"/>
              </a:rPr>
              <a:t>Is right spoon Available ?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36548665-2D04-4055-9042-9F655D76AC97}"/>
              </a:ext>
            </a:extLst>
          </p:cNvPr>
          <p:cNvSpPr/>
          <p:nvPr/>
        </p:nvSpPr>
        <p:spPr>
          <a:xfrm rot="16200000">
            <a:off x="7115033" y="3945018"/>
            <a:ext cx="290513" cy="419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B24D630C-842D-413D-AD2C-420FC01187BF}"/>
              </a:ext>
            </a:extLst>
          </p:cNvPr>
          <p:cNvSpPr/>
          <p:nvPr/>
        </p:nvSpPr>
        <p:spPr>
          <a:xfrm>
            <a:off x="6074426" y="4448944"/>
            <a:ext cx="290513" cy="419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AEB758-BB40-4BD9-86E2-26AFEB6AC40B}"/>
              </a:ext>
            </a:extLst>
          </p:cNvPr>
          <p:cNvSpPr txBox="1"/>
          <p:nvPr/>
        </p:nvSpPr>
        <p:spPr>
          <a:xfrm>
            <a:off x="7082195" y="3774625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2E1FC5-1B22-4E4F-BBCA-309276C65BA9}"/>
              </a:ext>
            </a:extLst>
          </p:cNvPr>
          <p:cNvSpPr txBox="1"/>
          <p:nvPr/>
        </p:nvSpPr>
        <p:spPr>
          <a:xfrm>
            <a:off x="6351651" y="443835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FBFDFCB2-7AFF-442F-86E1-0614F2C1202F}"/>
              </a:ext>
            </a:extLst>
          </p:cNvPr>
          <p:cNvSpPr/>
          <p:nvPr/>
        </p:nvSpPr>
        <p:spPr>
          <a:xfrm>
            <a:off x="6092595" y="3427157"/>
            <a:ext cx="290513" cy="419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02B074D-946E-442B-84B0-EFECA8087DE4}"/>
              </a:ext>
            </a:extLst>
          </p:cNvPr>
          <p:cNvSpPr/>
          <p:nvPr/>
        </p:nvSpPr>
        <p:spPr>
          <a:xfrm>
            <a:off x="7486303" y="3897184"/>
            <a:ext cx="1628775" cy="58578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Century" panose="02040604050505020304" pitchFamily="18" charset="0"/>
              </a:rPr>
              <a:t>Grab the right spoon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C660B7C8-A27F-4390-8864-300AF6815D43}"/>
              </a:ext>
            </a:extLst>
          </p:cNvPr>
          <p:cNvSpPr/>
          <p:nvPr/>
        </p:nvSpPr>
        <p:spPr>
          <a:xfrm rot="16200000">
            <a:off x="9198422" y="3980527"/>
            <a:ext cx="290513" cy="419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D6620F-90A7-44D2-8C8A-EAB46BF53CF2}"/>
              </a:ext>
            </a:extLst>
          </p:cNvPr>
          <p:cNvSpPr txBox="1"/>
          <p:nvPr/>
        </p:nvSpPr>
        <p:spPr>
          <a:xfrm>
            <a:off x="9502321" y="3739069"/>
            <a:ext cx="13452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00"/>
                </a:solidFill>
              </a:rPr>
              <a:t>☺</a:t>
            </a:r>
            <a:r>
              <a:rPr lang="en-US" sz="1600" dirty="0">
                <a:solidFill>
                  <a:prstClr val="white"/>
                </a:solidFill>
                <a:latin typeface="Century" panose="02040604050505020304" pitchFamily="18" charset="0"/>
              </a:rPr>
              <a:t>( return</a:t>
            </a:r>
          </a:p>
          <a:p>
            <a:r>
              <a:rPr lang="en-US" sz="1600" dirty="0">
                <a:solidFill>
                  <a:prstClr val="white"/>
                </a:solidFill>
                <a:latin typeface="Century" panose="02040604050505020304" pitchFamily="18" charset="0"/>
              </a:rPr>
              <a:t>          true )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69CCB1D-1900-4D12-9E5B-C9F1A9F93658}"/>
              </a:ext>
            </a:extLst>
          </p:cNvPr>
          <p:cNvSpPr/>
          <p:nvPr/>
        </p:nvSpPr>
        <p:spPr>
          <a:xfrm>
            <a:off x="5453421" y="4868044"/>
            <a:ext cx="1628775" cy="58578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Century" panose="02040604050505020304" pitchFamily="18" charset="0"/>
              </a:rPr>
              <a:t>Give up Left Spoon as well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E82CE369-4FC8-4D88-B32F-0451DB9C6B96}"/>
              </a:ext>
            </a:extLst>
          </p:cNvPr>
          <p:cNvSpPr/>
          <p:nvPr/>
        </p:nvSpPr>
        <p:spPr>
          <a:xfrm>
            <a:off x="6061138" y="5462992"/>
            <a:ext cx="290513" cy="419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Graphic 37" descr="Sad face outline with solid fill">
            <a:extLst>
              <a:ext uri="{FF2B5EF4-FFF2-40B4-BE49-F238E27FC236}">
                <a16:creationId xmlns:a16="http://schemas.microsoft.com/office/drawing/2014/main" id="{54A35A31-6D38-45FD-B319-B5FF3529B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9081" y="5860897"/>
            <a:ext cx="805869" cy="80586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CC8F51A-DEB9-4DC4-9EEB-BD5D91CEC793}"/>
              </a:ext>
            </a:extLst>
          </p:cNvPr>
          <p:cNvSpPr txBox="1"/>
          <p:nvPr/>
        </p:nvSpPr>
        <p:spPr>
          <a:xfrm>
            <a:off x="6625500" y="6094554"/>
            <a:ext cx="15552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white"/>
                </a:solidFill>
                <a:latin typeface="Century" panose="02040604050505020304" pitchFamily="18" charset="0"/>
              </a:rPr>
              <a:t>( return false )</a:t>
            </a:r>
          </a:p>
        </p:txBody>
      </p:sp>
      <p:sp>
        <p:nvSpPr>
          <p:cNvPr id="40" name="Arrow: Circular 39">
            <a:extLst>
              <a:ext uri="{FF2B5EF4-FFF2-40B4-BE49-F238E27FC236}">
                <a16:creationId xmlns:a16="http://schemas.microsoft.com/office/drawing/2014/main" id="{7EE1E54E-7983-4C9D-942E-952AE2C389F7}"/>
              </a:ext>
            </a:extLst>
          </p:cNvPr>
          <p:cNvSpPr/>
          <p:nvPr/>
        </p:nvSpPr>
        <p:spPr>
          <a:xfrm rot="21446402" flipH="1">
            <a:off x="6507373" y="871560"/>
            <a:ext cx="1628775" cy="1921405"/>
          </a:xfrm>
          <a:prstGeom prst="circular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F63EDD-1859-461E-B1F8-D72E8E1BF8D9}"/>
              </a:ext>
            </a:extLst>
          </p:cNvPr>
          <p:cNvSpPr txBox="1"/>
          <p:nvPr/>
        </p:nvSpPr>
        <p:spPr>
          <a:xfrm>
            <a:off x="7769652" y="954722"/>
            <a:ext cx="13644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white"/>
                </a:solidFill>
                <a:latin typeface="Century" panose="02040604050505020304" pitchFamily="18" charset="0"/>
              </a:rPr>
              <a:t>Signal </a:t>
            </a:r>
            <a:r>
              <a:rPr lang="en-US" sz="1600" dirty="0" err="1">
                <a:solidFill>
                  <a:prstClr val="white"/>
                </a:solidFill>
                <a:latin typeface="Century" panose="02040604050505020304" pitchFamily="18" charset="0"/>
              </a:rPr>
              <a:t>recvd</a:t>
            </a:r>
            <a:endParaRPr lang="en-US" sz="1600" dirty="0">
              <a:solidFill>
                <a:prstClr val="white"/>
              </a:solidFill>
              <a:latin typeface="Century" panose="020406040505050203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DE42E31-D721-434D-B1D3-DF65970C545F}"/>
              </a:ext>
            </a:extLst>
          </p:cNvPr>
          <p:cNvSpPr txBox="1"/>
          <p:nvPr/>
        </p:nvSpPr>
        <p:spPr>
          <a:xfrm>
            <a:off x="3644815" y="3256399"/>
            <a:ext cx="9685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white"/>
                </a:solidFill>
                <a:latin typeface="Century" panose="02040604050505020304" pitchFamily="18" charset="0"/>
              </a:rPr>
              <a:t>Repeat !</a:t>
            </a:r>
          </a:p>
        </p:txBody>
      </p:sp>
      <p:sp>
        <p:nvSpPr>
          <p:cNvPr id="73" name="Arrow: Circular 72">
            <a:extLst>
              <a:ext uri="{FF2B5EF4-FFF2-40B4-BE49-F238E27FC236}">
                <a16:creationId xmlns:a16="http://schemas.microsoft.com/office/drawing/2014/main" id="{E9420F39-4E31-4D5B-9DF1-B564EBBFEFFA}"/>
              </a:ext>
            </a:extLst>
          </p:cNvPr>
          <p:cNvSpPr/>
          <p:nvPr/>
        </p:nvSpPr>
        <p:spPr>
          <a:xfrm rot="16008739">
            <a:off x="3631918" y="2775953"/>
            <a:ext cx="3431718" cy="1921405"/>
          </a:xfrm>
          <a:prstGeom prst="circularArrow">
            <a:avLst>
              <a:gd name="adj1" fmla="val 5000"/>
              <a:gd name="adj2" fmla="val 1142319"/>
              <a:gd name="adj3" fmla="val 20803461"/>
              <a:gd name="adj4" fmla="val 10800000"/>
              <a:gd name="adj5" fmla="val 125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95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4" grpId="0"/>
      <p:bldP spid="15" grpId="0"/>
      <p:bldP spid="16" grpId="0" animBg="1"/>
      <p:bldP spid="21" grpId="0" animBg="1"/>
      <p:bldP spid="22" grpId="0" animBg="1"/>
      <p:bldP spid="24" grpId="0" animBg="1"/>
      <p:bldP spid="25" grpId="0"/>
      <p:bldP spid="26" grpId="0"/>
      <p:bldP spid="27" grpId="0" animBg="1"/>
      <p:bldP spid="28" grpId="0" animBg="1"/>
      <p:bldP spid="29" grpId="0" animBg="1"/>
      <p:bldP spid="31" grpId="0"/>
      <p:bldP spid="32" grpId="0" animBg="1"/>
      <p:bldP spid="35" grpId="0" animBg="1"/>
      <p:bldP spid="39" grpId="0"/>
      <p:bldP spid="40" grpId="0" animBg="1"/>
      <p:bldP spid="41" grpId="0"/>
      <p:bldP spid="72" grpId="0"/>
      <p:bldP spid="7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708</Words>
  <Application>Microsoft Office PowerPoint</Application>
  <PresentationFormat>Widescreen</PresentationFormat>
  <Paragraphs>139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Century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Sagar</dc:creator>
  <cp:lastModifiedBy>Abhishek Sagar</cp:lastModifiedBy>
  <cp:revision>1</cp:revision>
  <dcterms:created xsi:type="dcterms:W3CDTF">2021-02-27T17:27:18Z</dcterms:created>
  <dcterms:modified xsi:type="dcterms:W3CDTF">2021-02-27T17:27:25Z</dcterms:modified>
</cp:coreProperties>
</file>