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sldIdLst>
    <p:sldId id="275" r:id="rId2"/>
    <p:sldId id="289" r:id="rId3"/>
    <p:sldId id="288" r:id="rId4"/>
    <p:sldId id="298" r:id="rId5"/>
    <p:sldId id="291" r:id="rId6"/>
    <p:sldId id="280" r:id="rId7"/>
    <p:sldId id="299" r:id="rId8"/>
    <p:sldId id="292" r:id="rId9"/>
    <p:sldId id="290" r:id="rId10"/>
    <p:sldId id="285" r:id="rId11"/>
  </p:sldIdLst>
  <p:sldSz cx="12192000" cy="6858000"/>
  <p:notesSz cx="6858000" cy="9144000"/>
  <p:embeddedFontLst>
    <p:embeddedFont>
      <p:font typeface="Patua One" panose="020B0604020202020204" charset="0"/>
      <p:regular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pos="408" userDrawn="1">
          <p15:clr>
            <a:srgbClr val="A4A3A4"/>
          </p15:clr>
        </p15:guide>
        <p15:guide id="4" pos="7242" userDrawn="1">
          <p15:clr>
            <a:srgbClr val="A4A3A4"/>
          </p15:clr>
        </p15:guide>
        <p15:guide id="5" orient="horz" pos="312" userDrawn="1">
          <p15:clr>
            <a:srgbClr val="A4A3A4"/>
          </p15:clr>
        </p15:guide>
        <p15:guide id="6" orient="horz" pos="4032" userDrawn="1">
          <p15:clr>
            <a:srgbClr val="A4A3A4"/>
          </p15:clr>
        </p15:guide>
        <p15:guide id="7" pos="5768" userDrawn="1">
          <p15:clr>
            <a:srgbClr val="A4A3A4"/>
          </p15:clr>
        </p15:guide>
        <p15:guide id="8" orient="horz" pos="10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91D"/>
    <a:srgbClr val="0E153C"/>
    <a:srgbClr val="111A67"/>
    <a:srgbClr val="213FC1"/>
    <a:srgbClr val="5438CB"/>
    <a:srgbClr val="6988E3"/>
    <a:srgbClr val="FD302B"/>
    <a:srgbClr val="EF8032"/>
    <a:srgbClr val="255AEF"/>
    <a:srgbClr val="5257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173" autoAdjust="0"/>
    <p:restoredTop sz="96283" autoAdjust="0"/>
  </p:normalViewPr>
  <p:slideViewPr>
    <p:cSldViewPr snapToGrid="0" showGuides="1">
      <p:cViewPr varScale="1">
        <p:scale>
          <a:sx n="105" d="100"/>
          <a:sy n="105" d="100"/>
        </p:scale>
        <p:origin x="254" y="69"/>
      </p:cViewPr>
      <p:guideLst>
        <p:guide pos="3840"/>
        <p:guide pos="408"/>
        <p:guide pos="7242"/>
        <p:guide orient="horz" pos="312"/>
        <p:guide orient="horz" pos="4032"/>
        <p:guide pos="5768"/>
        <p:guide orient="horz" pos="10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rgbClr val="0E15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4A1BD26-970D-01A3-9391-DABE5284FEB4}"/>
              </a:ext>
            </a:extLst>
          </p:cNvPr>
          <p:cNvGrpSpPr/>
          <p:nvPr userDrawn="1"/>
        </p:nvGrpSpPr>
        <p:grpSpPr>
          <a:xfrm>
            <a:off x="-88900" y="1674001"/>
            <a:ext cx="12369800" cy="4964149"/>
            <a:chOff x="-88900" y="1661301"/>
            <a:chExt cx="12369800" cy="4964149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C998BED7-E4C5-C7C0-B584-1A3B9EAE8091}"/>
                </a:ext>
              </a:extLst>
            </p:cNvPr>
            <p:cNvSpPr/>
            <p:nvPr/>
          </p:nvSpPr>
          <p:spPr>
            <a:xfrm>
              <a:off x="2832100" y="640955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CE716EE2-C41B-659D-816B-0F1C690D7274}"/>
                </a:ext>
              </a:extLst>
            </p:cNvPr>
            <p:cNvSpPr/>
            <p:nvPr/>
          </p:nvSpPr>
          <p:spPr>
            <a:xfrm>
              <a:off x="3317875" y="640955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752AFED-991F-8C6C-D9F0-9593C91D40B6}"/>
                </a:ext>
              </a:extLst>
            </p:cNvPr>
            <p:cNvSpPr/>
            <p:nvPr/>
          </p:nvSpPr>
          <p:spPr>
            <a:xfrm>
              <a:off x="3803650" y="640955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F26FEAD8-72FB-AD1C-EBC1-68D472E78596}"/>
                </a:ext>
              </a:extLst>
            </p:cNvPr>
            <p:cNvSpPr/>
            <p:nvPr/>
          </p:nvSpPr>
          <p:spPr>
            <a:xfrm>
              <a:off x="4289425" y="640955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46BAA1BA-C882-DB18-B5E8-7CE5DEC65308}"/>
                </a:ext>
              </a:extLst>
            </p:cNvPr>
            <p:cNvSpPr/>
            <p:nvPr/>
          </p:nvSpPr>
          <p:spPr>
            <a:xfrm>
              <a:off x="4778375" y="640955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06A2C6E-5327-2711-C703-004CEBE1498C}"/>
                </a:ext>
              </a:extLst>
            </p:cNvPr>
            <p:cNvSpPr/>
            <p:nvPr/>
          </p:nvSpPr>
          <p:spPr>
            <a:xfrm>
              <a:off x="5264150" y="640955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2A14470-8BCF-E3C7-981D-C2769C6E5F8F}"/>
                </a:ext>
              </a:extLst>
            </p:cNvPr>
            <p:cNvSpPr/>
            <p:nvPr/>
          </p:nvSpPr>
          <p:spPr>
            <a:xfrm>
              <a:off x="5749925" y="640955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9A8647E-DB78-7129-1E7F-9DD01488C271}"/>
                </a:ext>
              </a:extLst>
            </p:cNvPr>
            <p:cNvSpPr/>
            <p:nvPr/>
          </p:nvSpPr>
          <p:spPr>
            <a:xfrm>
              <a:off x="6235700" y="640955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52E48AF-970F-DF48-6658-39BC17B3C2F1}"/>
                </a:ext>
              </a:extLst>
            </p:cNvPr>
            <p:cNvSpPr/>
            <p:nvPr/>
          </p:nvSpPr>
          <p:spPr>
            <a:xfrm>
              <a:off x="6721475" y="640955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BBD1262-0205-3A96-E0E7-8481A83EC3E3}"/>
                </a:ext>
              </a:extLst>
            </p:cNvPr>
            <p:cNvSpPr/>
            <p:nvPr/>
          </p:nvSpPr>
          <p:spPr>
            <a:xfrm>
              <a:off x="7207250" y="640955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A45CAD9A-38B7-8F78-9906-CD5D9D4E8913}"/>
                </a:ext>
              </a:extLst>
            </p:cNvPr>
            <p:cNvSpPr/>
            <p:nvPr/>
          </p:nvSpPr>
          <p:spPr>
            <a:xfrm>
              <a:off x="7693025" y="640955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FDA3E25-0DAB-4DC5-76F2-E8C92D2A285D}"/>
                </a:ext>
              </a:extLst>
            </p:cNvPr>
            <p:cNvSpPr/>
            <p:nvPr/>
          </p:nvSpPr>
          <p:spPr>
            <a:xfrm>
              <a:off x="8178800" y="640955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43FC793-1211-5AB7-F527-0A8A3CCACAA6}"/>
                </a:ext>
              </a:extLst>
            </p:cNvPr>
            <p:cNvSpPr/>
            <p:nvPr/>
          </p:nvSpPr>
          <p:spPr>
            <a:xfrm>
              <a:off x="8664575" y="640955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AAEFB08-1709-6075-6433-53AD302B901A}"/>
                </a:ext>
              </a:extLst>
            </p:cNvPr>
            <p:cNvSpPr/>
            <p:nvPr/>
          </p:nvSpPr>
          <p:spPr>
            <a:xfrm>
              <a:off x="9150350" y="640955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090E8939-9952-2B60-2F03-0D8A8C341860}"/>
                </a:ext>
              </a:extLst>
            </p:cNvPr>
            <p:cNvSpPr/>
            <p:nvPr/>
          </p:nvSpPr>
          <p:spPr>
            <a:xfrm>
              <a:off x="9636125" y="640955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7417FAE4-F3E3-2EA4-EA7F-1E09DBF14F2B}"/>
                </a:ext>
              </a:extLst>
            </p:cNvPr>
            <p:cNvSpPr/>
            <p:nvPr/>
          </p:nvSpPr>
          <p:spPr>
            <a:xfrm>
              <a:off x="10121900" y="640955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CB123CA4-97B5-49D3-F09D-E068E2B163A2}"/>
                </a:ext>
              </a:extLst>
            </p:cNvPr>
            <p:cNvSpPr/>
            <p:nvPr/>
          </p:nvSpPr>
          <p:spPr>
            <a:xfrm>
              <a:off x="10607675" y="640955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BE4D826-8475-6E10-90D4-BA151DACD721}"/>
                </a:ext>
              </a:extLst>
            </p:cNvPr>
            <p:cNvSpPr/>
            <p:nvPr/>
          </p:nvSpPr>
          <p:spPr>
            <a:xfrm>
              <a:off x="11093450" y="640955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943D325D-DBFC-F98C-E6B6-FCA8668962BD}"/>
                </a:ext>
              </a:extLst>
            </p:cNvPr>
            <p:cNvSpPr/>
            <p:nvPr/>
          </p:nvSpPr>
          <p:spPr>
            <a:xfrm>
              <a:off x="11579225" y="640955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07769ADD-0FE8-D6DA-1C97-9DA2029D2E7F}"/>
                </a:ext>
              </a:extLst>
            </p:cNvPr>
            <p:cNvSpPr/>
            <p:nvPr/>
          </p:nvSpPr>
          <p:spPr>
            <a:xfrm>
              <a:off x="12065000" y="640955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389026BC-6ED0-5491-87F8-B863FFE74623}"/>
                </a:ext>
              </a:extLst>
            </p:cNvPr>
            <p:cNvSpPr/>
            <p:nvPr/>
          </p:nvSpPr>
          <p:spPr>
            <a:xfrm>
              <a:off x="-88900" y="640955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BB1F4F0C-7ABC-FA24-5667-7757576ECB9D}"/>
                </a:ext>
              </a:extLst>
            </p:cNvPr>
            <p:cNvSpPr/>
            <p:nvPr/>
          </p:nvSpPr>
          <p:spPr>
            <a:xfrm>
              <a:off x="396875" y="640955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147B1C82-5B29-029D-0893-38A9BC3F28B1}"/>
                </a:ext>
              </a:extLst>
            </p:cNvPr>
            <p:cNvSpPr/>
            <p:nvPr/>
          </p:nvSpPr>
          <p:spPr>
            <a:xfrm>
              <a:off x="882650" y="640955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8496DB5-FA3D-15E8-088B-66BC6162712D}"/>
                </a:ext>
              </a:extLst>
            </p:cNvPr>
            <p:cNvSpPr/>
            <p:nvPr/>
          </p:nvSpPr>
          <p:spPr>
            <a:xfrm>
              <a:off x="1368425" y="640955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4935D30B-2652-0B4E-C4EB-8FEAB5C6A0C7}"/>
                </a:ext>
              </a:extLst>
            </p:cNvPr>
            <p:cNvSpPr/>
            <p:nvPr/>
          </p:nvSpPr>
          <p:spPr>
            <a:xfrm>
              <a:off x="1857375" y="640955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F825B0C4-61A1-1617-4AC8-A15BED52DFAC}"/>
                </a:ext>
              </a:extLst>
            </p:cNvPr>
            <p:cNvSpPr/>
            <p:nvPr/>
          </p:nvSpPr>
          <p:spPr>
            <a:xfrm>
              <a:off x="2343150" y="640955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3B865021-8280-1EE9-B770-2DAD5669269E}"/>
                </a:ext>
              </a:extLst>
            </p:cNvPr>
            <p:cNvSpPr/>
            <p:nvPr/>
          </p:nvSpPr>
          <p:spPr>
            <a:xfrm>
              <a:off x="2832100" y="593330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FD1AF10D-836D-AFC2-126D-AC7ED30E5771}"/>
                </a:ext>
              </a:extLst>
            </p:cNvPr>
            <p:cNvSpPr/>
            <p:nvPr/>
          </p:nvSpPr>
          <p:spPr>
            <a:xfrm>
              <a:off x="3317875" y="593330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B6AE6095-1A16-4126-1C27-25D48CBC68DD}"/>
                </a:ext>
              </a:extLst>
            </p:cNvPr>
            <p:cNvSpPr/>
            <p:nvPr/>
          </p:nvSpPr>
          <p:spPr>
            <a:xfrm>
              <a:off x="3803650" y="593330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7BE29AE0-6D2F-AF23-C013-52F45188E48B}"/>
                </a:ext>
              </a:extLst>
            </p:cNvPr>
            <p:cNvSpPr/>
            <p:nvPr/>
          </p:nvSpPr>
          <p:spPr>
            <a:xfrm>
              <a:off x="4289425" y="593330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6832EDDC-57F9-8BCE-6002-CC0393D61345}"/>
                </a:ext>
              </a:extLst>
            </p:cNvPr>
            <p:cNvSpPr/>
            <p:nvPr/>
          </p:nvSpPr>
          <p:spPr>
            <a:xfrm>
              <a:off x="4778375" y="593330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D49C154F-C916-9D38-0A64-E2BF5386D71E}"/>
                </a:ext>
              </a:extLst>
            </p:cNvPr>
            <p:cNvSpPr/>
            <p:nvPr/>
          </p:nvSpPr>
          <p:spPr>
            <a:xfrm>
              <a:off x="5264150" y="593330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3C7BD61-BA08-E796-F3E3-95F94D2E72EC}"/>
                </a:ext>
              </a:extLst>
            </p:cNvPr>
            <p:cNvSpPr/>
            <p:nvPr/>
          </p:nvSpPr>
          <p:spPr>
            <a:xfrm>
              <a:off x="5749925" y="593330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2719C889-FACE-1699-7399-20AF411A70A3}"/>
                </a:ext>
              </a:extLst>
            </p:cNvPr>
            <p:cNvSpPr/>
            <p:nvPr/>
          </p:nvSpPr>
          <p:spPr>
            <a:xfrm>
              <a:off x="6235700" y="593330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74BDD6F3-CA8C-60D4-0E5B-9B5D340CAA73}"/>
                </a:ext>
              </a:extLst>
            </p:cNvPr>
            <p:cNvSpPr/>
            <p:nvPr/>
          </p:nvSpPr>
          <p:spPr>
            <a:xfrm>
              <a:off x="6721475" y="593330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25906E27-3210-F386-FC05-326F358D8685}"/>
                </a:ext>
              </a:extLst>
            </p:cNvPr>
            <p:cNvSpPr/>
            <p:nvPr/>
          </p:nvSpPr>
          <p:spPr>
            <a:xfrm>
              <a:off x="7207250" y="593330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06B93235-37BE-8879-3FE2-78DD54250246}"/>
                </a:ext>
              </a:extLst>
            </p:cNvPr>
            <p:cNvSpPr/>
            <p:nvPr/>
          </p:nvSpPr>
          <p:spPr>
            <a:xfrm>
              <a:off x="7693025" y="593330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D7C85DE-3174-FA28-FDF4-664F9EAE1397}"/>
                </a:ext>
              </a:extLst>
            </p:cNvPr>
            <p:cNvSpPr/>
            <p:nvPr/>
          </p:nvSpPr>
          <p:spPr>
            <a:xfrm>
              <a:off x="8178800" y="593330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0750221E-D2B7-1CA7-2004-4944AF218DB9}"/>
                </a:ext>
              </a:extLst>
            </p:cNvPr>
            <p:cNvSpPr/>
            <p:nvPr/>
          </p:nvSpPr>
          <p:spPr>
            <a:xfrm>
              <a:off x="8664575" y="593330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D095D565-D817-6DF5-B4B0-B46092D502C0}"/>
                </a:ext>
              </a:extLst>
            </p:cNvPr>
            <p:cNvSpPr/>
            <p:nvPr/>
          </p:nvSpPr>
          <p:spPr>
            <a:xfrm>
              <a:off x="9150350" y="593330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E2C71B11-8801-6164-03C2-0844211D65D3}"/>
                </a:ext>
              </a:extLst>
            </p:cNvPr>
            <p:cNvSpPr/>
            <p:nvPr/>
          </p:nvSpPr>
          <p:spPr>
            <a:xfrm>
              <a:off x="9636125" y="593330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638A4F82-E5ED-FA3B-5ACB-A7319D9D991A}"/>
                </a:ext>
              </a:extLst>
            </p:cNvPr>
            <p:cNvSpPr/>
            <p:nvPr/>
          </p:nvSpPr>
          <p:spPr>
            <a:xfrm>
              <a:off x="10121900" y="593330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66184E06-0A2E-66F4-CC70-F42671ECAF14}"/>
                </a:ext>
              </a:extLst>
            </p:cNvPr>
            <p:cNvSpPr/>
            <p:nvPr/>
          </p:nvSpPr>
          <p:spPr>
            <a:xfrm>
              <a:off x="10607675" y="593330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96D4DDE6-3BB1-B8DE-CB1E-1CD060D7880E}"/>
                </a:ext>
              </a:extLst>
            </p:cNvPr>
            <p:cNvSpPr/>
            <p:nvPr/>
          </p:nvSpPr>
          <p:spPr>
            <a:xfrm>
              <a:off x="11093450" y="593330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C7747C28-56E5-6DA7-0287-F10D6409BB63}"/>
                </a:ext>
              </a:extLst>
            </p:cNvPr>
            <p:cNvSpPr/>
            <p:nvPr/>
          </p:nvSpPr>
          <p:spPr>
            <a:xfrm>
              <a:off x="11579225" y="593330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4FE098DC-94EB-E05B-76A3-D370F8373C43}"/>
                </a:ext>
              </a:extLst>
            </p:cNvPr>
            <p:cNvSpPr/>
            <p:nvPr/>
          </p:nvSpPr>
          <p:spPr>
            <a:xfrm>
              <a:off x="12065000" y="593330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D4039B7B-8955-71D5-3DA5-45A568D7C960}"/>
                </a:ext>
              </a:extLst>
            </p:cNvPr>
            <p:cNvSpPr/>
            <p:nvPr/>
          </p:nvSpPr>
          <p:spPr>
            <a:xfrm>
              <a:off x="-88900" y="593330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CFFB55DF-9D17-DFBB-C3E7-3E2F765C3330}"/>
                </a:ext>
              </a:extLst>
            </p:cNvPr>
            <p:cNvSpPr/>
            <p:nvPr/>
          </p:nvSpPr>
          <p:spPr>
            <a:xfrm>
              <a:off x="396875" y="593330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3FD42798-EDA4-1B3A-E72F-75EC286630B4}"/>
                </a:ext>
              </a:extLst>
            </p:cNvPr>
            <p:cNvSpPr/>
            <p:nvPr/>
          </p:nvSpPr>
          <p:spPr>
            <a:xfrm>
              <a:off x="882650" y="593330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5E73C5A3-22EE-5E13-E606-97A6AC413221}"/>
                </a:ext>
              </a:extLst>
            </p:cNvPr>
            <p:cNvSpPr/>
            <p:nvPr/>
          </p:nvSpPr>
          <p:spPr>
            <a:xfrm>
              <a:off x="1368425" y="593330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35075380-7B59-C4CD-3052-4FADFBACFEB0}"/>
                </a:ext>
              </a:extLst>
            </p:cNvPr>
            <p:cNvSpPr/>
            <p:nvPr/>
          </p:nvSpPr>
          <p:spPr>
            <a:xfrm>
              <a:off x="1857375" y="593330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4EFFE1AD-8B65-9613-AA89-977F5ED4706B}"/>
                </a:ext>
              </a:extLst>
            </p:cNvPr>
            <p:cNvSpPr/>
            <p:nvPr/>
          </p:nvSpPr>
          <p:spPr>
            <a:xfrm>
              <a:off x="2343150" y="593330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77664842-371C-F99D-C71F-214781A494CB}"/>
                </a:ext>
              </a:extLst>
            </p:cNvPr>
            <p:cNvSpPr/>
            <p:nvPr/>
          </p:nvSpPr>
          <p:spPr>
            <a:xfrm>
              <a:off x="2832100" y="545705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CBF1D2BF-C0B0-72BA-9645-771972016580}"/>
                </a:ext>
              </a:extLst>
            </p:cNvPr>
            <p:cNvSpPr/>
            <p:nvPr/>
          </p:nvSpPr>
          <p:spPr>
            <a:xfrm>
              <a:off x="3317875" y="545705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3FB574E3-7555-4B10-893A-EA5F2FADACC5}"/>
                </a:ext>
              </a:extLst>
            </p:cNvPr>
            <p:cNvSpPr/>
            <p:nvPr/>
          </p:nvSpPr>
          <p:spPr>
            <a:xfrm>
              <a:off x="3803650" y="545705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C2039F53-33E4-1472-6BC4-4477A4EDD377}"/>
                </a:ext>
              </a:extLst>
            </p:cNvPr>
            <p:cNvSpPr/>
            <p:nvPr/>
          </p:nvSpPr>
          <p:spPr>
            <a:xfrm>
              <a:off x="4289425" y="545705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5C5041A8-4072-2131-11D0-8E53DA2DEF3E}"/>
                </a:ext>
              </a:extLst>
            </p:cNvPr>
            <p:cNvSpPr/>
            <p:nvPr/>
          </p:nvSpPr>
          <p:spPr>
            <a:xfrm>
              <a:off x="4778375" y="545705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CCD0B759-9874-7401-C2B1-1E8D8E132AC4}"/>
                </a:ext>
              </a:extLst>
            </p:cNvPr>
            <p:cNvSpPr/>
            <p:nvPr/>
          </p:nvSpPr>
          <p:spPr>
            <a:xfrm>
              <a:off x="5264150" y="545705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366399A3-004F-4761-C3C7-0BD931B362A0}"/>
                </a:ext>
              </a:extLst>
            </p:cNvPr>
            <p:cNvSpPr/>
            <p:nvPr/>
          </p:nvSpPr>
          <p:spPr>
            <a:xfrm>
              <a:off x="5749925" y="545705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F1036979-FE57-E2E2-EF0F-2460EDA737EE}"/>
                </a:ext>
              </a:extLst>
            </p:cNvPr>
            <p:cNvSpPr/>
            <p:nvPr/>
          </p:nvSpPr>
          <p:spPr>
            <a:xfrm>
              <a:off x="6235700" y="545705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771DA626-57ED-ADEE-4517-F3A54C79A033}"/>
                </a:ext>
              </a:extLst>
            </p:cNvPr>
            <p:cNvSpPr/>
            <p:nvPr/>
          </p:nvSpPr>
          <p:spPr>
            <a:xfrm>
              <a:off x="6721475" y="545705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CA72B02A-734C-20D7-4A24-65EC819AFE29}"/>
                </a:ext>
              </a:extLst>
            </p:cNvPr>
            <p:cNvSpPr/>
            <p:nvPr/>
          </p:nvSpPr>
          <p:spPr>
            <a:xfrm>
              <a:off x="7207250" y="545705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62DEEA1C-36C1-9404-CEEF-8A8CA5D3A5F8}"/>
                </a:ext>
              </a:extLst>
            </p:cNvPr>
            <p:cNvSpPr/>
            <p:nvPr/>
          </p:nvSpPr>
          <p:spPr>
            <a:xfrm>
              <a:off x="7693025" y="545705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219065E0-1424-2E89-2E06-71AA0AE969F2}"/>
                </a:ext>
              </a:extLst>
            </p:cNvPr>
            <p:cNvSpPr/>
            <p:nvPr/>
          </p:nvSpPr>
          <p:spPr>
            <a:xfrm>
              <a:off x="8178800" y="545705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DA1CDDED-2269-A2B4-021E-0C1D3BC361D6}"/>
                </a:ext>
              </a:extLst>
            </p:cNvPr>
            <p:cNvSpPr/>
            <p:nvPr/>
          </p:nvSpPr>
          <p:spPr>
            <a:xfrm>
              <a:off x="8664575" y="545705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19F5C502-BF1A-17AC-9621-CCC4102AB446}"/>
                </a:ext>
              </a:extLst>
            </p:cNvPr>
            <p:cNvSpPr/>
            <p:nvPr/>
          </p:nvSpPr>
          <p:spPr>
            <a:xfrm>
              <a:off x="9150350" y="545705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708CDC27-A3E5-8AC4-15E1-A5CB04F58788}"/>
                </a:ext>
              </a:extLst>
            </p:cNvPr>
            <p:cNvSpPr/>
            <p:nvPr/>
          </p:nvSpPr>
          <p:spPr>
            <a:xfrm>
              <a:off x="9636125" y="545705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88F34C19-CD15-1620-895F-40DD1AB5A34D}"/>
                </a:ext>
              </a:extLst>
            </p:cNvPr>
            <p:cNvSpPr/>
            <p:nvPr/>
          </p:nvSpPr>
          <p:spPr>
            <a:xfrm>
              <a:off x="10121900" y="545705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CE9F18A9-0A7E-3A54-F371-FC0B31265A3C}"/>
                </a:ext>
              </a:extLst>
            </p:cNvPr>
            <p:cNvSpPr/>
            <p:nvPr/>
          </p:nvSpPr>
          <p:spPr>
            <a:xfrm>
              <a:off x="10607675" y="545705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0AB1A230-B632-B761-ACE6-4E14CAB3E23E}"/>
                </a:ext>
              </a:extLst>
            </p:cNvPr>
            <p:cNvSpPr/>
            <p:nvPr/>
          </p:nvSpPr>
          <p:spPr>
            <a:xfrm>
              <a:off x="11093450" y="545705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29A3878E-6D3D-3E3E-CDFF-3DFFD9E99D34}"/>
                </a:ext>
              </a:extLst>
            </p:cNvPr>
            <p:cNvSpPr/>
            <p:nvPr/>
          </p:nvSpPr>
          <p:spPr>
            <a:xfrm>
              <a:off x="11579225" y="545705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D9D9AD73-FA97-A553-F6AD-4BFCC718AA43}"/>
                </a:ext>
              </a:extLst>
            </p:cNvPr>
            <p:cNvSpPr/>
            <p:nvPr/>
          </p:nvSpPr>
          <p:spPr>
            <a:xfrm>
              <a:off x="12065000" y="545705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70601591-9FF1-9178-8BA8-9BC893EE2B98}"/>
                </a:ext>
              </a:extLst>
            </p:cNvPr>
            <p:cNvSpPr/>
            <p:nvPr/>
          </p:nvSpPr>
          <p:spPr>
            <a:xfrm>
              <a:off x="-88900" y="545705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B297320D-7222-6FE7-AE4E-1E5D3176F2B3}"/>
                </a:ext>
              </a:extLst>
            </p:cNvPr>
            <p:cNvSpPr/>
            <p:nvPr/>
          </p:nvSpPr>
          <p:spPr>
            <a:xfrm>
              <a:off x="396875" y="545705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28520666-84A2-9950-971C-A6988415D11A}"/>
                </a:ext>
              </a:extLst>
            </p:cNvPr>
            <p:cNvSpPr/>
            <p:nvPr/>
          </p:nvSpPr>
          <p:spPr>
            <a:xfrm>
              <a:off x="882650" y="545705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BDAC85F6-05B9-B8F4-99DD-14B1C8249DDB}"/>
                </a:ext>
              </a:extLst>
            </p:cNvPr>
            <p:cNvSpPr/>
            <p:nvPr/>
          </p:nvSpPr>
          <p:spPr>
            <a:xfrm>
              <a:off x="1368425" y="545705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58E50F81-39C3-2C88-C96E-BA3038902C52}"/>
                </a:ext>
              </a:extLst>
            </p:cNvPr>
            <p:cNvSpPr/>
            <p:nvPr/>
          </p:nvSpPr>
          <p:spPr>
            <a:xfrm>
              <a:off x="1857375" y="545705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1385A571-EFCA-A0FC-B946-2448E6E66D12}"/>
                </a:ext>
              </a:extLst>
            </p:cNvPr>
            <p:cNvSpPr/>
            <p:nvPr/>
          </p:nvSpPr>
          <p:spPr>
            <a:xfrm>
              <a:off x="2343150" y="545705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B74D4F8E-FA09-1A8B-8581-9A8EEB8D9563}"/>
                </a:ext>
              </a:extLst>
            </p:cNvPr>
            <p:cNvSpPr/>
            <p:nvPr/>
          </p:nvSpPr>
          <p:spPr>
            <a:xfrm>
              <a:off x="2832100" y="498080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EE44D4C4-19CD-D5CF-C88D-F2A96099A912}"/>
                </a:ext>
              </a:extLst>
            </p:cNvPr>
            <p:cNvSpPr/>
            <p:nvPr/>
          </p:nvSpPr>
          <p:spPr>
            <a:xfrm>
              <a:off x="3317875" y="498080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E63FF33A-F098-E9D6-F6AA-788645F288A6}"/>
                </a:ext>
              </a:extLst>
            </p:cNvPr>
            <p:cNvSpPr/>
            <p:nvPr/>
          </p:nvSpPr>
          <p:spPr>
            <a:xfrm>
              <a:off x="3803650" y="498080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5BA17ED1-0270-5E5B-DF76-1C946866C77D}"/>
                </a:ext>
              </a:extLst>
            </p:cNvPr>
            <p:cNvSpPr/>
            <p:nvPr/>
          </p:nvSpPr>
          <p:spPr>
            <a:xfrm>
              <a:off x="4289425" y="498080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0CD0321B-39C3-5C43-83BC-58349E999831}"/>
                </a:ext>
              </a:extLst>
            </p:cNvPr>
            <p:cNvSpPr/>
            <p:nvPr/>
          </p:nvSpPr>
          <p:spPr>
            <a:xfrm>
              <a:off x="4778375" y="498080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145E7BA7-3E9C-98B2-6F6D-AE286D48E730}"/>
                </a:ext>
              </a:extLst>
            </p:cNvPr>
            <p:cNvSpPr/>
            <p:nvPr/>
          </p:nvSpPr>
          <p:spPr>
            <a:xfrm>
              <a:off x="5264150" y="498080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88213514-D0E8-6DF7-87C2-4A1B5FE29B5E}"/>
                </a:ext>
              </a:extLst>
            </p:cNvPr>
            <p:cNvSpPr/>
            <p:nvPr/>
          </p:nvSpPr>
          <p:spPr>
            <a:xfrm>
              <a:off x="5749925" y="498080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4F95EC4C-AF51-7C32-79B1-6FD5BD4641FD}"/>
                </a:ext>
              </a:extLst>
            </p:cNvPr>
            <p:cNvSpPr/>
            <p:nvPr/>
          </p:nvSpPr>
          <p:spPr>
            <a:xfrm>
              <a:off x="6235700" y="498080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900AC7D5-BEAC-59B0-FD16-C113DD9E16E0}"/>
                </a:ext>
              </a:extLst>
            </p:cNvPr>
            <p:cNvSpPr/>
            <p:nvPr/>
          </p:nvSpPr>
          <p:spPr>
            <a:xfrm>
              <a:off x="6721475" y="498080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58611EC7-D83A-CE2D-1ADE-079A2B286CB7}"/>
                </a:ext>
              </a:extLst>
            </p:cNvPr>
            <p:cNvSpPr/>
            <p:nvPr/>
          </p:nvSpPr>
          <p:spPr>
            <a:xfrm>
              <a:off x="7207250" y="498080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65FAD715-54B5-2262-F356-016A70034116}"/>
                </a:ext>
              </a:extLst>
            </p:cNvPr>
            <p:cNvSpPr/>
            <p:nvPr/>
          </p:nvSpPr>
          <p:spPr>
            <a:xfrm>
              <a:off x="7693025" y="498080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19BCAD17-7529-C9F1-6B8D-115BEFA7DE1D}"/>
                </a:ext>
              </a:extLst>
            </p:cNvPr>
            <p:cNvSpPr/>
            <p:nvPr/>
          </p:nvSpPr>
          <p:spPr>
            <a:xfrm>
              <a:off x="8178800" y="498080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BAC0753B-8ECA-B3FC-7235-55186DF8A04A}"/>
                </a:ext>
              </a:extLst>
            </p:cNvPr>
            <p:cNvSpPr/>
            <p:nvPr/>
          </p:nvSpPr>
          <p:spPr>
            <a:xfrm>
              <a:off x="8664575" y="498080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1D344230-A409-BA77-5010-9DFC44D84781}"/>
                </a:ext>
              </a:extLst>
            </p:cNvPr>
            <p:cNvSpPr/>
            <p:nvPr/>
          </p:nvSpPr>
          <p:spPr>
            <a:xfrm>
              <a:off x="9150350" y="498080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468A5D08-DB19-EC3D-9676-121AC73AE924}"/>
                </a:ext>
              </a:extLst>
            </p:cNvPr>
            <p:cNvSpPr/>
            <p:nvPr/>
          </p:nvSpPr>
          <p:spPr>
            <a:xfrm>
              <a:off x="9636125" y="498080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12B724A3-3261-2E51-0251-BC4C4CB2F733}"/>
                </a:ext>
              </a:extLst>
            </p:cNvPr>
            <p:cNvSpPr/>
            <p:nvPr/>
          </p:nvSpPr>
          <p:spPr>
            <a:xfrm>
              <a:off x="10121900" y="498080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74E17ECF-782A-EFBF-1208-A1A44B2C6C20}"/>
                </a:ext>
              </a:extLst>
            </p:cNvPr>
            <p:cNvSpPr/>
            <p:nvPr/>
          </p:nvSpPr>
          <p:spPr>
            <a:xfrm>
              <a:off x="10607675" y="498080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2B4D7A92-7711-59C0-F736-1A58F0B78186}"/>
                </a:ext>
              </a:extLst>
            </p:cNvPr>
            <p:cNvSpPr/>
            <p:nvPr/>
          </p:nvSpPr>
          <p:spPr>
            <a:xfrm>
              <a:off x="11093450" y="498080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04F004A8-8C38-9D1E-29DE-FCD20193E090}"/>
                </a:ext>
              </a:extLst>
            </p:cNvPr>
            <p:cNvSpPr/>
            <p:nvPr/>
          </p:nvSpPr>
          <p:spPr>
            <a:xfrm>
              <a:off x="11579225" y="498080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931D3010-FA50-CCB0-F69A-37D7FE311836}"/>
                </a:ext>
              </a:extLst>
            </p:cNvPr>
            <p:cNvSpPr/>
            <p:nvPr/>
          </p:nvSpPr>
          <p:spPr>
            <a:xfrm>
              <a:off x="12065000" y="498080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FA1917B8-2A92-AB77-5FF4-47160A7C74A3}"/>
                </a:ext>
              </a:extLst>
            </p:cNvPr>
            <p:cNvSpPr/>
            <p:nvPr/>
          </p:nvSpPr>
          <p:spPr>
            <a:xfrm>
              <a:off x="-88900" y="498080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C30FED45-E5CF-AD68-37BE-0CB5A3C331FA}"/>
                </a:ext>
              </a:extLst>
            </p:cNvPr>
            <p:cNvSpPr/>
            <p:nvPr/>
          </p:nvSpPr>
          <p:spPr>
            <a:xfrm>
              <a:off x="396875" y="498080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5A2E5ED1-1EE6-8CDD-7CFB-181BC6B746CE}"/>
                </a:ext>
              </a:extLst>
            </p:cNvPr>
            <p:cNvSpPr/>
            <p:nvPr/>
          </p:nvSpPr>
          <p:spPr>
            <a:xfrm>
              <a:off x="882650" y="498080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DE1BF316-E5B9-2C77-7EEF-4B7422B89849}"/>
                </a:ext>
              </a:extLst>
            </p:cNvPr>
            <p:cNvSpPr/>
            <p:nvPr/>
          </p:nvSpPr>
          <p:spPr>
            <a:xfrm>
              <a:off x="1368425" y="498080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8669278B-6244-8DE6-E7AD-D45D1F07CBB5}"/>
                </a:ext>
              </a:extLst>
            </p:cNvPr>
            <p:cNvSpPr/>
            <p:nvPr/>
          </p:nvSpPr>
          <p:spPr>
            <a:xfrm>
              <a:off x="1857375" y="498080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A0DAC6C8-D65E-55DC-1967-73A25EF9CB36}"/>
                </a:ext>
              </a:extLst>
            </p:cNvPr>
            <p:cNvSpPr/>
            <p:nvPr/>
          </p:nvSpPr>
          <p:spPr>
            <a:xfrm>
              <a:off x="2343150" y="498080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17F0E65A-6578-F6D3-338D-AB552591520F}"/>
                </a:ext>
              </a:extLst>
            </p:cNvPr>
            <p:cNvSpPr/>
            <p:nvPr/>
          </p:nvSpPr>
          <p:spPr>
            <a:xfrm>
              <a:off x="2832100" y="450455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F008DFDD-37C6-DDF5-6CD7-D312AD080AED}"/>
                </a:ext>
              </a:extLst>
            </p:cNvPr>
            <p:cNvSpPr/>
            <p:nvPr/>
          </p:nvSpPr>
          <p:spPr>
            <a:xfrm>
              <a:off x="3317875" y="450455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F1859E6E-46D0-14CC-E030-054E6A6F4B8D}"/>
                </a:ext>
              </a:extLst>
            </p:cNvPr>
            <p:cNvSpPr/>
            <p:nvPr/>
          </p:nvSpPr>
          <p:spPr>
            <a:xfrm>
              <a:off x="3803650" y="450455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7DEE9AA1-FE31-3106-2513-714B28A1AB0D}"/>
                </a:ext>
              </a:extLst>
            </p:cNvPr>
            <p:cNvSpPr/>
            <p:nvPr/>
          </p:nvSpPr>
          <p:spPr>
            <a:xfrm>
              <a:off x="4289425" y="450455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AA1AF9DA-82D2-BAD7-D45C-866F5967ED09}"/>
                </a:ext>
              </a:extLst>
            </p:cNvPr>
            <p:cNvSpPr/>
            <p:nvPr/>
          </p:nvSpPr>
          <p:spPr>
            <a:xfrm>
              <a:off x="4778375" y="450455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FE08F942-AF1A-608E-1ED6-1DF6D4E34BA8}"/>
                </a:ext>
              </a:extLst>
            </p:cNvPr>
            <p:cNvSpPr/>
            <p:nvPr/>
          </p:nvSpPr>
          <p:spPr>
            <a:xfrm>
              <a:off x="5264150" y="450455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FF8F9B4F-F01D-AD8E-2A05-D656A41B0998}"/>
                </a:ext>
              </a:extLst>
            </p:cNvPr>
            <p:cNvSpPr/>
            <p:nvPr/>
          </p:nvSpPr>
          <p:spPr>
            <a:xfrm>
              <a:off x="5749925" y="450455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0C66284C-60BE-8FAA-C258-2328CDADCFA4}"/>
                </a:ext>
              </a:extLst>
            </p:cNvPr>
            <p:cNvSpPr/>
            <p:nvPr/>
          </p:nvSpPr>
          <p:spPr>
            <a:xfrm>
              <a:off x="6235700" y="450455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860C2E71-5200-0755-0C32-371D3AE03D99}"/>
                </a:ext>
              </a:extLst>
            </p:cNvPr>
            <p:cNvSpPr/>
            <p:nvPr/>
          </p:nvSpPr>
          <p:spPr>
            <a:xfrm>
              <a:off x="6721475" y="450455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984BC687-218C-49F5-4549-2DCC8A427589}"/>
                </a:ext>
              </a:extLst>
            </p:cNvPr>
            <p:cNvSpPr/>
            <p:nvPr/>
          </p:nvSpPr>
          <p:spPr>
            <a:xfrm>
              <a:off x="7207250" y="450455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CB251690-0EC0-BB64-BF8D-474CFC00CFEC}"/>
                </a:ext>
              </a:extLst>
            </p:cNvPr>
            <p:cNvSpPr/>
            <p:nvPr/>
          </p:nvSpPr>
          <p:spPr>
            <a:xfrm>
              <a:off x="7693025" y="450455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F6BA8B5C-2513-2A62-12DE-B8E27CA7A133}"/>
                </a:ext>
              </a:extLst>
            </p:cNvPr>
            <p:cNvSpPr/>
            <p:nvPr/>
          </p:nvSpPr>
          <p:spPr>
            <a:xfrm>
              <a:off x="8178800" y="450455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38303F7C-B242-6612-20FC-79D06661A4E0}"/>
                </a:ext>
              </a:extLst>
            </p:cNvPr>
            <p:cNvSpPr/>
            <p:nvPr/>
          </p:nvSpPr>
          <p:spPr>
            <a:xfrm>
              <a:off x="8664575" y="450455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097A50BF-EB2F-0356-3B12-3E037821F98C}"/>
                </a:ext>
              </a:extLst>
            </p:cNvPr>
            <p:cNvSpPr/>
            <p:nvPr/>
          </p:nvSpPr>
          <p:spPr>
            <a:xfrm>
              <a:off x="9150350" y="450455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74AB7D64-39EB-77C5-1BC7-483AEF3F7FD3}"/>
                </a:ext>
              </a:extLst>
            </p:cNvPr>
            <p:cNvSpPr/>
            <p:nvPr/>
          </p:nvSpPr>
          <p:spPr>
            <a:xfrm>
              <a:off x="9636125" y="450455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DF684A7E-2CB2-0E0D-9693-DD2F1E1B9A54}"/>
                </a:ext>
              </a:extLst>
            </p:cNvPr>
            <p:cNvSpPr/>
            <p:nvPr/>
          </p:nvSpPr>
          <p:spPr>
            <a:xfrm>
              <a:off x="10121900" y="450455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7986C958-C7F1-5BEC-51CC-45CB41D65868}"/>
                </a:ext>
              </a:extLst>
            </p:cNvPr>
            <p:cNvSpPr/>
            <p:nvPr/>
          </p:nvSpPr>
          <p:spPr>
            <a:xfrm>
              <a:off x="10607675" y="450455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5FADD2C2-1D9F-9B9E-08E0-AF766032ECE5}"/>
                </a:ext>
              </a:extLst>
            </p:cNvPr>
            <p:cNvSpPr/>
            <p:nvPr/>
          </p:nvSpPr>
          <p:spPr>
            <a:xfrm>
              <a:off x="11093450" y="450455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C47F753A-6E51-1A2E-7B7F-857FAB482863}"/>
                </a:ext>
              </a:extLst>
            </p:cNvPr>
            <p:cNvSpPr/>
            <p:nvPr/>
          </p:nvSpPr>
          <p:spPr>
            <a:xfrm>
              <a:off x="11579225" y="450455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176DD07B-436A-59B2-E0AC-8BE7705E7A7A}"/>
                </a:ext>
              </a:extLst>
            </p:cNvPr>
            <p:cNvSpPr/>
            <p:nvPr/>
          </p:nvSpPr>
          <p:spPr>
            <a:xfrm>
              <a:off x="12065000" y="450455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B191F4BE-63BF-3343-5BFF-09FF26A25F95}"/>
                </a:ext>
              </a:extLst>
            </p:cNvPr>
            <p:cNvSpPr/>
            <p:nvPr/>
          </p:nvSpPr>
          <p:spPr>
            <a:xfrm>
              <a:off x="-88900" y="450455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07DB9528-EA9A-3A0C-117A-92512382A4DA}"/>
                </a:ext>
              </a:extLst>
            </p:cNvPr>
            <p:cNvSpPr/>
            <p:nvPr/>
          </p:nvSpPr>
          <p:spPr>
            <a:xfrm>
              <a:off x="396875" y="450455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F089967C-5147-B6D6-BBE9-283E74A0A4D1}"/>
                </a:ext>
              </a:extLst>
            </p:cNvPr>
            <p:cNvSpPr/>
            <p:nvPr/>
          </p:nvSpPr>
          <p:spPr>
            <a:xfrm>
              <a:off x="882650" y="450455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7AEF5CB4-10B4-43E9-B410-E7704364167E}"/>
                </a:ext>
              </a:extLst>
            </p:cNvPr>
            <p:cNvSpPr/>
            <p:nvPr/>
          </p:nvSpPr>
          <p:spPr>
            <a:xfrm>
              <a:off x="1368425" y="450455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5BEF5204-A5ED-0DCE-377F-AF0F735B036F}"/>
                </a:ext>
              </a:extLst>
            </p:cNvPr>
            <p:cNvSpPr/>
            <p:nvPr/>
          </p:nvSpPr>
          <p:spPr>
            <a:xfrm>
              <a:off x="1857375" y="450455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C3E1CDA7-ED6C-1809-8FF1-D7A44E5127DE}"/>
                </a:ext>
              </a:extLst>
            </p:cNvPr>
            <p:cNvSpPr/>
            <p:nvPr/>
          </p:nvSpPr>
          <p:spPr>
            <a:xfrm>
              <a:off x="2343150" y="450455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0736A91E-4DE7-EAB0-CD2C-C17EA0008A10}"/>
                </a:ext>
              </a:extLst>
            </p:cNvPr>
            <p:cNvSpPr/>
            <p:nvPr/>
          </p:nvSpPr>
          <p:spPr>
            <a:xfrm>
              <a:off x="2832100" y="402830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9BF9728F-0973-D77E-AA47-3BEF214F9BDE}"/>
                </a:ext>
              </a:extLst>
            </p:cNvPr>
            <p:cNvSpPr/>
            <p:nvPr/>
          </p:nvSpPr>
          <p:spPr>
            <a:xfrm>
              <a:off x="3317875" y="402830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05A2FBD7-2A72-CBC6-12F5-5312987B6333}"/>
                </a:ext>
              </a:extLst>
            </p:cNvPr>
            <p:cNvSpPr/>
            <p:nvPr/>
          </p:nvSpPr>
          <p:spPr>
            <a:xfrm>
              <a:off x="3803650" y="402830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08CC8A24-D30F-371A-1328-0F683908EA70}"/>
                </a:ext>
              </a:extLst>
            </p:cNvPr>
            <p:cNvSpPr/>
            <p:nvPr/>
          </p:nvSpPr>
          <p:spPr>
            <a:xfrm>
              <a:off x="4289425" y="402830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723731D2-05F0-00D9-8EE6-7F9CD17616C2}"/>
                </a:ext>
              </a:extLst>
            </p:cNvPr>
            <p:cNvSpPr/>
            <p:nvPr/>
          </p:nvSpPr>
          <p:spPr>
            <a:xfrm>
              <a:off x="4778375" y="402830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E84331E1-53C9-723C-5B93-33DA4869DB56}"/>
                </a:ext>
              </a:extLst>
            </p:cNvPr>
            <p:cNvSpPr/>
            <p:nvPr/>
          </p:nvSpPr>
          <p:spPr>
            <a:xfrm>
              <a:off x="5264150" y="402830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6604D05E-ADDD-0B26-6AEB-658E1A750426}"/>
                </a:ext>
              </a:extLst>
            </p:cNvPr>
            <p:cNvSpPr/>
            <p:nvPr/>
          </p:nvSpPr>
          <p:spPr>
            <a:xfrm>
              <a:off x="5749925" y="402830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DFD6A88B-D7F2-3DB6-7A33-D7FA9F0AA9E6}"/>
                </a:ext>
              </a:extLst>
            </p:cNvPr>
            <p:cNvSpPr/>
            <p:nvPr/>
          </p:nvSpPr>
          <p:spPr>
            <a:xfrm>
              <a:off x="6235700" y="402830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9A6EF499-305D-C0FC-4405-EEBE8DB3FD2C}"/>
                </a:ext>
              </a:extLst>
            </p:cNvPr>
            <p:cNvSpPr/>
            <p:nvPr/>
          </p:nvSpPr>
          <p:spPr>
            <a:xfrm>
              <a:off x="6721475" y="402830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0BC9EAFA-A511-3214-7E43-331F6991ECB2}"/>
                </a:ext>
              </a:extLst>
            </p:cNvPr>
            <p:cNvSpPr/>
            <p:nvPr/>
          </p:nvSpPr>
          <p:spPr>
            <a:xfrm>
              <a:off x="7207250" y="402830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D3361BBF-2248-4595-CA32-C6E9E98957A8}"/>
                </a:ext>
              </a:extLst>
            </p:cNvPr>
            <p:cNvSpPr/>
            <p:nvPr/>
          </p:nvSpPr>
          <p:spPr>
            <a:xfrm>
              <a:off x="7693025" y="402830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D7C9D844-FA7B-BD62-391C-CEF3F6324196}"/>
                </a:ext>
              </a:extLst>
            </p:cNvPr>
            <p:cNvSpPr/>
            <p:nvPr/>
          </p:nvSpPr>
          <p:spPr>
            <a:xfrm>
              <a:off x="8178800" y="402830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D97783A2-4435-72D4-511C-E3CA23ADEB0C}"/>
                </a:ext>
              </a:extLst>
            </p:cNvPr>
            <p:cNvSpPr/>
            <p:nvPr/>
          </p:nvSpPr>
          <p:spPr>
            <a:xfrm>
              <a:off x="8664575" y="402830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0BF7E8E8-DD92-7883-83DC-F1C4CF2DECE4}"/>
                </a:ext>
              </a:extLst>
            </p:cNvPr>
            <p:cNvSpPr/>
            <p:nvPr/>
          </p:nvSpPr>
          <p:spPr>
            <a:xfrm>
              <a:off x="9150350" y="402830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8D984B33-A655-EE59-AC1A-92EB85AFBFC4}"/>
                </a:ext>
              </a:extLst>
            </p:cNvPr>
            <p:cNvSpPr/>
            <p:nvPr/>
          </p:nvSpPr>
          <p:spPr>
            <a:xfrm>
              <a:off x="9636125" y="402830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BA6C080D-A692-107B-CA32-E9C4C6F19918}"/>
                </a:ext>
              </a:extLst>
            </p:cNvPr>
            <p:cNvSpPr/>
            <p:nvPr/>
          </p:nvSpPr>
          <p:spPr>
            <a:xfrm>
              <a:off x="10121900" y="402830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B58C67AB-3BA2-F67C-9541-1EDCA6E302FA}"/>
                </a:ext>
              </a:extLst>
            </p:cNvPr>
            <p:cNvSpPr/>
            <p:nvPr/>
          </p:nvSpPr>
          <p:spPr>
            <a:xfrm>
              <a:off x="10607675" y="402830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7C450742-FE83-C6B5-A1F6-FAFC5926B640}"/>
                </a:ext>
              </a:extLst>
            </p:cNvPr>
            <p:cNvSpPr/>
            <p:nvPr/>
          </p:nvSpPr>
          <p:spPr>
            <a:xfrm>
              <a:off x="11093450" y="402830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84093C84-1950-8A45-2B64-7B01F55EB5A7}"/>
                </a:ext>
              </a:extLst>
            </p:cNvPr>
            <p:cNvSpPr/>
            <p:nvPr/>
          </p:nvSpPr>
          <p:spPr>
            <a:xfrm>
              <a:off x="11579225" y="402830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1E8CBB04-D43E-8B19-1783-D00F3A192A20}"/>
                </a:ext>
              </a:extLst>
            </p:cNvPr>
            <p:cNvSpPr/>
            <p:nvPr/>
          </p:nvSpPr>
          <p:spPr>
            <a:xfrm>
              <a:off x="12065000" y="402830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29FED166-3175-9846-3766-8BAF59D7184D}"/>
                </a:ext>
              </a:extLst>
            </p:cNvPr>
            <p:cNvSpPr/>
            <p:nvPr/>
          </p:nvSpPr>
          <p:spPr>
            <a:xfrm>
              <a:off x="-88900" y="402830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188CADD5-9FE2-5026-320B-9C4783D89176}"/>
                </a:ext>
              </a:extLst>
            </p:cNvPr>
            <p:cNvSpPr/>
            <p:nvPr/>
          </p:nvSpPr>
          <p:spPr>
            <a:xfrm>
              <a:off x="396875" y="402830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35533F17-23ED-03FA-9544-60543AA6DE6B}"/>
                </a:ext>
              </a:extLst>
            </p:cNvPr>
            <p:cNvSpPr/>
            <p:nvPr/>
          </p:nvSpPr>
          <p:spPr>
            <a:xfrm>
              <a:off x="882650" y="402830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EA5FB002-977F-B07F-F73A-DACD5390C4B0}"/>
                </a:ext>
              </a:extLst>
            </p:cNvPr>
            <p:cNvSpPr/>
            <p:nvPr/>
          </p:nvSpPr>
          <p:spPr>
            <a:xfrm>
              <a:off x="1368425" y="402830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333E98C9-54AA-E1D5-1B6E-801F495BCD14}"/>
                </a:ext>
              </a:extLst>
            </p:cNvPr>
            <p:cNvSpPr/>
            <p:nvPr/>
          </p:nvSpPr>
          <p:spPr>
            <a:xfrm>
              <a:off x="1857375" y="402830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3" name="Oval 162">
              <a:extLst>
                <a:ext uri="{FF2B5EF4-FFF2-40B4-BE49-F238E27FC236}">
                  <a16:creationId xmlns:a16="http://schemas.microsoft.com/office/drawing/2014/main" id="{C9C13E6D-95C9-A414-D5F0-6A44CBEBBED2}"/>
                </a:ext>
              </a:extLst>
            </p:cNvPr>
            <p:cNvSpPr/>
            <p:nvPr/>
          </p:nvSpPr>
          <p:spPr>
            <a:xfrm>
              <a:off x="2343150" y="402830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AB4B077E-5082-C489-81D3-7D8D02E88145}"/>
                </a:ext>
              </a:extLst>
            </p:cNvPr>
            <p:cNvSpPr/>
            <p:nvPr/>
          </p:nvSpPr>
          <p:spPr>
            <a:xfrm>
              <a:off x="2832100" y="355205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3DF6D08D-9C30-2886-5585-DBB68C6B0400}"/>
                </a:ext>
              </a:extLst>
            </p:cNvPr>
            <p:cNvSpPr/>
            <p:nvPr/>
          </p:nvSpPr>
          <p:spPr>
            <a:xfrm>
              <a:off x="3317875" y="355205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6" name="Oval 165">
              <a:extLst>
                <a:ext uri="{FF2B5EF4-FFF2-40B4-BE49-F238E27FC236}">
                  <a16:creationId xmlns:a16="http://schemas.microsoft.com/office/drawing/2014/main" id="{48803486-D088-A3DA-119F-6FE3C185F263}"/>
                </a:ext>
              </a:extLst>
            </p:cNvPr>
            <p:cNvSpPr/>
            <p:nvPr/>
          </p:nvSpPr>
          <p:spPr>
            <a:xfrm>
              <a:off x="3803650" y="355205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7" name="Oval 166">
              <a:extLst>
                <a:ext uri="{FF2B5EF4-FFF2-40B4-BE49-F238E27FC236}">
                  <a16:creationId xmlns:a16="http://schemas.microsoft.com/office/drawing/2014/main" id="{D1B53534-57AD-EF80-9560-6FA51DA04446}"/>
                </a:ext>
              </a:extLst>
            </p:cNvPr>
            <p:cNvSpPr/>
            <p:nvPr/>
          </p:nvSpPr>
          <p:spPr>
            <a:xfrm>
              <a:off x="4289425" y="355205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8" name="Oval 167">
              <a:extLst>
                <a:ext uri="{FF2B5EF4-FFF2-40B4-BE49-F238E27FC236}">
                  <a16:creationId xmlns:a16="http://schemas.microsoft.com/office/drawing/2014/main" id="{8E418888-23EA-03A5-6EE1-4DD7F0F579BC}"/>
                </a:ext>
              </a:extLst>
            </p:cNvPr>
            <p:cNvSpPr/>
            <p:nvPr/>
          </p:nvSpPr>
          <p:spPr>
            <a:xfrm>
              <a:off x="4778375" y="355205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B17D21B9-7C73-CEC5-B217-D99EE2095EE5}"/>
                </a:ext>
              </a:extLst>
            </p:cNvPr>
            <p:cNvSpPr/>
            <p:nvPr/>
          </p:nvSpPr>
          <p:spPr>
            <a:xfrm>
              <a:off x="5264150" y="355205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B5B08F66-AF9A-093E-25EE-BEEB78F84861}"/>
                </a:ext>
              </a:extLst>
            </p:cNvPr>
            <p:cNvSpPr/>
            <p:nvPr/>
          </p:nvSpPr>
          <p:spPr>
            <a:xfrm>
              <a:off x="5749925" y="355205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1" name="Oval 170">
              <a:extLst>
                <a:ext uri="{FF2B5EF4-FFF2-40B4-BE49-F238E27FC236}">
                  <a16:creationId xmlns:a16="http://schemas.microsoft.com/office/drawing/2014/main" id="{B5CC7AB7-AAD8-6032-5944-D99B5720D24B}"/>
                </a:ext>
              </a:extLst>
            </p:cNvPr>
            <p:cNvSpPr/>
            <p:nvPr/>
          </p:nvSpPr>
          <p:spPr>
            <a:xfrm>
              <a:off x="6235700" y="355205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2" name="Oval 171">
              <a:extLst>
                <a:ext uri="{FF2B5EF4-FFF2-40B4-BE49-F238E27FC236}">
                  <a16:creationId xmlns:a16="http://schemas.microsoft.com/office/drawing/2014/main" id="{6B445E43-5D8B-B3F9-4C3D-92503520A32B}"/>
                </a:ext>
              </a:extLst>
            </p:cNvPr>
            <p:cNvSpPr/>
            <p:nvPr/>
          </p:nvSpPr>
          <p:spPr>
            <a:xfrm>
              <a:off x="6721475" y="355205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3" name="Oval 172">
              <a:extLst>
                <a:ext uri="{FF2B5EF4-FFF2-40B4-BE49-F238E27FC236}">
                  <a16:creationId xmlns:a16="http://schemas.microsoft.com/office/drawing/2014/main" id="{C2237FDA-341C-CDB2-46DF-B6911C2DBB14}"/>
                </a:ext>
              </a:extLst>
            </p:cNvPr>
            <p:cNvSpPr/>
            <p:nvPr/>
          </p:nvSpPr>
          <p:spPr>
            <a:xfrm>
              <a:off x="7207250" y="355205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4" name="Oval 173">
              <a:extLst>
                <a:ext uri="{FF2B5EF4-FFF2-40B4-BE49-F238E27FC236}">
                  <a16:creationId xmlns:a16="http://schemas.microsoft.com/office/drawing/2014/main" id="{5861630F-0B76-0EDF-4033-8DA7B7F6E3C5}"/>
                </a:ext>
              </a:extLst>
            </p:cNvPr>
            <p:cNvSpPr/>
            <p:nvPr/>
          </p:nvSpPr>
          <p:spPr>
            <a:xfrm>
              <a:off x="7693025" y="355205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A9C512DC-D38F-5C52-9D3C-D3C72C794EF1}"/>
                </a:ext>
              </a:extLst>
            </p:cNvPr>
            <p:cNvSpPr/>
            <p:nvPr/>
          </p:nvSpPr>
          <p:spPr>
            <a:xfrm>
              <a:off x="8178800" y="355205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6" name="Oval 175">
              <a:extLst>
                <a:ext uri="{FF2B5EF4-FFF2-40B4-BE49-F238E27FC236}">
                  <a16:creationId xmlns:a16="http://schemas.microsoft.com/office/drawing/2014/main" id="{DAADD6E9-D51C-DFCD-CE3F-F300C5019A78}"/>
                </a:ext>
              </a:extLst>
            </p:cNvPr>
            <p:cNvSpPr/>
            <p:nvPr/>
          </p:nvSpPr>
          <p:spPr>
            <a:xfrm>
              <a:off x="8664575" y="355205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7" name="Oval 176">
              <a:extLst>
                <a:ext uri="{FF2B5EF4-FFF2-40B4-BE49-F238E27FC236}">
                  <a16:creationId xmlns:a16="http://schemas.microsoft.com/office/drawing/2014/main" id="{54BADFF9-07C5-0885-1983-5CC2DF7D98F5}"/>
                </a:ext>
              </a:extLst>
            </p:cNvPr>
            <p:cNvSpPr/>
            <p:nvPr/>
          </p:nvSpPr>
          <p:spPr>
            <a:xfrm>
              <a:off x="9150350" y="355205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8" name="Oval 177">
              <a:extLst>
                <a:ext uri="{FF2B5EF4-FFF2-40B4-BE49-F238E27FC236}">
                  <a16:creationId xmlns:a16="http://schemas.microsoft.com/office/drawing/2014/main" id="{BF2D5F37-B0F6-CA7D-1736-9401C6DD59CC}"/>
                </a:ext>
              </a:extLst>
            </p:cNvPr>
            <p:cNvSpPr/>
            <p:nvPr/>
          </p:nvSpPr>
          <p:spPr>
            <a:xfrm>
              <a:off x="9636125" y="355205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9" name="Oval 178">
              <a:extLst>
                <a:ext uri="{FF2B5EF4-FFF2-40B4-BE49-F238E27FC236}">
                  <a16:creationId xmlns:a16="http://schemas.microsoft.com/office/drawing/2014/main" id="{F7E42AA5-B79B-39C8-FCF7-0DC50ACDEE49}"/>
                </a:ext>
              </a:extLst>
            </p:cNvPr>
            <p:cNvSpPr/>
            <p:nvPr/>
          </p:nvSpPr>
          <p:spPr>
            <a:xfrm>
              <a:off x="10121900" y="355205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0" name="Oval 179">
              <a:extLst>
                <a:ext uri="{FF2B5EF4-FFF2-40B4-BE49-F238E27FC236}">
                  <a16:creationId xmlns:a16="http://schemas.microsoft.com/office/drawing/2014/main" id="{CA095318-B74D-315A-1C8E-3E889DFFF72E}"/>
                </a:ext>
              </a:extLst>
            </p:cNvPr>
            <p:cNvSpPr/>
            <p:nvPr/>
          </p:nvSpPr>
          <p:spPr>
            <a:xfrm>
              <a:off x="10607675" y="355205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1" name="Oval 180">
              <a:extLst>
                <a:ext uri="{FF2B5EF4-FFF2-40B4-BE49-F238E27FC236}">
                  <a16:creationId xmlns:a16="http://schemas.microsoft.com/office/drawing/2014/main" id="{9B581FC9-0C61-ABF6-3987-4180DC169B52}"/>
                </a:ext>
              </a:extLst>
            </p:cNvPr>
            <p:cNvSpPr/>
            <p:nvPr/>
          </p:nvSpPr>
          <p:spPr>
            <a:xfrm>
              <a:off x="11093450" y="355205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2" name="Oval 181">
              <a:extLst>
                <a:ext uri="{FF2B5EF4-FFF2-40B4-BE49-F238E27FC236}">
                  <a16:creationId xmlns:a16="http://schemas.microsoft.com/office/drawing/2014/main" id="{9D74196C-94C4-CEAA-C663-F58BE9445C65}"/>
                </a:ext>
              </a:extLst>
            </p:cNvPr>
            <p:cNvSpPr/>
            <p:nvPr/>
          </p:nvSpPr>
          <p:spPr>
            <a:xfrm>
              <a:off x="11579225" y="355205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292FD51A-69B1-8BFE-685E-93A3231D3AD9}"/>
                </a:ext>
              </a:extLst>
            </p:cNvPr>
            <p:cNvSpPr/>
            <p:nvPr/>
          </p:nvSpPr>
          <p:spPr>
            <a:xfrm>
              <a:off x="12065000" y="355205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67CE104A-53BC-4858-4D2B-F6BA92C95B32}"/>
                </a:ext>
              </a:extLst>
            </p:cNvPr>
            <p:cNvSpPr/>
            <p:nvPr/>
          </p:nvSpPr>
          <p:spPr>
            <a:xfrm>
              <a:off x="-88900" y="355205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757FB038-77B9-BEB3-DF39-49E141AC8659}"/>
                </a:ext>
              </a:extLst>
            </p:cNvPr>
            <p:cNvSpPr/>
            <p:nvPr/>
          </p:nvSpPr>
          <p:spPr>
            <a:xfrm>
              <a:off x="396875" y="355205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6" name="Oval 185">
              <a:extLst>
                <a:ext uri="{FF2B5EF4-FFF2-40B4-BE49-F238E27FC236}">
                  <a16:creationId xmlns:a16="http://schemas.microsoft.com/office/drawing/2014/main" id="{BCA1B86D-03B9-7298-F24D-EFD70579DA3F}"/>
                </a:ext>
              </a:extLst>
            </p:cNvPr>
            <p:cNvSpPr/>
            <p:nvPr/>
          </p:nvSpPr>
          <p:spPr>
            <a:xfrm>
              <a:off x="882650" y="355205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43493706-0615-B30E-8AB7-35C03A88C2C3}"/>
                </a:ext>
              </a:extLst>
            </p:cNvPr>
            <p:cNvSpPr/>
            <p:nvPr/>
          </p:nvSpPr>
          <p:spPr>
            <a:xfrm>
              <a:off x="1368425" y="355205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8" name="Oval 187">
              <a:extLst>
                <a:ext uri="{FF2B5EF4-FFF2-40B4-BE49-F238E27FC236}">
                  <a16:creationId xmlns:a16="http://schemas.microsoft.com/office/drawing/2014/main" id="{E8B8DD11-430F-4BB7-BB7C-E9C746803C27}"/>
                </a:ext>
              </a:extLst>
            </p:cNvPr>
            <p:cNvSpPr/>
            <p:nvPr/>
          </p:nvSpPr>
          <p:spPr>
            <a:xfrm>
              <a:off x="1857375" y="355205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9" name="Oval 188">
              <a:extLst>
                <a:ext uri="{FF2B5EF4-FFF2-40B4-BE49-F238E27FC236}">
                  <a16:creationId xmlns:a16="http://schemas.microsoft.com/office/drawing/2014/main" id="{B1CDAEAD-09D3-0CC5-695B-38CD93685196}"/>
                </a:ext>
              </a:extLst>
            </p:cNvPr>
            <p:cNvSpPr/>
            <p:nvPr/>
          </p:nvSpPr>
          <p:spPr>
            <a:xfrm>
              <a:off x="2343150" y="355205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0" name="Oval 189">
              <a:extLst>
                <a:ext uri="{FF2B5EF4-FFF2-40B4-BE49-F238E27FC236}">
                  <a16:creationId xmlns:a16="http://schemas.microsoft.com/office/drawing/2014/main" id="{510BA343-9868-1CAA-3D24-6AFB2604E56E}"/>
                </a:ext>
              </a:extLst>
            </p:cNvPr>
            <p:cNvSpPr/>
            <p:nvPr/>
          </p:nvSpPr>
          <p:spPr>
            <a:xfrm>
              <a:off x="2832100" y="3090051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1" name="Oval 190">
              <a:extLst>
                <a:ext uri="{FF2B5EF4-FFF2-40B4-BE49-F238E27FC236}">
                  <a16:creationId xmlns:a16="http://schemas.microsoft.com/office/drawing/2014/main" id="{E6864B9D-A591-71E6-F720-BF493A9CBE3F}"/>
                </a:ext>
              </a:extLst>
            </p:cNvPr>
            <p:cNvSpPr/>
            <p:nvPr/>
          </p:nvSpPr>
          <p:spPr>
            <a:xfrm>
              <a:off x="3317875" y="3090051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2" name="Oval 191">
              <a:extLst>
                <a:ext uri="{FF2B5EF4-FFF2-40B4-BE49-F238E27FC236}">
                  <a16:creationId xmlns:a16="http://schemas.microsoft.com/office/drawing/2014/main" id="{EDEEFEA9-EC35-256F-7AB1-1F691F49A966}"/>
                </a:ext>
              </a:extLst>
            </p:cNvPr>
            <p:cNvSpPr/>
            <p:nvPr/>
          </p:nvSpPr>
          <p:spPr>
            <a:xfrm>
              <a:off x="3803650" y="3090051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3" name="Oval 192">
              <a:extLst>
                <a:ext uri="{FF2B5EF4-FFF2-40B4-BE49-F238E27FC236}">
                  <a16:creationId xmlns:a16="http://schemas.microsoft.com/office/drawing/2014/main" id="{9B2D8A3A-3545-2B5E-E582-AB708A84AC66}"/>
                </a:ext>
              </a:extLst>
            </p:cNvPr>
            <p:cNvSpPr/>
            <p:nvPr/>
          </p:nvSpPr>
          <p:spPr>
            <a:xfrm>
              <a:off x="4289425" y="3090051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4" name="Oval 193">
              <a:extLst>
                <a:ext uri="{FF2B5EF4-FFF2-40B4-BE49-F238E27FC236}">
                  <a16:creationId xmlns:a16="http://schemas.microsoft.com/office/drawing/2014/main" id="{EB13AFEE-6593-7F44-78FB-E6DFB2616D11}"/>
                </a:ext>
              </a:extLst>
            </p:cNvPr>
            <p:cNvSpPr/>
            <p:nvPr/>
          </p:nvSpPr>
          <p:spPr>
            <a:xfrm>
              <a:off x="4778375" y="3090051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5" name="Oval 194">
              <a:extLst>
                <a:ext uri="{FF2B5EF4-FFF2-40B4-BE49-F238E27FC236}">
                  <a16:creationId xmlns:a16="http://schemas.microsoft.com/office/drawing/2014/main" id="{FA8AB244-37B4-5565-AE2B-D9D6EBF44997}"/>
                </a:ext>
              </a:extLst>
            </p:cNvPr>
            <p:cNvSpPr/>
            <p:nvPr/>
          </p:nvSpPr>
          <p:spPr>
            <a:xfrm>
              <a:off x="5264150" y="3090051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6" name="Oval 195">
              <a:extLst>
                <a:ext uri="{FF2B5EF4-FFF2-40B4-BE49-F238E27FC236}">
                  <a16:creationId xmlns:a16="http://schemas.microsoft.com/office/drawing/2014/main" id="{8299B64F-B1BA-150D-1B7B-90FFC4229724}"/>
                </a:ext>
              </a:extLst>
            </p:cNvPr>
            <p:cNvSpPr/>
            <p:nvPr/>
          </p:nvSpPr>
          <p:spPr>
            <a:xfrm>
              <a:off x="5749925" y="3090051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7" name="Oval 196">
              <a:extLst>
                <a:ext uri="{FF2B5EF4-FFF2-40B4-BE49-F238E27FC236}">
                  <a16:creationId xmlns:a16="http://schemas.microsoft.com/office/drawing/2014/main" id="{A2CD61A9-FCDF-2CD6-E863-B1FFF158ACF1}"/>
                </a:ext>
              </a:extLst>
            </p:cNvPr>
            <p:cNvSpPr/>
            <p:nvPr/>
          </p:nvSpPr>
          <p:spPr>
            <a:xfrm>
              <a:off x="6235700" y="3090051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8" name="Oval 197">
              <a:extLst>
                <a:ext uri="{FF2B5EF4-FFF2-40B4-BE49-F238E27FC236}">
                  <a16:creationId xmlns:a16="http://schemas.microsoft.com/office/drawing/2014/main" id="{94B55758-BD66-DF32-3A08-AC13FBF7C03C}"/>
                </a:ext>
              </a:extLst>
            </p:cNvPr>
            <p:cNvSpPr/>
            <p:nvPr/>
          </p:nvSpPr>
          <p:spPr>
            <a:xfrm>
              <a:off x="6721475" y="3090051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9" name="Oval 198">
              <a:extLst>
                <a:ext uri="{FF2B5EF4-FFF2-40B4-BE49-F238E27FC236}">
                  <a16:creationId xmlns:a16="http://schemas.microsoft.com/office/drawing/2014/main" id="{6B0F2BE4-D7D0-C3B9-70EF-47D5B57BBCE0}"/>
                </a:ext>
              </a:extLst>
            </p:cNvPr>
            <p:cNvSpPr/>
            <p:nvPr/>
          </p:nvSpPr>
          <p:spPr>
            <a:xfrm>
              <a:off x="7207250" y="3090051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0" name="Oval 199">
              <a:extLst>
                <a:ext uri="{FF2B5EF4-FFF2-40B4-BE49-F238E27FC236}">
                  <a16:creationId xmlns:a16="http://schemas.microsoft.com/office/drawing/2014/main" id="{F84D0E29-C12A-0F90-CCE3-C611CED9DE39}"/>
                </a:ext>
              </a:extLst>
            </p:cNvPr>
            <p:cNvSpPr/>
            <p:nvPr/>
          </p:nvSpPr>
          <p:spPr>
            <a:xfrm>
              <a:off x="7693025" y="3090051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1" name="Oval 200">
              <a:extLst>
                <a:ext uri="{FF2B5EF4-FFF2-40B4-BE49-F238E27FC236}">
                  <a16:creationId xmlns:a16="http://schemas.microsoft.com/office/drawing/2014/main" id="{45457AB6-21A4-B240-ABAC-F1E2EE093196}"/>
                </a:ext>
              </a:extLst>
            </p:cNvPr>
            <p:cNvSpPr/>
            <p:nvPr/>
          </p:nvSpPr>
          <p:spPr>
            <a:xfrm>
              <a:off x="8178800" y="3090051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2" name="Oval 201">
              <a:extLst>
                <a:ext uri="{FF2B5EF4-FFF2-40B4-BE49-F238E27FC236}">
                  <a16:creationId xmlns:a16="http://schemas.microsoft.com/office/drawing/2014/main" id="{38B46D0F-A3E9-5329-F917-81F28A073CE4}"/>
                </a:ext>
              </a:extLst>
            </p:cNvPr>
            <p:cNvSpPr/>
            <p:nvPr/>
          </p:nvSpPr>
          <p:spPr>
            <a:xfrm>
              <a:off x="8664575" y="3090051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3" name="Oval 202">
              <a:extLst>
                <a:ext uri="{FF2B5EF4-FFF2-40B4-BE49-F238E27FC236}">
                  <a16:creationId xmlns:a16="http://schemas.microsoft.com/office/drawing/2014/main" id="{B370E5BF-78A1-5869-8C3D-29E56D2241CB}"/>
                </a:ext>
              </a:extLst>
            </p:cNvPr>
            <p:cNvSpPr/>
            <p:nvPr/>
          </p:nvSpPr>
          <p:spPr>
            <a:xfrm>
              <a:off x="9150350" y="3090051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4" name="Oval 203">
              <a:extLst>
                <a:ext uri="{FF2B5EF4-FFF2-40B4-BE49-F238E27FC236}">
                  <a16:creationId xmlns:a16="http://schemas.microsoft.com/office/drawing/2014/main" id="{6562DE78-E527-F713-EA67-2EEBBA40E98B}"/>
                </a:ext>
              </a:extLst>
            </p:cNvPr>
            <p:cNvSpPr/>
            <p:nvPr/>
          </p:nvSpPr>
          <p:spPr>
            <a:xfrm>
              <a:off x="9636125" y="3090051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5" name="Oval 204">
              <a:extLst>
                <a:ext uri="{FF2B5EF4-FFF2-40B4-BE49-F238E27FC236}">
                  <a16:creationId xmlns:a16="http://schemas.microsoft.com/office/drawing/2014/main" id="{939EF9D6-BE67-8161-88D6-3DE33F96A00C}"/>
                </a:ext>
              </a:extLst>
            </p:cNvPr>
            <p:cNvSpPr/>
            <p:nvPr/>
          </p:nvSpPr>
          <p:spPr>
            <a:xfrm>
              <a:off x="10121900" y="3090051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6" name="Oval 205">
              <a:extLst>
                <a:ext uri="{FF2B5EF4-FFF2-40B4-BE49-F238E27FC236}">
                  <a16:creationId xmlns:a16="http://schemas.microsoft.com/office/drawing/2014/main" id="{9AD8A923-75C1-6A93-CD15-AAB9A1B5EA20}"/>
                </a:ext>
              </a:extLst>
            </p:cNvPr>
            <p:cNvSpPr/>
            <p:nvPr/>
          </p:nvSpPr>
          <p:spPr>
            <a:xfrm>
              <a:off x="10607675" y="3090051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7" name="Oval 206">
              <a:extLst>
                <a:ext uri="{FF2B5EF4-FFF2-40B4-BE49-F238E27FC236}">
                  <a16:creationId xmlns:a16="http://schemas.microsoft.com/office/drawing/2014/main" id="{2EC1FB6A-7907-3BE5-C809-8FF0F3D4DD1E}"/>
                </a:ext>
              </a:extLst>
            </p:cNvPr>
            <p:cNvSpPr/>
            <p:nvPr/>
          </p:nvSpPr>
          <p:spPr>
            <a:xfrm>
              <a:off x="11093450" y="3090051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8" name="Oval 207">
              <a:extLst>
                <a:ext uri="{FF2B5EF4-FFF2-40B4-BE49-F238E27FC236}">
                  <a16:creationId xmlns:a16="http://schemas.microsoft.com/office/drawing/2014/main" id="{C28D83CD-FA5F-FBB9-1B9B-66BC0A0AAD7B}"/>
                </a:ext>
              </a:extLst>
            </p:cNvPr>
            <p:cNvSpPr/>
            <p:nvPr/>
          </p:nvSpPr>
          <p:spPr>
            <a:xfrm>
              <a:off x="11579225" y="3090051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9" name="Oval 208">
              <a:extLst>
                <a:ext uri="{FF2B5EF4-FFF2-40B4-BE49-F238E27FC236}">
                  <a16:creationId xmlns:a16="http://schemas.microsoft.com/office/drawing/2014/main" id="{94BC5D35-91B0-3792-EDDD-189A24F218E7}"/>
                </a:ext>
              </a:extLst>
            </p:cNvPr>
            <p:cNvSpPr/>
            <p:nvPr/>
          </p:nvSpPr>
          <p:spPr>
            <a:xfrm>
              <a:off x="12065000" y="3090051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0" name="Oval 209">
              <a:extLst>
                <a:ext uri="{FF2B5EF4-FFF2-40B4-BE49-F238E27FC236}">
                  <a16:creationId xmlns:a16="http://schemas.microsoft.com/office/drawing/2014/main" id="{DC86E6DF-32D2-E446-C13D-D93520141FC1}"/>
                </a:ext>
              </a:extLst>
            </p:cNvPr>
            <p:cNvSpPr/>
            <p:nvPr/>
          </p:nvSpPr>
          <p:spPr>
            <a:xfrm>
              <a:off x="-88900" y="3090051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1" name="Oval 210">
              <a:extLst>
                <a:ext uri="{FF2B5EF4-FFF2-40B4-BE49-F238E27FC236}">
                  <a16:creationId xmlns:a16="http://schemas.microsoft.com/office/drawing/2014/main" id="{94253F4E-199F-0E11-0D90-C4573145BD7F}"/>
                </a:ext>
              </a:extLst>
            </p:cNvPr>
            <p:cNvSpPr/>
            <p:nvPr/>
          </p:nvSpPr>
          <p:spPr>
            <a:xfrm>
              <a:off x="396875" y="3090051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2" name="Oval 211">
              <a:extLst>
                <a:ext uri="{FF2B5EF4-FFF2-40B4-BE49-F238E27FC236}">
                  <a16:creationId xmlns:a16="http://schemas.microsoft.com/office/drawing/2014/main" id="{8C763156-0275-E374-F475-608E56F82D96}"/>
                </a:ext>
              </a:extLst>
            </p:cNvPr>
            <p:cNvSpPr/>
            <p:nvPr/>
          </p:nvSpPr>
          <p:spPr>
            <a:xfrm>
              <a:off x="882650" y="3090051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3" name="Oval 212">
              <a:extLst>
                <a:ext uri="{FF2B5EF4-FFF2-40B4-BE49-F238E27FC236}">
                  <a16:creationId xmlns:a16="http://schemas.microsoft.com/office/drawing/2014/main" id="{89D62354-C563-FDA9-5343-F30A319A344D}"/>
                </a:ext>
              </a:extLst>
            </p:cNvPr>
            <p:cNvSpPr/>
            <p:nvPr/>
          </p:nvSpPr>
          <p:spPr>
            <a:xfrm>
              <a:off x="1368425" y="3090051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4" name="Oval 213">
              <a:extLst>
                <a:ext uri="{FF2B5EF4-FFF2-40B4-BE49-F238E27FC236}">
                  <a16:creationId xmlns:a16="http://schemas.microsoft.com/office/drawing/2014/main" id="{3F87D8F4-D803-38DF-DCCD-B5664903E348}"/>
                </a:ext>
              </a:extLst>
            </p:cNvPr>
            <p:cNvSpPr/>
            <p:nvPr/>
          </p:nvSpPr>
          <p:spPr>
            <a:xfrm>
              <a:off x="1857375" y="3090051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5" name="Oval 214">
              <a:extLst>
                <a:ext uri="{FF2B5EF4-FFF2-40B4-BE49-F238E27FC236}">
                  <a16:creationId xmlns:a16="http://schemas.microsoft.com/office/drawing/2014/main" id="{695684F9-9E16-5714-0401-129029625DE9}"/>
                </a:ext>
              </a:extLst>
            </p:cNvPr>
            <p:cNvSpPr/>
            <p:nvPr/>
          </p:nvSpPr>
          <p:spPr>
            <a:xfrm>
              <a:off x="2343150" y="3090051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6" name="Oval 215">
              <a:extLst>
                <a:ext uri="{FF2B5EF4-FFF2-40B4-BE49-F238E27FC236}">
                  <a16:creationId xmlns:a16="http://schemas.microsoft.com/office/drawing/2014/main" id="{F50D018F-2494-C5BE-3F5F-5D19FA0F2601}"/>
                </a:ext>
              </a:extLst>
            </p:cNvPr>
            <p:cNvSpPr/>
            <p:nvPr/>
          </p:nvSpPr>
          <p:spPr>
            <a:xfrm>
              <a:off x="2832100" y="2613801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7" name="Oval 216">
              <a:extLst>
                <a:ext uri="{FF2B5EF4-FFF2-40B4-BE49-F238E27FC236}">
                  <a16:creationId xmlns:a16="http://schemas.microsoft.com/office/drawing/2014/main" id="{669215E1-7755-9EE4-FAB1-753D2196432C}"/>
                </a:ext>
              </a:extLst>
            </p:cNvPr>
            <p:cNvSpPr/>
            <p:nvPr/>
          </p:nvSpPr>
          <p:spPr>
            <a:xfrm>
              <a:off x="3317875" y="2613801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8" name="Oval 217">
              <a:extLst>
                <a:ext uri="{FF2B5EF4-FFF2-40B4-BE49-F238E27FC236}">
                  <a16:creationId xmlns:a16="http://schemas.microsoft.com/office/drawing/2014/main" id="{024B9144-690B-17D8-C536-E9D6DF744306}"/>
                </a:ext>
              </a:extLst>
            </p:cNvPr>
            <p:cNvSpPr/>
            <p:nvPr/>
          </p:nvSpPr>
          <p:spPr>
            <a:xfrm>
              <a:off x="3803650" y="2613801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9" name="Oval 218">
              <a:extLst>
                <a:ext uri="{FF2B5EF4-FFF2-40B4-BE49-F238E27FC236}">
                  <a16:creationId xmlns:a16="http://schemas.microsoft.com/office/drawing/2014/main" id="{4E090157-3043-1FA2-28B6-E33EB56B5231}"/>
                </a:ext>
              </a:extLst>
            </p:cNvPr>
            <p:cNvSpPr/>
            <p:nvPr/>
          </p:nvSpPr>
          <p:spPr>
            <a:xfrm>
              <a:off x="4289425" y="2613801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0" name="Oval 219">
              <a:extLst>
                <a:ext uri="{FF2B5EF4-FFF2-40B4-BE49-F238E27FC236}">
                  <a16:creationId xmlns:a16="http://schemas.microsoft.com/office/drawing/2014/main" id="{57AC4B9C-3559-2509-16B0-FC3C5513467A}"/>
                </a:ext>
              </a:extLst>
            </p:cNvPr>
            <p:cNvSpPr/>
            <p:nvPr/>
          </p:nvSpPr>
          <p:spPr>
            <a:xfrm>
              <a:off x="4778375" y="2613801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1" name="Oval 220">
              <a:extLst>
                <a:ext uri="{FF2B5EF4-FFF2-40B4-BE49-F238E27FC236}">
                  <a16:creationId xmlns:a16="http://schemas.microsoft.com/office/drawing/2014/main" id="{D865FA40-E93F-DC12-DD63-1BF23EDA87BA}"/>
                </a:ext>
              </a:extLst>
            </p:cNvPr>
            <p:cNvSpPr/>
            <p:nvPr/>
          </p:nvSpPr>
          <p:spPr>
            <a:xfrm>
              <a:off x="5264150" y="2613801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2" name="Oval 221">
              <a:extLst>
                <a:ext uri="{FF2B5EF4-FFF2-40B4-BE49-F238E27FC236}">
                  <a16:creationId xmlns:a16="http://schemas.microsoft.com/office/drawing/2014/main" id="{7CA46180-9C64-02E5-5AF1-F5F0E5337EA9}"/>
                </a:ext>
              </a:extLst>
            </p:cNvPr>
            <p:cNvSpPr/>
            <p:nvPr/>
          </p:nvSpPr>
          <p:spPr>
            <a:xfrm>
              <a:off x="5749925" y="2613801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3" name="Oval 222">
              <a:extLst>
                <a:ext uri="{FF2B5EF4-FFF2-40B4-BE49-F238E27FC236}">
                  <a16:creationId xmlns:a16="http://schemas.microsoft.com/office/drawing/2014/main" id="{BE07A252-3473-4D69-A411-EA60A7E9807D}"/>
                </a:ext>
              </a:extLst>
            </p:cNvPr>
            <p:cNvSpPr/>
            <p:nvPr/>
          </p:nvSpPr>
          <p:spPr>
            <a:xfrm>
              <a:off x="6235700" y="2613801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4" name="Oval 223">
              <a:extLst>
                <a:ext uri="{FF2B5EF4-FFF2-40B4-BE49-F238E27FC236}">
                  <a16:creationId xmlns:a16="http://schemas.microsoft.com/office/drawing/2014/main" id="{C2ED5ADE-74C3-257B-E9E1-3F23CA54E305}"/>
                </a:ext>
              </a:extLst>
            </p:cNvPr>
            <p:cNvSpPr/>
            <p:nvPr/>
          </p:nvSpPr>
          <p:spPr>
            <a:xfrm>
              <a:off x="6721475" y="2613801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5" name="Oval 224">
              <a:extLst>
                <a:ext uri="{FF2B5EF4-FFF2-40B4-BE49-F238E27FC236}">
                  <a16:creationId xmlns:a16="http://schemas.microsoft.com/office/drawing/2014/main" id="{7545B264-1836-3086-3235-20939122AAAB}"/>
                </a:ext>
              </a:extLst>
            </p:cNvPr>
            <p:cNvSpPr/>
            <p:nvPr/>
          </p:nvSpPr>
          <p:spPr>
            <a:xfrm>
              <a:off x="7207250" y="2613801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6" name="Oval 225">
              <a:extLst>
                <a:ext uri="{FF2B5EF4-FFF2-40B4-BE49-F238E27FC236}">
                  <a16:creationId xmlns:a16="http://schemas.microsoft.com/office/drawing/2014/main" id="{02B1027F-2077-7D2A-12CE-9CEF6FFEF408}"/>
                </a:ext>
              </a:extLst>
            </p:cNvPr>
            <p:cNvSpPr/>
            <p:nvPr/>
          </p:nvSpPr>
          <p:spPr>
            <a:xfrm>
              <a:off x="7693025" y="2613801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7" name="Oval 226">
              <a:extLst>
                <a:ext uri="{FF2B5EF4-FFF2-40B4-BE49-F238E27FC236}">
                  <a16:creationId xmlns:a16="http://schemas.microsoft.com/office/drawing/2014/main" id="{2FC4A12C-7C08-402B-C3E3-46E8BD4CD3BA}"/>
                </a:ext>
              </a:extLst>
            </p:cNvPr>
            <p:cNvSpPr/>
            <p:nvPr/>
          </p:nvSpPr>
          <p:spPr>
            <a:xfrm>
              <a:off x="8178800" y="2613801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8" name="Oval 227">
              <a:extLst>
                <a:ext uri="{FF2B5EF4-FFF2-40B4-BE49-F238E27FC236}">
                  <a16:creationId xmlns:a16="http://schemas.microsoft.com/office/drawing/2014/main" id="{D2BEEE52-107F-B86E-4C85-B7E4DD6ADB01}"/>
                </a:ext>
              </a:extLst>
            </p:cNvPr>
            <p:cNvSpPr/>
            <p:nvPr/>
          </p:nvSpPr>
          <p:spPr>
            <a:xfrm>
              <a:off x="8664575" y="2613801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9" name="Oval 228">
              <a:extLst>
                <a:ext uri="{FF2B5EF4-FFF2-40B4-BE49-F238E27FC236}">
                  <a16:creationId xmlns:a16="http://schemas.microsoft.com/office/drawing/2014/main" id="{957E1E9C-42CD-7155-096E-995BBF69EB7C}"/>
                </a:ext>
              </a:extLst>
            </p:cNvPr>
            <p:cNvSpPr/>
            <p:nvPr/>
          </p:nvSpPr>
          <p:spPr>
            <a:xfrm>
              <a:off x="9150350" y="2613801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0" name="Oval 229">
              <a:extLst>
                <a:ext uri="{FF2B5EF4-FFF2-40B4-BE49-F238E27FC236}">
                  <a16:creationId xmlns:a16="http://schemas.microsoft.com/office/drawing/2014/main" id="{FEDDC63B-1EB0-2AFC-F211-71B2067BCA70}"/>
                </a:ext>
              </a:extLst>
            </p:cNvPr>
            <p:cNvSpPr/>
            <p:nvPr/>
          </p:nvSpPr>
          <p:spPr>
            <a:xfrm>
              <a:off x="9636125" y="2613801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1" name="Oval 230">
              <a:extLst>
                <a:ext uri="{FF2B5EF4-FFF2-40B4-BE49-F238E27FC236}">
                  <a16:creationId xmlns:a16="http://schemas.microsoft.com/office/drawing/2014/main" id="{8F184E55-891A-1EDB-8A59-9510C4C43177}"/>
                </a:ext>
              </a:extLst>
            </p:cNvPr>
            <p:cNvSpPr/>
            <p:nvPr/>
          </p:nvSpPr>
          <p:spPr>
            <a:xfrm>
              <a:off x="10121900" y="2613801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2" name="Oval 231">
              <a:extLst>
                <a:ext uri="{FF2B5EF4-FFF2-40B4-BE49-F238E27FC236}">
                  <a16:creationId xmlns:a16="http://schemas.microsoft.com/office/drawing/2014/main" id="{539505C2-6D7B-7550-38BE-BB3A5264C3DE}"/>
                </a:ext>
              </a:extLst>
            </p:cNvPr>
            <p:cNvSpPr/>
            <p:nvPr/>
          </p:nvSpPr>
          <p:spPr>
            <a:xfrm>
              <a:off x="10607675" y="2613801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3" name="Oval 232">
              <a:extLst>
                <a:ext uri="{FF2B5EF4-FFF2-40B4-BE49-F238E27FC236}">
                  <a16:creationId xmlns:a16="http://schemas.microsoft.com/office/drawing/2014/main" id="{02D07E99-6229-BE39-16F4-DF298B953F39}"/>
                </a:ext>
              </a:extLst>
            </p:cNvPr>
            <p:cNvSpPr/>
            <p:nvPr/>
          </p:nvSpPr>
          <p:spPr>
            <a:xfrm>
              <a:off x="11093450" y="2613801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4" name="Oval 233">
              <a:extLst>
                <a:ext uri="{FF2B5EF4-FFF2-40B4-BE49-F238E27FC236}">
                  <a16:creationId xmlns:a16="http://schemas.microsoft.com/office/drawing/2014/main" id="{C16694DA-D8A3-3AB3-3A6E-9FB9ADCFF8AB}"/>
                </a:ext>
              </a:extLst>
            </p:cNvPr>
            <p:cNvSpPr/>
            <p:nvPr/>
          </p:nvSpPr>
          <p:spPr>
            <a:xfrm>
              <a:off x="11579225" y="2613801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5" name="Oval 234">
              <a:extLst>
                <a:ext uri="{FF2B5EF4-FFF2-40B4-BE49-F238E27FC236}">
                  <a16:creationId xmlns:a16="http://schemas.microsoft.com/office/drawing/2014/main" id="{FDD0F6A0-BA8B-29B2-312D-A9D9D5145AC1}"/>
                </a:ext>
              </a:extLst>
            </p:cNvPr>
            <p:cNvSpPr/>
            <p:nvPr/>
          </p:nvSpPr>
          <p:spPr>
            <a:xfrm>
              <a:off x="12065000" y="2613801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6" name="Oval 235">
              <a:extLst>
                <a:ext uri="{FF2B5EF4-FFF2-40B4-BE49-F238E27FC236}">
                  <a16:creationId xmlns:a16="http://schemas.microsoft.com/office/drawing/2014/main" id="{5CD8EC83-4EDB-18F8-6B47-0568F96C1D41}"/>
                </a:ext>
              </a:extLst>
            </p:cNvPr>
            <p:cNvSpPr/>
            <p:nvPr/>
          </p:nvSpPr>
          <p:spPr>
            <a:xfrm>
              <a:off x="-88900" y="2613801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7" name="Oval 236">
              <a:extLst>
                <a:ext uri="{FF2B5EF4-FFF2-40B4-BE49-F238E27FC236}">
                  <a16:creationId xmlns:a16="http://schemas.microsoft.com/office/drawing/2014/main" id="{5872B33F-798F-0A6D-4AEF-EB51D54FA5D5}"/>
                </a:ext>
              </a:extLst>
            </p:cNvPr>
            <p:cNvSpPr/>
            <p:nvPr/>
          </p:nvSpPr>
          <p:spPr>
            <a:xfrm>
              <a:off x="396875" y="2613801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8" name="Oval 237">
              <a:extLst>
                <a:ext uri="{FF2B5EF4-FFF2-40B4-BE49-F238E27FC236}">
                  <a16:creationId xmlns:a16="http://schemas.microsoft.com/office/drawing/2014/main" id="{2EB2A450-B85A-4AA3-C180-32D76041B702}"/>
                </a:ext>
              </a:extLst>
            </p:cNvPr>
            <p:cNvSpPr/>
            <p:nvPr/>
          </p:nvSpPr>
          <p:spPr>
            <a:xfrm>
              <a:off x="882650" y="2613801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9" name="Oval 238">
              <a:extLst>
                <a:ext uri="{FF2B5EF4-FFF2-40B4-BE49-F238E27FC236}">
                  <a16:creationId xmlns:a16="http://schemas.microsoft.com/office/drawing/2014/main" id="{DC033119-6C73-0CF8-F31A-E1C9CA3311CC}"/>
                </a:ext>
              </a:extLst>
            </p:cNvPr>
            <p:cNvSpPr/>
            <p:nvPr/>
          </p:nvSpPr>
          <p:spPr>
            <a:xfrm>
              <a:off x="1368425" y="2613801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0" name="Oval 239">
              <a:extLst>
                <a:ext uri="{FF2B5EF4-FFF2-40B4-BE49-F238E27FC236}">
                  <a16:creationId xmlns:a16="http://schemas.microsoft.com/office/drawing/2014/main" id="{B270E3D1-B3EE-3EB9-9A60-37DE7B09BF73}"/>
                </a:ext>
              </a:extLst>
            </p:cNvPr>
            <p:cNvSpPr/>
            <p:nvPr/>
          </p:nvSpPr>
          <p:spPr>
            <a:xfrm>
              <a:off x="1857375" y="2613801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1" name="Oval 240">
              <a:extLst>
                <a:ext uri="{FF2B5EF4-FFF2-40B4-BE49-F238E27FC236}">
                  <a16:creationId xmlns:a16="http://schemas.microsoft.com/office/drawing/2014/main" id="{CB1934E6-B4DC-FD48-347F-FCCFF01DABF4}"/>
                </a:ext>
              </a:extLst>
            </p:cNvPr>
            <p:cNvSpPr/>
            <p:nvPr/>
          </p:nvSpPr>
          <p:spPr>
            <a:xfrm>
              <a:off x="2343150" y="2613801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2" name="Oval 241">
              <a:extLst>
                <a:ext uri="{FF2B5EF4-FFF2-40B4-BE49-F238E27FC236}">
                  <a16:creationId xmlns:a16="http://schemas.microsoft.com/office/drawing/2014/main" id="{93ACAFBE-4104-052C-9D6C-58806A2E4BF3}"/>
                </a:ext>
              </a:extLst>
            </p:cNvPr>
            <p:cNvSpPr/>
            <p:nvPr/>
          </p:nvSpPr>
          <p:spPr>
            <a:xfrm>
              <a:off x="2832100" y="2137551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3" name="Oval 242">
              <a:extLst>
                <a:ext uri="{FF2B5EF4-FFF2-40B4-BE49-F238E27FC236}">
                  <a16:creationId xmlns:a16="http://schemas.microsoft.com/office/drawing/2014/main" id="{85541D13-C7DD-90BF-AC90-1B246CB0A3C3}"/>
                </a:ext>
              </a:extLst>
            </p:cNvPr>
            <p:cNvSpPr/>
            <p:nvPr/>
          </p:nvSpPr>
          <p:spPr>
            <a:xfrm>
              <a:off x="3317875" y="2137551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4" name="Oval 243">
              <a:extLst>
                <a:ext uri="{FF2B5EF4-FFF2-40B4-BE49-F238E27FC236}">
                  <a16:creationId xmlns:a16="http://schemas.microsoft.com/office/drawing/2014/main" id="{8FC68370-DEBD-01B3-98CA-584359BF6CAD}"/>
                </a:ext>
              </a:extLst>
            </p:cNvPr>
            <p:cNvSpPr/>
            <p:nvPr/>
          </p:nvSpPr>
          <p:spPr>
            <a:xfrm>
              <a:off x="3803650" y="2137551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5" name="Oval 244">
              <a:extLst>
                <a:ext uri="{FF2B5EF4-FFF2-40B4-BE49-F238E27FC236}">
                  <a16:creationId xmlns:a16="http://schemas.microsoft.com/office/drawing/2014/main" id="{8F4EF0AE-F21F-F745-1213-0AD523EF7E07}"/>
                </a:ext>
              </a:extLst>
            </p:cNvPr>
            <p:cNvSpPr/>
            <p:nvPr/>
          </p:nvSpPr>
          <p:spPr>
            <a:xfrm>
              <a:off x="4289425" y="2137551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6" name="Oval 245">
              <a:extLst>
                <a:ext uri="{FF2B5EF4-FFF2-40B4-BE49-F238E27FC236}">
                  <a16:creationId xmlns:a16="http://schemas.microsoft.com/office/drawing/2014/main" id="{5180B7DC-CDE5-13ED-8A36-26AAA6ABCAC4}"/>
                </a:ext>
              </a:extLst>
            </p:cNvPr>
            <p:cNvSpPr/>
            <p:nvPr/>
          </p:nvSpPr>
          <p:spPr>
            <a:xfrm>
              <a:off x="4778375" y="2137551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7" name="Oval 246">
              <a:extLst>
                <a:ext uri="{FF2B5EF4-FFF2-40B4-BE49-F238E27FC236}">
                  <a16:creationId xmlns:a16="http://schemas.microsoft.com/office/drawing/2014/main" id="{1954A1C0-A2A8-C29B-8FA5-D8A5B7A302C7}"/>
                </a:ext>
              </a:extLst>
            </p:cNvPr>
            <p:cNvSpPr/>
            <p:nvPr/>
          </p:nvSpPr>
          <p:spPr>
            <a:xfrm>
              <a:off x="5264150" y="2137551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8" name="Oval 247">
              <a:extLst>
                <a:ext uri="{FF2B5EF4-FFF2-40B4-BE49-F238E27FC236}">
                  <a16:creationId xmlns:a16="http://schemas.microsoft.com/office/drawing/2014/main" id="{F826C833-C6B6-D7D6-FE97-01C0886F44EA}"/>
                </a:ext>
              </a:extLst>
            </p:cNvPr>
            <p:cNvSpPr/>
            <p:nvPr/>
          </p:nvSpPr>
          <p:spPr>
            <a:xfrm>
              <a:off x="5749925" y="2137551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9" name="Oval 248">
              <a:extLst>
                <a:ext uri="{FF2B5EF4-FFF2-40B4-BE49-F238E27FC236}">
                  <a16:creationId xmlns:a16="http://schemas.microsoft.com/office/drawing/2014/main" id="{3D3615D4-1CA3-115A-250F-180B7D3C38D4}"/>
                </a:ext>
              </a:extLst>
            </p:cNvPr>
            <p:cNvSpPr/>
            <p:nvPr/>
          </p:nvSpPr>
          <p:spPr>
            <a:xfrm>
              <a:off x="6235700" y="2137551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0" name="Oval 249">
              <a:extLst>
                <a:ext uri="{FF2B5EF4-FFF2-40B4-BE49-F238E27FC236}">
                  <a16:creationId xmlns:a16="http://schemas.microsoft.com/office/drawing/2014/main" id="{2AD6E857-12C3-786A-55E2-15448B3C5663}"/>
                </a:ext>
              </a:extLst>
            </p:cNvPr>
            <p:cNvSpPr/>
            <p:nvPr/>
          </p:nvSpPr>
          <p:spPr>
            <a:xfrm>
              <a:off x="6721475" y="2137551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1" name="Oval 250">
              <a:extLst>
                <a:ext uri="{FF2B5EF4-FFF2-40B4-BE49-F238E27FC236}">
                  <a16:creationId xmlns:a16="http://schemas.microsoft.com/office/drawing/2014/main" id="{01051F20-532E-8B91-71AD-83434A53C10F}"/>
                </a:ext>
              </a:extLst>
            </p:cNvPr>
            <p:cNvSpPr/>
            <p:nvPr/>
          </p:nvSpPr>
          <p:spPr>
            <a:xfrm>
              <a:off x="7207250" y="2137551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2" name="Oval 251">
              <a:extLst>
                <a:ext uri="{FF2B5EF4-FFF2-40B4-BE49-F238E27FC236}">
                  <a16:creationId xmlns:a16="http://schemas.microsoft.com/office/drawing/2014/main" id="{814B3271-5EB8-B0F2-CF7E-4F8F10C09463}"/>
                </a:ext>
              </a:extLst>
            </p:cNvPr>
            <p:cNvSpPr/>
            <p:nvPr/>
          </p:nvSpPr>
          <p:spPr>
            <a:xfrm>
              <a:off x="7693025" y="2137551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3" name="Oval 252">
              <a:extLst>
                <a:ext uri="{FF2B5EF4-FFF2-40B4-BE49-F238E27FC236}">
                  <a16:creationId xmlns:a16="http://schemas.microsoft.com/office/drawing/2014/main" id="{4DCF71B3-175A-2636-FB3B-C60987152729}"/>
                </a:ext>
              </a:extLst>
            </p:cNvPr>
            <p:cNvSpPr/>
            <p:nvPr/>
          </p:nvSpPr>
          <p:spPr>
            <a:xfrm>
              <a:off x="8178800" y="2137551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4" name="Oval 253">
              <a:extLst>
                <a:ext uri="{FF2B5EF4-FFF2-40B4-BE49-F238E27FC236}">
                  <a16:creationId xmlns:a16="http://schemas.microsoft.com/office/drawing/2014/main" id="{B4D3E5A5-C252-C868-B725-82D0E23D20CF}"/>
                </a:ext>
              </a:extLst>
            </p:cNvPr>
            <p:cNvSpPr/>
            <p:nvPr/>
          </p:nvSpPr>
          <p:spPr>
            <a:xfrm>
              <a:off x="8664575" y="2137551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5" name="Oval 254">
              <a:extLst>
                <a:ext uri="{FF2B5EF4-FFF2-40B4-BE49-F238E27FC236}">
                  <a16:creationId xmlns:a16="http://schemas.microsoft.com/office/drawing/2014/main" id="{37A55DCA-DAE9-FE4E-379C-B8F2D244FFC1}"/>
                </a:ext>
              </a:extLst>
            </p:cNvPr>
            <p:cNvSpPr/>
            <p:nvPr/>
          </p:nvSpPr>
          <p:spPr>
            <a:xfrm>
              <a:off x="9150350" y="2137551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6" name="Oval 255">
              <a:extLst>
                <a:ext uri="{FF2B5EF4-FFF2-40B4-BE49-F238E27FC236}">
                  <a16:creationId xmlns:a16="http://schemas.microsoft.com/office/drawing/2014/main" id="{E1160494-E859-8923-E6E3-F63000F80B4B}"/>
                </a:ext>
              </a:extLst>
            </p:cNvPr>
            <p:cNvSpPr/>
            <p:nvPr/>
          </p:nvSpPr>
          <p:spPr>
            <a:xfrm>
              <a:off x="9636125" y="2137551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7" name="Oval 256">
              <a:extLst>
                <a:ext uri="{FF2B5EF4-FFF2-40B4-BE49-F238E27FC236}">
                  <a16:creationId xmlns:a16="http://schemas.microsoft.com/office/drawing/2014/main" id="{05A22A67-7044-C2F3-9406-2887FA0E29F1}"/>
                </a:ext>
              </a:extLst>
            </p:cNvPr>
            <p:cNvSpPr/>
            <p:nvPr/>
          </p:nvSpPr>
          <p:spPr>
            <a:xfrm>
              <a:off x="10121900" y="2137551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8" name="Oval 257">
              <a:extLst>
                <a:ext uri="{FF2B5EF4-FFF2-40B4-BE49-F238E27FC236}">
                  <a16:creationId xmlns:a16="http://schemas.microsoft.com/office/drawing/2014/main" id="{6000E14C-F2BD-933E-68A6-005576CF3937}"/>
                </a:ext>
              </a:extLst>
            </p:cNvPr>
            <p:cNvSpPr/>
            <p:nvPr/>
          </p:nvSpPr>
          <p:spPr>
            <a:xfrm>
              <a:off x="10607675" y="2137551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9" name="Oval 258">
              <a:extLst>
                <a:ext uri="{FF2B5EF4-FFF2-40B4-BE49-F238E27FC236}">
                  <a16:creationId xmlns:a16="http://schemas.microsoft.com/office/drawing/2014/main" id="{B3603B88-700E-B3C1-5BB5-11130E734CB5}"/>
                </a:ext>
              </a:extLst>
            </p:cNvPr>
            <p:cNvSpPr/>
            <p:nvPr/>
          </p:nvSpPr>
          <p:spPr>
            <a:xfrm>
              <a:off x="11093450" y="2137551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0" name="Oval 259">
              <a:extLst>
                <a:ext uri="{FF2B5EF4-FFF2-40B4-BE49-F238E27FC236}">
                  <a16:creationId xmlns:a16="http://schemas.microsoft.com/office/drawing/2014/main" id="{0446AA13-1756-95AF-7E84-8593635946CE}"/>
                </a:ext>
              </a:extLst>
            </p:cNvPr>
            <p:cNvSpPr/>
            <p:nvPr/>
          </p:nvSpPr>
          <p:spPr>
            <a:xfrm>
              <a:off x="11579225" y="2137551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1" name="Oval 260">
              <a:extLst>
                <a:ext uri="{FF2B5EF4-FFF2-40B4-BE49-F238E27FC236}">
                  <a16:creationId xmlns:a16="http://schemas.microsoft.com/office/drawing/2014/main" id="{5D4562F7-0C50-7C50-B3F9-B60C00239563}"/>
                </a:ext>
              </a:extLst>
            </p:cNvPr>
            <p:cNvSpPr/>
            <p:nvPr/>
          </p:nvSpPr>
          <p:spPr>
            <a:xfrm>
              <a:off x="12065000" y="2137551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2" name="Oval 261">
              <a:extLst>
                <a:ext uri="{FF2B5EF4-FFF2-40B4-BE49-F238E27FC236}">
                  <a16:creationId xmlns:a16="http://schemas.microsoft.com/office/drawing/2014/main" id="{6E5E6216-374D-051D-F5D5-8C3E2CA894C5}"/>
                </a:ext>
              </a:extLst>
            </p:cNvPr>
            <p:cNvSpPr/>
            <p:nvPr/>
          </p:nvSpPr>
          <p:spPr>
            <a:xfrm>
              <a:off x="-88900" y="2137551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3" name="Oval 262">
              <a:extLst>
                <a:ext uri="{FF2B5EF4-FFF2-40B4-BE49-F238E27FC236}">
                  <a16:creationId xmlns:a16="http://schemas.microsoft.com/office/drawing/2014/main" id="{78DCB189-5845-3AB8-E312-A73F0703B0F3}"/>
                </a:ext>
              </a:extLst>
            </p:cNvPr>
            <p:cNvSpPr/>
            <p:nvPr/>
          </p:nvSpPr>
          <p:spPr>
            <a:xfrm>
              <a:off x="396875" y="2137551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4" name="Oval 263">
              <a:extLst>
                <a:ext uri="{FF2B5EF4-FFF2-40B4-BE49-F238E27FC236}">
                  <a16:creationId xmlns:a16="http://schemas.microsoft.com/office/drawing/2014/main" id="{E8EF6676-EFA9-07B0-BE96-0C0E22C07E57}"/>
                </a:ext>
              </a:extLst>
            </p:cNvPr>
            <p:cNvSpPr/>
            <p:nvPr/>
          </p:nvSpPr>
          <p:spPr>
            <a:xfrm>
              <a:off x="882650" y="2137551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5" name="Oval 264">
              <a:extLst>
                <a:ext uri="{FF2B5EF4-FFF2-40B4-BE49-F238E27FC236}">
                  <a16:creationId xmlns:a16="http://schemas.microsoft.com/office/drawing/2014/main" id="{1ABC7CCB-4453-B356-A431-BE53B9C35BD0}"/>
                </a:ext>
              </a:extLst>
            </p:cNvPr>
            <p:cNvSpPr/>
            <p:nvPr/>
          </p:nvSpPr>
          <p:spPr>
            <a:xfrm>
              <a:off x="1368425" y="2137551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6" name="Oval 265">
              <a:extLst>
                <a:ext uri="{FF2B5EF4-FFF2-40B4-BE49-F238E27FC236}">
                  <a16:creationId xmlns:a16="http://schemas.microsoft.com/office/drawing/2014/main" id="{B854C1B5-D66C-2C0B-B60E-2BE8DA5177B2}"/>
                </a:ext>
              </a:extLst>
            </p:cNvPr>
            <p:cNvSpPr/>
            <p:nvPr/>
          </p:nvSpPr>
          <p:spPr>
            <a:xfrm>
              <a:off x="1857375" y="2137551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7" name="Oval 266">
              <a:extLst>
                <a:ext uri="{FF2B5EF4-FFF2-40B4-BE49-F238E27FC236}">
                  <a16:creationId xmlns:a16="http://schemas.microsoft.com/office/drawing/2014/main" id="{DB797866-4F09-A1DC-2256-27EF6034A0D9}"/>
                </a:ext>
              </a:extLst>
            </p:cNvPr>
            <p:cNvSpPr/>
            <p:nvPr/>
          </p:nvSpPr>
          <p:spPr>
            <a:xfrm>
              <a:off x="2343150" y="2137551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8" name="Oval 267">
              <a:extLst>
                <a:ext uri="{FF2B5EF4-FFF2-40B4-BE49-F238E27FC236}">
                  <a16:creationId xmlns:a16="http://schemas.microsoft.com/office/drawing/2014/main" id="{6EDCA78D-AB99-7479-0764-DE86CC644989}"/>
                </a:ext>
              </a:extLst>
            </p:cNvPr>
            <p:cNvSpPr/>
            <p:nvPr/>
          </p:nvSpPr>
          <p:spPr>
            <a:xfrm>
              <a:off x="2832100" y="1661301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9" name="Oval 268">
              <a:extLst>
                <a:ext uri="{FF2B5EF4-FFF2-40B4-BE49-F238E27FC236}">
                  <a16:creationId xmlns:a16="http://schemas.microsoft.com/office/drawing/2014/main" id="{60C633D4-16D2-2F77-6977-2DB98FD9F6C0}"/>
                </a:ext>
              </a:extLst>
            </p:cNvPr>
            <p:cNvSpPr/>
            <p:nvPr/>
          </p:nvSpPr>
          <p:spPr>
            <a:xfrm>
              <a:off x="3317875" y="1661301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0" name="Oval 269">
              <a:extLst>
                <a:ext uri="{FF2B5EF4-FFF2-40B4-BE49-F238E27FC236}">
                  <a16:creationId xmlns:a16="http://schemas.microsoft.com/office/drawing/2014/main" id="{DAE289DD-332B-668F-C415-DEF21EDC6EB9}"/>
                </a:ext>
              </a:extLst>
            </p:cNvPr>
            <p:cNvSpPr/>
            <p:nvPr/>
          </p:nvSpPr>
          <p:spPr>
            <a:xfrm>
              <a:off x="3803650" y="1661301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1" name="Oval 270">
              <a:extLst>
                <a:ext uri="{FF2B5EF4-FFF2-40B4-BE49-F238E27FC236}">
                  <a16:creationId xmlns:a16="http://schemas.microsoft.com/office/drawing/2014/main" id="{55D34B8A-6F54-9284-B420-8DC74A6F70EC}"/>
                </a:ext>
              </a:extLst>
            </p:cNvPr>
            <p:cNvSpPr/>
            <p:nvPr/>
          </p:nvSpPr>
          <p:spPr>
            <a:xfrm>
              <a:off x="4289425" y="1661301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2" name="Oval 271">
              <a:extLst>
                <a:ext uri="{FF2B5EF4-FFF2-40B4-BE49-F238E27FC236}">
                  <a16:creationId xmlns:a16="http://schemas.microsoft.com/office/drawing/2014/main" id="{F4085109-5CC9-764C-A55B-5E16ED131F9A}"/>
                </a:ext>
              </a:extLst>
            </p:cNvPr>
            <p:cNvSpPr/>
            <p:nvPr/>
          </p:nvSpPr>
          <p:spPr>
            <a:xfrm>
              <a:off x="4778375" y="1661301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3" name="Oval 272">
              <a:extLst>
                <a:ext uri="{FF2B5EF4-FFF2-40B4-BE49-F238E27FC236}">
                  <a16:creationId xmlns:a16="http://schemas.microsoft.com/office/drawing/2014/main" id="{DC95A938-906F-0B43-BAC1-B78877B39D92}"/>
                </a:ext>
              </a:extLst>
            </p:cNvPr>
            <p:cNvSpPr/>
            <p:nvPr/>
          </p:nvSpPr>
          <p:spPr>
            <a:xfrm>
              <a:off x="5264150" y="1661301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4" name="Oval 273">
              <a:extLst>
                <a:ext uri="{FF2B5EF4-FFF2-40B4-BE49-F238E27FC236}">
                  <a16:creationId xmlns:a16="http://schemas.microsoft.com/office/drawing/2014/main" id="{6FD15D99-7EB8-E9B8-ABBA-6118640F8B09}"/>
                </a:ext>
              </a:extLst>
            </p:cNvPr>
            <p:cNvSpPr/>
            <p:nvPr/>
          </p:nvSpPr>
          <p:spPr>
            <a:xfrm>
              <a:off x="5749925" y="1661301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5" name="Oval 274">
              <a:extLst>
                <a:ext uri="{FF2B5EF4-FFF2-40B4-BE49-F238E27FC236}">
                  <a16:creationId xmlns:a16="http://schemas.microsoft.com/office/drawing/2014/main" id="{C64122B8-C0F7-B682-2527-80C97914E371}"/>
                </a:ext>
              </a:extLst>
            </p:cNvPr>
            <p:cNvSpPr/>
            <p:nvPr/>
          </p:nvSpPr>
          <p:spPr>
            <a:xfrm>
              <a:off x="6235700" y="1661301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6" name="Oval 275">
              <a:extLst>
                <a:ext uri="{FF2B5EF4-FFF2-40B4-BE49-F238E27FC236}">
                  <a16:creationId xmlns:a16="http://schemas.microsoft.com/office/drawing/2014/main" id="{E1B9A464-5CC3-4E6B-8F94-EC156132A52C}"/>
                </a:ext>
              </a:extLst>
            </p:cNvPr>
            <p:cNvSpPr/>
            <p:nvPr/>
          </p:nvSpPr>
          <p:spPr>
            <a:xfrm>
              <a:off x="6721475" y="1661301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7" name="Oval 276">
              <a:extLst>
                <a:ext uri="{FF2B5EF4-FFF2-40B4-BE49-F238E27FC236}">
                  <a16:creationId xmlns:a16="http://schemas.microsoft.com/office/drawing/2014/main" id="{2F2A186F-175E-1256-F25A-38950C65315A}"/>
                </a:ext>
              </a:extLst>
            </p:cNvPr>
            <p:cNvSpPr/>
            <p:nvPr/>
          </p:nvSpPr>
          <p:spPr>
            <a:xfrm>
              <a:off x="7207250" y="1661301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8" name="Oval 277">
              <a:extLst>
                <a:ext uri="{FF2B5EF4-FFF2-40B4-BE49-F238E27FC236}">
                  <a16:creationId xmlns:a16="http://schemas.microsoft.com/office/drawing/2014/main" id="{F72FE0FB-FCB4-60CC-8375-7A2469A6407C}"/>
                </a:ext>
              </a:extLst>
            </p:cNvPr>
            <p:cNvSpPr/>
            <p:nvPr/>
          </p:nvSpPr>
          <p:spPr>
            <a:xfrm>
              <a:off x="7693025" y="1661301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9" name="Oval 278">
              <a:extLst>
                <a:ext uri="{FF2B5EF4-FFF2-40B4-BE49-F238E27FC236}">
                  <a16:creationId xmlns:a16="http://schemas.microsoft.com/office/drawing/2014/main" id="{14A28F71-258B-C112-C289-E79624BD0406}"/>
                </a:ext>
              </a:extLst>
            </p:cNvPr>
            <p:cNvSpPr/>
            <p:nvPr/>
          </p:nvSpPr>
          <p:spPr>
            <a:xfrm>
              <a:off x="8178800" y="1661301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80" name="Oval 279">
              <a:extLst>
                <a:ext uri="{FF2B5EF4-FFF2-40B4-BE49-F238E27FC236}">
                  <a16:creationId xmlns:a16="http://schemas.microsoft.com/office/drawing/2014/main" id="{B17337E5-ED5E-28B2-FC4F-75973E4B9B8A}"/>
                </a:ext>
              </a:extLst>
            </p:cNvPr>
            <p:cNvSpPr/>
            <p:nvPr/>
          </p:nvSpPr>
          <p:spPr>
            <a:xfrm>
              <a:off x="8664575" y="1661301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81" name="Oval 280">
              <a:extLst>
                <a:ext uri="{FF2B5EF4-FFF2-40B4-BE49-F238E27FC236}">
                  <a16:creationId xmlns:a16="http://schemas.microsoft.com/office/drawing/2014/main" id="{79BB4F4E-FDD2-C730-9674-DCA74BEDAB60}"/>
                </a:ext>
              </a:extLst>
            </p:cNvPr>
            <p:cNvSpPr/>
            <p:nvPr/>
          </p:nvSpPr>
          <p:spPr>
            <a:xfrm>
              <a:off x="9150350" y="1661301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82" name="Oval 281">
              <a:extLst>
                <a:ext uri="{FF2B5EF4-FFF2-40B4-BE49-F238E27FC236}">
                  <a16:creationId xmlns:a16="http://schemas.microsoft.com/office/drawing/2014/main" id="{F42112FA-FE67-5E08-E6C0-599C2555AB7A}"/>
                </a:ext>
              </a:extLst>
            </p:cNvPr>
            <p:cNvSpPr/>
            <p:nvPr/>
          </p:nvSpPr>
          <p:spPr>
            <a:xfrm>
              <a:off x="9636125" y="1661301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83" name="Oval 282">
              <a:extLst>
                <a:ext uri="{FF2B5EF4-FFF2-40B4-BE49-F238E27FC236}">
                  <a16:creationId xmlns:a16="http://schemas.microsoft.com/office/drawing/2014/main" id="{544C2198-A104-896A-E9F3-8ED4D791C3DB}"/>
                </a:ext>
              </a:extLst>
            </p:cNvPr>
            <p:cNvSpPr/>
            <p:nvPr/>
          </p:nvSpPr>
          <p:spPr>
            <a:xfrm>
              <a:off x="10121900" y="1661301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84" name="Oval 283">
              <a:extLst>
                <a:ext uri="{FF2B5EF4-FFF2-40B4-BE49-F238E27FC236}">
                  <a16:creationId xmlns:a16="http://schemas.microsoft.com/office/drawing/2014/main" id="{7115F023-B9C3-ACB6-58D5-B5D2F167EEAB}"/>
                </a:ext>
              </a:extLst>
            </p:cNvPr>
            <p:cNvSpPr/>
            <p:nvPr/>
          </p:nvSpPr>
          <p:spPr>
            <a:xfrm>
              <a:off x="10607675" y="1661301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85" name="Oval 284">
              <a:extLst>
                <a:ext uri="{FF2B5EF4-FFF2-40B4-BE49-F238E27FC236}">
                  <a16:creationId xmlns:a16="http://schemas.microsoft.com/office/drawing/2014/main" id="{7B42485D-6411-1356-082B-4C9E6C2E38E9}"/>
                </a:ext>
              </a:extLst>
            </p:cNvPr>
            <p:cNvSpPr/>
            <p:nvPr/>
          </p:nvSpPr>
          <p:spPr>
            <a:xfrm>
              <a:off x="11093450" y="1661301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86" name="Oval 285">
              <a:extLst>
                <a:ext uri="{FF2B5EF4-FFF2-40B4-BE49-F238E27FC236}">
                  <a16:creationId xmlns:a16="http://schemas.microsoft.com/office/drawing/2014/main" id="{B5BF6464-AB4E-F6CA-C691-0464C65CC22D}"/>
                </a:ext>
              </a:extLst>
            </p:cNvPr>
            <p:cNvSpPr/>
            <p:nvPr/>
          </p:nvSpPr>
          <p:spPr>
            <a:xfrm>
              <a:off x="11579225" y="1661301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87" name="Oval 286">
              <a:extLst>
                <a:ext uri="{FF2B5EF4-FFF2-40B4-BE49-F238E27FC236}">
                  <a16:creationId xmlns:a16="http://schemas.microsoft.com/office/drawing/2014/main" id="{86BC8023-8E1F-1075-F569-D31A8B7FB904}"/>
                </a:ext>
              </a:extLst>
            </p:cNvPr>
            <p:cNvSpPr/>
            <p:nvPr/>
          </p:nvSpPr>
          <p:spPr>
            <a:xfrm>
              <a:off x="12065000" y="1661301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88" name="Oval 287">
              <a:extLst>
                <a:ext uri="{FF2B5EF4-FFF2-40B4-BE49-F238E27FC236}">
                  <a16:creationId xmlns:a16="http://schemas.microsoft.com/office/drawing/2014/main" id="{6948D4D6-38CC-B3B0-7D00-A6BD93C67602}"/>
                </a:ext>
              </a:extLst>
            </p:cNvPr>
            <p:cNvSpPr/>
            <p:nvPr/>
          </p:nvSpPr>
          <p:spPr>
            <a:xfrm>
              <a:off x="-88900" y="1661301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89" name="Oval 288">
              <a:extLst>
                <a:ext uri="{FF2B5EF4-FFF2-40B4-BE49-F238E27FC236}">
                  <a16:creationId xmlns:a16="http://schemas.microsoft.com/office/drawing/2014/main" id="{B8D15745-8A10-F615-E918-89B0B767B610}"/>
                </a:ext>
              </a:extLst>
            </p:cNvPr>
            <p:cNvSpPr/>
            <p:nvPr/>
          </p:nvSpPr>
          <p:spPr>
            <a:xfrm>
              <a:off x="396875" y="1661301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90" name="Oval 289">
              <a:extLst>
                <a:ext uri="{FF2B5EF4-FFF2-40B4-BE49-F238E27FC236}">
                  <a16:creationId xmlns:a16="http://schemas.microsoft.com/office/drawing/2014/main" id="{0B37367F-A477-80C0-2BA6-0EC4700D6E38}"/>
                </a:ext>
              </a:extLst>
            </p:cNvPr>
            <p:cNvSpPr/>
            <p:nvPr/>
          </p:nvSpPr>
          <p:spPr>
            <a:xfrm>
              <a:off x="882650" y="1661301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91" name="Oval 290">
              <a:extLst>
                <a:ext uri="{FF2B5EF4-FFF2-40B4-BE49-F238E27FC236}">
                  <a16:creationId xmlns:a16="http://schemas.microsoft.com/office/drawing/2014/main" id="{0C6D577E-5015-613C-6FE6-308D764E8E06}"/>
                </a:ext>
              </a:extLst>
            </p:cNvPr>
            <p:cNvSpPr/>
            <p:nvPr/>
          </p:nvSpPr>
          <p:spPr>
            <a:xfrm>
              <a:off x="1368425" y="1661301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92" name="Oval 291">
              <a:extLst>
                <a:ext uri="{FF2B5EF4-FFF2-40B4-BE49-F238E27FC236}">
                  <a16:creationId xmlns:a16="http://schemas.microsoft.com/office/drawing/2014/main" id="{012C538F-C3A4-DD15-F8C9-977C89B5DDBF}"/>
                </a:ext>
              </a:extLst>
            </p:cNvPr>
            <p:cNvSpPr/>
            <p:nvPr/>
          </p:nvSpPr>
          <p:spPr>
            <a:xfrm>
              <a:off x="1857375" y="1661301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93" name="Oval 292">
              <a:extLst>
                <a:ext uri="{FF2B5EF4-FFF2-40B4-BE49-F238E27FC236}">
                  <a16:creationId xmlns:a16="http://schemas.microsoft.com/office/drawing/2014/main" id="{42AB05B3-72CB-0323-5155-DEBBC961B75D}"/>
                </a:ext>
              </a:extLst>
            </p:cNvPr>
            <p:cNvSpPr/>
            <p:nvPr/>
          </p:nvSpPr>
          <p:spPr>
            <a:xfrm>
              <a:off x="2343150" y="1661301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94" name="Rectangle 293">
            <a:extLst>
              <a:ext uri="{FF2B5EF4-FFF2-40B4-BE49-F238E27FC236}">
                <a16:creationId xmlns:a16="http://schemas.microsoft.com/office/drawing/2014/main" id="{DCDA7F01-F8BA-1D7D-67E9-8E7FE388F5A2}"/>
              </a:ext>
            </a:extLst>
          </p:cNvPr>
          <p:cNvSpPr/>
          <p:nvPr userDrawn="1"/>
        </p:nvSpPr>
        <p:spPr>
          <a:xfrm>
            <a:off x="0" y="1536700"/>
            <a:ext cx="12192000" cy="5321300"/>
          </a:xfrm>
          <a:prstGeom prst="rect">
            <a:avLst/>
          </a:prstGeom>
          <a:solidFill>
            <a:srgbClr val="0E153C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60639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46A83-9487-4EB6-8CB2-AD4C3EF5A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38ED3-0025-4F7A-9267-31DD264D01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E56656-4618-462B-BCB7-04789B8C9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E7F2F-AABE-4892-8D4C-C67BF5CA2C98}" type="datetimeFigureOut">
              <a:rPr lang="en-GB" smtClean="0"/>
              <a:t>04/05/2024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046534-FB55-49CF-A2B6-E85308227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B60703-50BB-4E5C-A126-DEF6F8148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63F60-ACF9-4F7B-8317-B93A3EF1278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657717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56B33-A575-4453-ACC3-2C4206CFF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D3D68-175E-4CFA-9324-7BDA938EE9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C30B8E-D15F-4A4A-87C6-8D0E259533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208E0E-8AC4-4768-BFEC-32AB2E026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8ED53-04B1-4CE0-9945-0D8638B42437}" type="datetimeFigureOut">
              <a:rPr lang="en-IN" smtClean="0"/>
              <a:t>04-05-2024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5AD9A2-F0AC-49B7-A2EE-E8461BD22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9C0028-707D-46D3-8CC3-5FDB72FE0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FBDD0-AF6D-4FD7-94FA-3ED5E2D9C8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38895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FEE4E-C111-42F9-8BB6-746E32D56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9735DA-7523-4CFF-9DFC-8E4E2619F9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CC3EAE-EB02-4501-9EE5-3BC1AF0692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A28CF6-4F3B-4542-92C8-25C006568E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1217DC-0C6D-48B9-81EF-3D00E6BFFD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3C24F4-66DE-48A8-9D49-40DA37F62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8ED53-04B1-4CE0-9945-0D8638B42437}" type="datetimeFigureOut">
              <a:rPr lang="en-IN" smtClean="0"/>
              <a:t>04-05-2024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F56F18-AD73-4E71-AF9B-3AB91B7F0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ADC409-F581-4FA3-8470-49C1CF2C8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FBDD0-AF6D-4FD7-94FA-3ED5E2D9C8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2180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8959F-D94F-4A3D-A24D-40E998CA4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D3C73D-5419-44B5-AA21-49796EA78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8ED53-04B1-4CE0-9945-0D8638B42437}" type="datetimeFigureOut">
              <a:rPr lang="en-IN" smtClean="0"/>
              <a:t>04-05-2024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027FCA-52C9-41C4-8066-ED3083E82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A93430-DE59-4BE6-9095-A839C0740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FBDD0-AF6D-4FD7-94FA-3ED5E2D9C8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6855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99BF92-7A7C-4058-BB24-D42AFCB84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8ED53-04B1-4CE0-9945-0D8638B42437}" type="datetimeFigureOut">
              <a:rPr lang="en-IN" smtClean="0"/>
              <a:t>04-05-2024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EE9ABA-2B03-4C5B-9270-EC42625F7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C01FDB-556A-4B27-A9A9-18EAB9D17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FBDD0-AF6D-4FD7-94FA-3ED5E2D9C8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1510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EDFD6-00C6-482F-B7A6-347043469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B38055-61A4-4A30-A0D2-3A0A2F0620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8B1B23-E579-4666-AEBE-62A3489D0B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E89FB2-B9BA-4C64-A3CC-7491909E4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8ED53-04B1-4CE0-9945-0D8638B42437}" type="datetimeFigureOut">
              <a:rPr lang="en-IN" smtClean="0"/>
              <a:t>04-05-2024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124EB4-B9E2-4695-BBB7-DF34F3804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7CA07C-36EF-4AD9-8AD8-759044DDD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FBDD0-AF6D-4FD7-94FA-3ED5E2D9C8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6610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E4494-F332-4EBB-A5DB-1017AE278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B47CA2-0954-40A9-9D99-730920CF6E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FC8143-B631-4DA1-87F9-783F749140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D7DCE4-4E07-446E-96D1-178DBD7D5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8ED53-04B1-4CE0-9945-0D8638B42437}" type="datetimeFigureOut">
              <a:rPr lang="en-IN" smtClean="0"/>
              <a:t>04-05-2024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8A130A-AA2D-47B3-ADD8-9F1014DA6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BBEF34-BEB7-4321-8FAC-297314A41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FBDD0-AF6D-4FD7-94FA-3ED5E2D9C8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4219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D962F-E843-4796-A161-C9ED6D760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8D8781-6CDB-4BB3-BD02-9A729F19F1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6B6EE6-B9B5-446A-9442-B6C746F83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8ED53-04B1-4CE0-9945-0D8638B42437}" type="datetimeFigureOut">
              <a:rPr lang="en-IN" smtClean="0"/>
              <a:t>04-05-2024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53721F-EE68-427C-91E4-AC64563FC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6D8722-B26B-4E13-8D6D-2E97C6ED3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FBDD0-AF6D-4FD7-94FA-3ED5E2D9C8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9877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3975F4-F194-4338-94EC-EFA16C5619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B40457-343B-47C0-833C-69814E68F4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FB4437-8197-42E9-9A43-DC3777426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8ED53-04B1-4CE0-9945-0D8638B42437}" type="datetimeFigureOut">
              <a:rPr lang="en-IN" smtClean="0"/>
              <a:t>04-05-2024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ACF554-DBEA-48F3-955E-350BFB3D3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4A3AF5-2D1D-4FE9-B6B5-A3095B30B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FBDD0-AF6D-4FD7-94FA-3ED5E2D9C8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4882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FCAB94-16D2-4E14-AC20-3A7AE99F6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AFF215-ABCB-4225-8EB4-E5940553E6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656D5D-38C5-495E-8F8E-BBC080180F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B8ED53-04B1-4CE0-9945-0D8638B42437}" type="datetimeFigureOut">
              <a:rPr lang="en-IN" smtClean="0"/>
              <a:t>04-05-2024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9304FE-36F3-47D5-8300-F8FB4A5AEA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10620F-861B-43D8-BDF2-5318838148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6FBDD0-AF6D-4FD7-94FA-3ED5E2D9C8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3825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" Target="slide8.xml"/><Relationship Id="rId1" Type="http://schemas.openxmlformats.org/officeDocument/2006/relationships/slideLayout" Target="../slideLayouts/slideLayout5.xml"/><Relationship Id="rId6" Type="http://schemas.openxmlformats.org/officeDocument/2006/relationships/slide" Target="slide10.xml"/><Relationship Id="rId5" Type="http://schemas.openxmlformats.org/officeDocument/2006/relationships/slide" Target="slide9.xml"/><Relationship Id="rId4" Type="http://schemas.openxmlformats.org/officeDocument/2006/relationships/image" Target="../media/image10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275EA"/>
            </a:gs>
            <a:gs pos="100000">
              <a:srgbClr val="5257CD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E38E82EF-1CF9-0528-B29C-1C6ED2424B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9648" y="1477827"/>
            <a:ext cx="6892704" cy="3920452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55B474B7-94EB-3FCB-8FC3-E0AC15C8B8E3}"/>
              </a:ext>
            </a:extLst>
          </p:cNvPr>
          <p:cNvSpPr/>
          <p:nvPr/>
        </p:nvSpPr>
        <p:spPr>
          <a:xfrm>
            <a:off x="5156200" y="-4446698"/>
            <a:ext cx="6243543" cy="6243543"/>
          </a:xfrm>
          <a:prstGeom prst="ellipse">
            <a:avLst/>
          </a:prstGeom>
          <a:solidFill>
            <a:srgbClr val="693EE0">
              <a:alpha val="25000"/>
            </a:srgbClr>
          </a:solidFill>
          <a:ln>
            <a:noFill/>
          </a:ln>
          <a:effectLst>
            <a:softEdge rad="762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2474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15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256FE89-FA75-1A54-A075-136E95F13C4A}"/>
              </a:ext>
            </a:extLst>
          </p:cNvPr>
          <p:cNvGrpSpPr/>
          <p:nvPr/>
        </p:nvGrpSpPr>
        <p:grpSpPr>
          <a:xfrm>
            <a:off x="0" y="-2"/>
            <a:ext cx="12192000" cy="6858000"/>
            <a:chOff x="0" y="0"/>
            <a:chExt cx="12192000" cy="6858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492ECB5-C9BE-84C6-AB70-807BBFEDB22D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0E153C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IN" sz="2400" dirty="0">
                <a:solidFill>
                  <a:schemeClr val="bg1"/>
                </a:solidFill>
              </a:endParaRPr>
            </a:p>
          </p:txBody>
        </p:sp>
        <p:sp>
          <p:nvSpPr>
            <p:cNvPr id="6" name="Cross 5">
              <a:extLst>
                <a:ext uri="{FF2B5EF4-FFF2-40B4-BE49-F238E27FC236}">
                  <a16:creationId xmlns:a16="http://schemas.microsoft.com/office/drawing/2014/main" id="{291B44FD-CDE7-DA5A-BFD9-ED3164750C98}"/>
                </a:ext>
              </a:extLst>
            </p:cNvPr>
            <p:cNvSpPr/>
            <p:nvPr/>
          </p:nvSpPr>
          <p:spPr>
            <a:xfrm rot="2700000">
              <a:off x="4472807" y="1805818"/>
              <a:ext cx="3246386" cy="3246360"/>
            </a:xfrm>
            <a:prstGeom prst="plus">
              <a:avLst>
                <a:gd name="adj" fmla="val 43181"/>
              </a:avLst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24264342-A3D6-86A7-853B-426F7EA556E4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756E8DA-15D6-03AA-D09E-83E1A31A0AA9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0E153C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IN" sz="2400" dirty="0">
                <a:solidFill>
                  <a:schemeClr val="bg1"/>
                </a:solidFill>
              </a:endParaRPr>
            </a:p>
          </p:txBody>
        </p:sp>
        <p:sp>
          <p:nvSpPr>
            <p:cNvPr id="10" name="Cross 9">
              <a:extLst>
                <a:ext uri="{FF2B5EF4-FFF2-40B4-BE49-F238E27FC236}">
                  <a16:creationId xmlns:a16="http://schemas.microsoft.com/office/drawing/2014/main" id="{BBCAA219-D658-EA21-D582-5D07D18FA99C}"/>
                </a:ext>
              </a:extLst>
            </p:cNvPr>
            <p:cNvSpPr/>
            <p:nvPr/>
          </p:nvSpPr>
          <p:spPr>
            <a:xfrm rot="2700000">
              <a:off x="3025007" y="1805818"/>
              <a:ext cx="3246386" cy="3246360"/>
            </a:xfrm>
            <a:prstGeom prst="plus">
              <a:avLst>
                <a:gd name="adj" fmla="val 43181"/>
              </a:avLst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Cross 10">
              <a:extLst>
                <a:ext uri="{FF2B5EF4-FFF2-40B4-BE49-F238E27FC236}">
                  <a16:creationId xmlns:a16="http://schemas.microsoft.com/office/drawing/2014/main" id="{FCEBE175-2CF8-82C4-E1FE-19819E890561}"/>
                </a:ext>
              </a:extLst>
            </p:cNvPr>
            <p:cNvSpPr/>
            <p:nvPr/>
          </p:nvSpPr>
          <p:spPr>
            <a:xfrm rot="2700000">
              <a:off x="5881465" y="1805818"/>
              <a:ext cx="3246386" cy="3246360"/>
            </a:xfrm>
            <a:prstGeom prst="plus">
              <a:avLst>
                <a:gd name="adj" fmla="val 43181"/>
              </a:avLst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50EFF25-9252-E5D6-B7A4-1DB46DB22A2D}"/>
              </a:ext>
            </a:extLst>
          </p:cNvPr>
          <p:cNvGrpSpPr/>
          <p:nvPr/>
        </p:nvGrpSpPr>
        <p:grpSpPr>
          <a:xfrm>
            <a:off x="0" y="-4"/>
            <a:ext cx="12192000" cy="6858000"/>
            <a:chOff x="0" y="0"/>
            <a:chExt cx="12192000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29A4F8A-7E99-7CB6-3DA2-F134E08E45B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0E153C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IN" sz="2400" dirty="0">
                <a:solidFill>
                  <a:schemeClr val="bg1"/>
                </a:solidFill>
              </a:endParaRPr>
            </a:p>
          </p:txBody>
        </p:sp>
        <p:sp>
          <p:nvSpPr>
            <p:cNvPr id="14" name="Cross 13">
              <a:extLst>
                <a:ext uri="{FF2B5EF4-FFF2-40B4-BE49-F238E27FC236}">
                  <a16:creationId xmlns:a16="http://schemas.microsoft.com/office/drawing/2014/main" id="{45AE9727-F0F7-5607-C650-25F3610CAE23}"/>
                </a:ext>
              </a:extLst>
            </p:cNvPr>
            <p:cNvSpPr/>
            <p:nvPr/>
          </p:nvSpPr>
          <p:spPr>
            <a:xfrm rot="2700000">
              <a:off x="4472807" y="1805818"/>
              <a:ext cx="3246386" cy="3246360"/>
            </a:xfrm>
            <a:prstGeom prst="plus">
              <a:avLst>
                <a:gd name="adj" fmla="val 43181"/>
              </a:avLst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" name="Cross 19">
              <a:extLst>
                <a:ext uri="{FF2B5EF4-FFF2-40B4-BE49-F238E27FC236}">
                  <a16:creationId xmlns:a16="http://schemas.microsoft.com/office/drawing/2014/main" id="{ED198FB1-3403-3F1D-D8F1-ECD64AC72366}"/>
                </a:ext>
              </a:extLst>
            </p:cNvPr>
            <p:cNvSpPr/>
            <p:nvPr/>
          </p:nvSpPr>
          <p:spPr>
            <a:xfrm rot="2700000">
              <a:off x="7376768" y="1805819"/>
              <a:ext cx="3246386" cy="3246360"/>
            </a:xfrm>
            <a:prstGeom prst="plus">
              <a:avLst>
                <a:gd name="adj" fmla="val 43181"/>
              </a:avLst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" name="Cross 20">
              <a:extLst>
                <a:ext uri="{FF2B5EF4-FFF2-40B4-BE49-F238E27FC236}">
                  <a16:creationId xmlns:a16="http://schemas.microsoft.com/office/drawing/2014/main" id="{3AB1AFD8-FA5F-ECAA-F4CB-97930BC6C083}"/>
                </a:ext>
              </a:extLst>
            </p:cNvPr>
            <p:cNvSpPr/>
            <p:nvPr/>
          </p:nvSpPr>
          <p:spPr>
            <a:xfrm rot="2700000">
              <a:off x="1577206" y="1805820"/>
              <a:ext cx="3246386" cy="3246360"/>
            </a:xfrm>
            <a:prstGeom prst="plus">
              <a:avLst>
                <a:gd name="adj" fmla="val 43181"/>
              </a:avLst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511975F-8FD7-8616-5559-F05F2FDD58F8}"/>
              </a:ext>
            </a:extLst>
          </p:cNvPr>
          <p:cNvGrpSpPr/>
          <p:nvPr/>
        </p:nvGrpSpPr>
        <p:grpSpPr>
          <a:xfrm>
            <a:off x="9493793" y="6266902"/>
            <a:ext cx="451734" cy="451732"/>
            <a:chOff x="3549843" y="4495800"/>
            <a:chExt cx="1003687" cy="1003687"/>
          </a:xfrm>
        </p:grpSpPr>
        <p:sp>
          <p:nvSpPr>
            <p:cNvPr id="370" name="Oval 369">
              <a:extLst>
                <a:ext uri="{FF2B5EF4-FFF2-40B4-BE49-F238E27FC236}">
                  <a16:creationId xmlns:a16="http://schemas.microsoft.com/office/drawing/2014/main" id="{A3C075B1-8933-7E04-9CEC-89ECA7497728}"/>
                </a:ext>
              </a:extLst>
            </p:cNvPr>
            <p:cNvSpPr/>
            <p:nvPr/>
          </p:nvSpPr>
          <p:spPr>
            <a:xfrm>
              <a:off x="3549843" y="4495800"/>
              <a:ext cx="1003687" cy="1003687"/>
            </a:xfrm>
            <a:prstGeom prst="ellipse">
              <a:avLst/>
            </a:prstGeom>
            <a:solidFill>
              <a:srgbClr val="FFC9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371" name="Cross 370">
              <a:extLst>
                <a:ext uri="{FF2B5EF4-FFF2-40B4-BE49-F238E27FC236}">
                  <a16:creationId xmlns:a16="http://schemas.microsoft.com/office/drawing/2014/main" id="{AF47828F-5366-0BAA-DEE5-4E98CCDD394C}"/>
                </a:ext>
              </a:extLst>
            </p:cNvPr>
            <p:cNvSpPr/>
            <p:nvPr/>
          </p:nvSpPr>
          <p:spPr>
            <a:xfrm rot="2700000">
              <a:off x="3771460" y="4717420"/>
              <a:ext cx="560450" cy="560448"/>
            </a:xfrm>
            <a:prstGeom prst="plus">
              <a:avLst>
                <a:gd name="adj" fmla="val 4052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grpSp>
        <p:nvGrpSpPr>
          <p:cNvPr id="372" name="Group 371">
            <a:extLst>
              <a:ext uri="{FF2B5EF4-FFF2-40B4-BE49-F238E27FC236}">
                <a16:creationId xmlns:a16="http://schemas.microsoft.com/office/drawing/2014/main" id="{7B832243-669E-0DB7-B707-BFD5E78134B9}"/>
              </a:ext>
            </a:extLst>
          </p:cNvPr>
          <p:cNvGrpSpPr/>
          <p:nvPr/>
        </p:nvGrpSpPr>
        <p:grpSpPr>
          <a:xfrm>
            <a:off x="10035126" y="6266902"/>
            <a:ext cx="451734" cy="451732"/>
            <a:chOff x="3549843" y="4495800"/>
            <a:chExt cx="1003687" cy="1003687"/>
          </a:xfrm>
        </p:grpSpPr>
        <p:sp>
          <p:nvSpPr>
            <p:cNvPr id="373" name="Oval 372">
              <a:extLst>
                <a:ext uri="{FF2B5EF4-FFF2-40B4-BE49-F238E27FC236}">
                  <a16:creationId xmlns:a16="http://schemas.microsoft.com/office/drawing/2014/main" id="{AEF2EC0F-7A02-9E2B-AB57-BA0023F01654}"/>
                </a:ext>
              </a:extLst>
            </p:cNvPr>
            <p:cNvSpPr/>
            <p:nvPr/>
          </p:nvSpPr>
          <p:spPr>
            <a:xfrm>
              <a:off x="3549843" y="4495800"/>
              <a:ext cx="1003687" cy="1003687"/>
            </a:xfrm>
            <a:prstGeom prst="ellipse">
              <a:avLst/>
            </a:prstGeom>
            <a:solidFill>
              <a:srgbClr val="FFC9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374" name="Cross 373">
              <a:extLst>
                <a:ext uri="{FF2B5EF4-FFF2-40B4-BE49-F238E27FC236}">
                  <a16:creationId xmlns:a16="http://schemas.microsoft.com/office/drawing/2014/main" id="{EE666445-AE36-6517-E03B-FF7B738DD07E}"/>
                </a:ext>
              </a:extLst>
            </p:cNvPr>
            <p:cNvSpPr/>
            <p:nvPr/>
          </p:nvSpPr>
          <p:spPr>
            <a:xfrm rot="2700000">
              <a:off x="3771460" y="4717420"/>
              <a:ext cx="560450" cy="560448"/>
            </a:xfrm>
            <a:prstGeom prst="plus">
              <a:avLst>
                <a:gd name="adj" fmla="val 4052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grpSp>
        <p:nvGrpSpPr>
          <p:cNvPr id="375" name="Group 374">
            <a:extLst>
              <a:ext uri="{FF2B5EF4-FFF2-40B4-BE49-F238E27FC236}">
                <a16:creationId xmlns:a16="http://schemas.microsoft.com/office/drawing/2014/main" id="{709C168E-2371-BED4-32B4-9055882CF8AD}"/>
              </a:ext>
            </a:extLst>
          </p:cNvPr>
          <p:cNvGrpSpPr/>
          <p:nvPr/>
        </p:nvGrpSpPr>
        <p:grpSpPr>
          <a:xfrm>
            <a:off x="8952459" y="6266902"/>
            <a:ext cx="451734" cy="451732"/>
            <a:chOff x="3549843" y="4495800"/>
            <a:chExt cx="1003687" cy="1003687"/>
          </a:xfrm>
        </p:grpSpPr>
        <p:sp>
          <p:nvSpPr>
            <p:cNvPr id="376" name="Oval 375">
              <a:extLst>
                <a:ext uri="{FF2B5EF4-FFF2-40B4-BE49-F238E27FC236}">
                  <a16:creationId xmlns:a16="http://schemas.microsoft.com/office/drawing/2014/main" id="{0C6E5F86-09D1-CEC2-AFF8-0CF3907B431E}"/>
                </a:ext>
              </a:extLst>
            </p:cNvPr>
            <p:cNvSpPr/>
            <p:nvPr/>
          </p:nvSpPr>
          <p:spPr>
            <a:xfrm>
              <a:off x="3549843" y="4495800"/>
              <a:ext cx="1003687" cy="1003687"/>
            </a:xfrm>
            <a:prstGeom prst="ellipse">
              <a:avLst/>
            </a:prstGeom>
            <a:solidFill>
              <a:srgbClr val="FFC9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77" name="Cross 376">
              <a:extLst>
                <a:ext uri="{FF2B5EF4-FFF2-40B4-BE49-F238E27FC236}">
                  <a16:creationId xmlns:a16="http://schemas.microsoft.com/office/drawing/2014/main" id="{D7A8FBED-0D48-BC09-FC7F-B97B615396F6}"/>
                </a:ext>
              </a:extLst>
            </p:cNvPr>
            <p:cNvSpPr/>
            <p:nvPr/>
          </p:nvSpPr>
          <p:spPr>
            <a:xfrm rot="2700000">
              <a:off x="3771460" y="4717420"/>
              <a:ext cx="560450" cy="560448"/>
            </a:xfrm>
            <a:prstGeom prst="plus">
              <a:avLst>
                <a:gd name="adj" fmla="val 4052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3931059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7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75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3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9" presetClass="emph" presetSubtype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4" dur="indefinite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5" dur="indefinite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0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37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9" presetClass="emph" presetSubtype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6" dur="indefinite"/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7" dur="indefinite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72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15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Graphical user interface&#10;&#10;Description automatically generated">
            <a:extLst>
              <a:ext uri="{FF2B5EF4-FFF2-40B4-BE49-F238E27FC236}">
                <a16:creationId xmlns:a16="http://schemas.microsoft.com/office/drawing/2014/main" id="{C4F77184-4E53-3F77-5FD7-B60AEF3CE8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600E45AE-38E5-E5A5-964E-F4BCAB6E32DC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743F2118-38EB-A7AC-C173-DE11F37A9194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custGeom>
              <a:avLst/>
              <a:gdLst>
                <a:gd name="connsiteX0" fmla="*/ 1038225 w 12192000"/>
                <a:gd name="connsiteY0" fmla="*/ 333974 h 6858000"/>
                <a:gd name="connsiteX1" fmla="*/ 1038225 w 12192000"/>
                <a:gd name="connsiteY1" fmla="*/ 1496024 h 6858000"/>
                <a:gd name="connsiteX2" fmla="*/ 11153775 w 12192000"/>
                <a:gd name="connsiteY2" fmla="*/ 1496024 h 6858000"/>
                <a:gd name="connsiteX3" fmla="*/ 11153775 w 12192000"/>
                <a:gd name="connsiteY3" fmla="*/ 333974 h 6858000"/>
                <a:gd name="connsiteX4" fmla="*/ 0 w 12192000"/>
                <a:gd name="connsiteY4" fmla="*/ 0 h 6858000"/>
                <a:gd name="connsiteX5" fmla="*/ 12192000 w 12192000"/>
                <a:gd name="connsiteY5" fmla="*/ 0 h 6858000"/>
                <a:gd name="connsiteX6" fmla="*/ 12192000 w 12192000"/>
                <a:gd name="connsiteY6" fmla="*/ 6858000 h 6858000"/>
                <a:gd name="connsiteX7" fmla="*/ 0 w 12192000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6858000">
                  <a:moveTo>
                    <a:pt x="1038225" y="333974"/>
                  </a:moveTo>
                  <a:lnTo>
                    <a:pt x="1038225" y="1496024"/>
                  </a:lnTo>
                  <a:lnTo>
                    <a:pt x="11153775" y="1496024"/>
                  </a:lnTo>
                  <a:lnTo>
                    <a:pt x="11153775" y="333974"/>
                  </a:lnTo>
                  <a:close/>
                  <a:moveTo>
                    <a:pt x="0" y="0"/>
                  </a:moveTo>
                  <a:lnTo>
                    <a:pt x="12192000" y="0"/>
                  </a:lnTo>
                  <a:lnTo>
                    <a:pt x="121920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0E153C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 dirty="0"/>
            </a:p>
          </p:txBody>
        </p:sp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6A394897-E36D-05FE-098E-F9DA86BB791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2700000" flipV="1">
              <a:off x="4971627" y="1328203"/>
              <a:ext cx="444675" cy="1778699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AF6BDFD-1E60-F3A7-90C1-EEDF1FD4420D}"/>
                </a:ext>
              </a:extLst>
            </p:cNvPr>
            <p:cNvSpPr txBox="1"/>
            <p:nvPr/>
          </p:nvSpPr>
          <p:spPr>
            <a:xfrm>
              <a:off x="2097719" y="2217554"/>
              <a:ext cx="2867981" cy="1310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IN" sz="2800" b="0" i="0" dirty="0">
                  <a:solidFill>
                    <a:schemeClr val="bg1"/>
                  </a:solidFill>
                  <a:effectLst/>
                  <a:latin typeface="Patua One" panose="02000000000000000000" pitchFamily="2" charset="0"/>
                </a:rPr>
                <a:t>Enter your question here</a:t>
              </a:r>
              <a:endParaRPr lang="en-IN" sz="2800" dirty="0">
                <a:solidFill>
                  <a:schemeClr val="bg1"/>
                </a:solidFill>
                <a:latin typeface="Patua One" panose="02000000000000000000" pitchFamily="2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DAC06CB-9B6E-CCCA-2831-80C5105E395B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12606F-2CEE-56CA-28FA-5BC78BF9FD23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custGeom>
              <a:avLst/>
              <a:gdLst>
                <a:gd name="connsiteX0" fmla="*/ 1530036 w 12192000"/>
                <a:gd name="connsiteY0" fmla="*/ 2046083 h 6858000"/>
                <a:gd name="connsiteX1" fmla="*/ 1530036 w 12192000"/>
                <a:gd name="connsiteY1" fmla="*/ 3132499 h 6858000"/>
                <a:gd name="connsiteX2" fmla="*/ 5968004 w 12192000"/>
                <a:gd name="connsiteY2" fmla="*/ 3132499 h 6858000"/>
                <a:gd name="connsiteX3" fmla="*/ 5968004 w 12192000"/>
                <a:gd name="connsiteY3" fmla="*/ 2046083 h 6858000"/>
                <a:gd name="connsiteX4" fmla="*/ 0 w 12192000"/>
                <a:gd name="connsiteY4" fmla="*/ 0 h 6858000"/>
                <a:gd name="connsiteX5" fmla="*/ 12192000 w 12192000"/>
                <a:gd name="connsiteY5" fmla="*/ 0 h 6858000"/>
                <a:gd name="connsiteX6" fmla="*/ 12192000 w 12192000"/>
                <a:gd name="connsiteY6" fmla="*/ 6858000 h 6858000"/>
                <a:gd name="connsiteX7" fmla="*/ 0 w 12192000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6858000">
                  <a:moveTo>
                    <a:pt x="1530036" y="2046083"/>
                  </a:moveTo>
                  <a:lnTo>
                    <a:pt x="1530036" y="3132499"/>
                  </a:lnTo>
                  <a:lnTo>
                    <a:pt x="5968004" y="3132499"/>
                  </a:lnTo>
                  <a:lnTo>
                    <a:pt x="5968004" y="2046083"/>
                  </a:lnTo>
                  <a:close/>
                  <a:moveTo>
                    <a:pt x="0" y="0"/>
                  </a:moveTo>
                  <a:lnTo>
                    <a:pt x="12192000" y="0"/>
                  </a:lnTo>
                  <a:lnTo>
                    <a:pt x="121920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0E153C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 dirty="0"/>
            </a:p>
          </p:txBody>
        </p:sp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C7EF800C-8928-486D-4389-AD02D35FB71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6300000" flipH="1">
              <a:off x="2725280" y="3299266"/>
              <a:ext cx="1762063" cy="2048911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73735A8-254F-6CB3-3D97-31E0A04773EC}"/>
                </a:ext>
              </a:extLst>
            </p:cNvPr>
            <p:cNvSpPr txBox="1"/>
            <p:nvPr/>
          </p:nvSpPr>
          <p:spPr>
            <a:xfrm>
              <a:off x="4662009" y="4007829"/>
              <a:ext cx="2867981" cy="1310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IN" sz="2800" b="0" i="0" dirty="0">
                  <a:solidFill>
                    <a:schemeClr val="bg1"/>
                  </a:solidFill>
                  <a:effectLst/>
                  <a:latin typeface="Patua One" panose="02000000000000000000" pitchFamily="2" charset="0"/>
                </a:rPr>
                <a:t>Enter your answer  here</a:t>
              </a:r>
              <a:endParaRPr lang="en-IN" sz="2800" dirty="0">
                <a:solidFill>
                  <a:schemeClr val="bg1"/>
                </a:solidFill>
                <a:latin typeface="Patua One" panose="02000000000000000000" pitchFamily="2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624A8AB-208F-D5D2-0DFB-85A887FC52FA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208041E-D9C2-7300-937D-C20D56244FE8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custGeom>
              <a:avLst/>
              <a:gdLst>
                <a:gd name="connsiteX0" fmla="*/ 4913846 w 12192000"/>
                <a:gd name="connsiteY0" fmla="*/ 2065593 h 6858000"/>
                <a:gd name="connsiteX1" fmla="*/ 4913846 w 12192000"/>
                <a:gd name="connsiteY1" fmla="*/ 3119483 h 6858000"/>
                <a:gd name="connsiteX2" fmla="*/ 5968476 w 12192000"/>
                <a:gd name="connsiteY2" fmla="*/ 3119483 h 6858000"/>
                <a:gd name="connsiteX3" fmla="*/ 5968476 w 12192000"/>
                <a:gd name="connsiteY3" fmla="*/ 2065593 h 6858000"/>
                <a:gd name="connsiteX4" fmla="*/ 0 w 12192000"/>
                <a:gd name="connsiteY4" fmla="*/ 0 h 6858000"/>
                <a:gd name="connsiteX5" fmla="*/ 12192000 w 12192000"/>
                <a:gd name="connsiteY5" fmla="*/ 0 h 6858000"/>
                <a:gd name="connsiteX6" fmla="*/ 12192000 w 12192000"/>
                <a:gd name="connsiteY6" fmla="*/ 6858000 h 6858000"/>
                <a:gd name="connsiteX7" fmla="*/ 0 w 12192000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6858000">
                  <a:moveTo>
                    <a:pt x="4913846" y="2065593"/>
                  </a:moveTo>
                  <a:lnTo>
                    <a:pt x="4913846" y="3119483"/>
                  </a:lnTo>
                  <a:lnTo>
                    <a:pt x="5968476" y="3119483"/>
                  </a:lnTo>
                  <a:lnTo>
                    <a:pt x="5968476" y="2065593"/>
                  </a:lnTo>
                  <a:close/>
                  <a:moveTo>
                    <a:pt x="0" y="0"/>
                  </a:moveTo>
                  <a:lnTo>
                    <a:pt x="12192000" y="0"/>
                  </a:lnTo>
                  <a:lnTo>
                    <a:pt x="121920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0E153C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 dirty="0"/>
            </a:p>
          </p:txBody>
        </p:sp>
        <p:pic>
          <p:nvPicPr>
            <p:cNvPr id="21" name="Graphic 20">
              <a:extLst>
                <a:ext uri="{FF2B5EF4-FFF2-40B4-BE49-F238E27FC236}">
                  <a16:creationId xmlns:a16="http://schemas.microsoft.com/office/drawing/2014/main" id="{6BB08F97-BEFC-904C-0BBB-143CB4931BC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18186810" flipV="1">
              <a:off x="5900872" y="3164621"/>
              <a:ext cx="984098" cy="1107110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70E4F55-7DF8-3E96-7269-E4ED0D9AED22}"/>
                </a:ext>
              </a:extLst>
            </p:cNvPr>
            <p:cNvSpPr txBox="1"/>
            <p:nvPr/>
          </p:nvSpPr>
          <p:spPr>
            <a:xfrm>
              <a:off x="4038883" y="3429000"/>
              <a:ext cx="2435153" cy="1310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IN" sz="2800" b="0" i="0" dirty="0">
                  <a:solidFill>
                    <a:schemeClr val="bg1"/>
                  </a:solidFill>
                  <a:effectLst/>
                  <a:latin typeface="Patua One" panose="02000000000000000000" pitchFamily="2" charset="0"/>
                </a:rPr>
                <a:t>Enter your point  here</a:t>
              </a:r>
              <a:endParaRPr lang="en-IN" sz="2800" dirty="0">
                <a:solidFill>
                  <a:schemeClr val="bg1"/>
                </a:solidFill>
                <a:latin typeface="Patua One" panose="02000000000000000000" pitchFamily="2" charset="0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5C314988-78C5-7D4E-6AB1-5B8901074B29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E4BD8978-163D-DB49-960F-38CC68F505D0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custGeom>
              <a:avLst/>
              <a:gdLst>
                <a:gd name="connsiteX0" fmla="*/ 0 w 12192000"/>
                <a:gd name="connsiteY0" fmla="*/ 0 h 6858000"/>
                <a:gd name="connsiteX1" fmla="*/ 12192000 w 12192000"/>
                <a:gd name="connsiteY1" fmla="*/ 0 h 6858000"/>
                <a:gd name="connsiteX2" fmla="*/ 12192000 w 12192000"/>
                <a:gd name="connsiteY2" fmla="*/ 6858000 h 6858000"/>
                <a:gd name="connsiteX3" fmla="*/ 0 w 12192000"/>
                <a:gd name="connsiteY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2000" h="6858000">
                  <a:moveTo>
                    <a:pt x="0" y="0"/>
                  </a:moveTo>
                  <a:lnTo>
                    <a:pt x="12192000" y="0"/>
                  </a:lnTo>
                  <a:lnTo>
                    <a:pt x="121920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0E153C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 dirty="0"/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751D789E-F1BE-0CCE-F14F-D0FB1E2917F1}"/>
                </a:ext>
              </a:extLst>
            </p:cNvPr>
            <p:cNvGrpSpPr/>
            <p:nvPr/>
          </p:nvGrpSpPr>
          <p:grpSpPr>
            <a:xfrm>
              <a:off x="3421422" y="3096795"/>
              <a:ext cx="5349156" cy="664413"/>
              <a:chOff x="3260746" y="3096795"/>
              <a:chExt cx="5349156" cy="664413"/>
            </a:xfrm>
          </p:grpSpPr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253A837-F8CC-EA54-4582-EDF778E708D2}"/>
                  </a:ext>
                </a:extLst>
              </p:cNvPr>
              <p:cNvSpPr txBox="1"/>
              <p:nvPr/>
            </p:nvSpPr>
            <p:spPr>
              <a:xfrm>
                <a:off x="3260746" y="3096795"/>
                <a:ext cx="4907894" cy="6644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IN" sz="2800" b="0" i="0" dirty="0">
                    <a:solidFill>
                      <a:schemeClr val="bg1"/>
                    </a:solidFill>
                    <a:effectLst/>
                    <a:latin typeface="Patua One" panose="02000000000000000000" pitchFamily="2" charset="0"/>
                  </a:rPr>
                  <a:t>Click for detailed</a:t>
                </a:r>
                <a:r>
                  <a:rPr lang="en-IN" sz="2800" dirty="0">
                    <a:solidFill>
                      <a:schemeClr val="bg1"/>
                    </a:solidFill>
                    <a:latin typeface="Patua One" panose="02000000000000000000" pitchFamily="2" charset="0"/>
                  </a:rPr>
                  <a:t> instructions</a:t>
                </a:r>
              </a:p>
            </p:txBody>
          </p:sp>
          <p:pic>
            <p:nvPicPr>
              <p:cNvPr id="29" name="Graphic 28">
                <a:extLst>
                  <a:ext uri="{FF2B5EF4-FFF2-40B4-BE49-F238E27FC236}">
                    <a16:creationId xmlns:a16="http://schemas.microsoft.com/office/drawing/2014/main" id="{F75C2207-494A-78C4-724B-C7831997E44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8124184" y="3275489"/>
                <a:ext cx="485718" cy="485718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641777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4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nodeType="withEffect">
                                  <p:stCondLst>
                                    <p:cond delay="3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875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325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15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A54F5B7-5D9E-CAE6-6BB6-90CABF10063E}"/>
              </a:ext>
            </a:extLst>
          </p:cNvPr>
          <p:cNvSpPr txBox="1"/>
          <p:nvPr/>
        </p:nvSpPr>
        <p:spPr>
          <a:xfrm>
            <a:off x="1072672" y="818412"/>
            <a:ext cx="10046656" cy="746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b="0" i="0" dirty="0">
                <a:solidFill>
                  <a:srgbClr val="FD302B"/>
                </a:solidFill>
                <a:effectLst/>
                <a:latin typeface="Patua One" panose="02000000000000000000" pitchFamily="2" charset="0"/>
              </a:rPr>
              <a:t>Be</a:t>
            </a:r>
            <a:r>
              <a:rPr lang="en-US" sz="3200" dirty="0">
                <a:solidFill>
                  <a:srgbClr val="FD302B"/>
                </a:solidFill>
                <a:latin typeface="Patua One" panose="02000000000000000000" pitchFamily="2" charset="0"/>
              </a:rPr>
              <a:t> sure to make a copy all the slides before editing!</a:t>
            </a:r>
            <a:endParaRPr lang="en-IN" sz="3200" dirty="0">
              <a:solidFill>
                <a:srgbClr val="FD302B"/>
              </a:solidFill>
              <a:latin typeface="Patua One" panose="020000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ED0C091-A21F-BEA9-7AF4-DB5375933199}"/>
              </a:ext>
            </a:extLst>
          </p:cNvPr>
          <p:cNvSpPr txBox="1"/>
          <p:nvPr/>
        </p:nvSpPr>
        <p:spPr>
          <a:xfrm>
            <a:off x="1072672" y="3668111"/>
            <a:ext cx="8779248" cy="460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0" i="0" dirty="0">
                <a:solidFill>
                  <a:srgbClr val="FFC91D"/>
                </a:solidFill>
                <a:effectLst/>
                <a:latin typeface="Patua One" panose="02000000000000000000" pitchFamily="2" charset="0"/>
              </a:rPr>
              <a:t>Step 1 </a:t>
            </a:r>
            <a:r>
              <a:rPr lang="en-US" b="0" i="0" dirty="0">
                <a:solidFill>
                  <a:schemeClr val="bg1"/>
                </a:solidFill>
                <a:effectLst/>
                <a:latin typeface="Patua One" panose="02000000000000000000" pitchFamily="2" charset="0"/>
              </a:rPr>
              <a:t>: Add your Question, Answers and Points to the copy of Answers slide (slide 8)</a:t>
            </a:r>
            <a:endParaRPr lang="en-IN" dirty="0">
              <a:solidFill>
                <a:schemeClr val="bg1"/>
              </a:solidFill>
              <a:latin typeface="Patua One" panose="020000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BD2B36-064D-A254-8A60-3EF7F71AC266}"/>
              </a:ext>
            </a:extLst>
          </p:cNvPr>
          <p:cNvSpPr txBox="1"/>
          <p:nvPr/>
        </p:nvSpPr>
        <p:spPr>
          <a:xfrm>
            <a:off x="1072672" y="4269015"/>
            <a:ext cx="8280878" cy="460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0" i="0" dirty="0">
                <a:solidFill>
                  <a:srgbClr val="FFC91D"/>
                </a:solidFill>
                <a:effectLst/>
                <a:latin typeface="Patua One" panose="02000000000000000000" pitchFamily="2" charset="0"/>
              </a:rPr>
              <a:t>Step 2 </a:t>
            </a:r>
            <a:r>
              <a:rPr lang="en-US" b="0" i="0" dirty="0">
                <a:solidFill>
                  <a:schemeClr val="bg1"/>
                </a:solidFill>
                <a:effectLst/>
                <a:latin typeface="Patua One" panose="02000000000000000000" pitchFamily="2" charset="0"/>
              </a:rPr>
              <a:t>: Copy all the contents of slide 9 and paste it on top of the Answers slide</a:t>
            </a:r>
            <a:endParaRPr lang="en-IN" dirty="0">
              <a:solidFill>
                <a:schemeClr val="bg1"/>
              </a:solidFill>
              <a:latin typeface="Patua One" panose="020000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483B11-BB1A-D28D-2817-E7B2D126C6C8}"/>
              </a:ext>
            </a:extLst>
          </p:cNvPr>
          <p:cNvSpPr txBox="1"/>
          <p:nvPr/>
        </p:nvSpPr>
        <p:spPr>
          <a:xfrm>
            <a:off x="1072672" y="4869919"/>
            <a:ext cx="8280878" cy="460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0" i="0" dirty="0">
                <a:solidFill>
                  <a:srgbClr val="FFC91D"/>
                </a:solidFill>
                <a:effectLst/>
                <a:latin typeface="Patua One" panose="02000000000000000000" pitchFamily="2" charset="0"/>
              </a:rPr>
              <a:t>Step 3 </a:t>
            </a:r>
            <a:r>
              <a:rPr lang="en-US" b="0" i="0" dirty="0">
                <a:solidFill>
                  <a:schemeClr val="bg1"/>
                </a:solidFill>
                <a:effectLst/>
                <a:latin typeface="Patua One" panose="02000000000000000000" pitchFamily="2" charset="0"/>
              </a:rPr>
              <a:t>: Copy all the contents of slide 10 and paste it on top of the Answers slide</a:t>
            </a:r>
            <a:endParaRPr lang="en-IN" dirty="0">
              <a:solidFill>
                <a:schemeClr val="bg1"/>
              </a:solidFill>
              <a:latin typeface="Patua One" panose="020000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96AB24-0712-E552-20C3-8E6A407F5B7B}"/>
              </a:ext>
            </a:extLst>
          </p:cNvPr>
          <p:cNvSpPr txBox="1"/>
          <p:nvPr/>
        </p:nvSpPr>
        <p:spPr>
          <a:xfrm>
            <a:off x="1072672" y="2601071"/>
            <a:ext cx="10046656" cy="664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0" i="0" dirty="0">
                <a:solidFill>
                  <a:srgbClr val="FFC91D"/>
                </a:solidFill>
                <a:effectLst/>
                <a:latin typeface="Patua One" panose="02000000000000000000" pitchFamily="2" charset="0"/>
              </a:rPr>
              <a:t>Make your own Family Feud Game - Instructions</a:t>
            </a:r>
            <a:endParaRPr lang="en-IN" sz="2800" dirty="0">
              <a:solidFill>
                <a:srgbClr val="FFC91D"/>
              </a:solidFill>
              <a:latin typeface="Patua One" panose="02000000000000000000" pitchFamily="2" charset="0"/>
            </a:endParaRPr>
          </a:p>
        </p:txBody>
      </p:sp>
      <p:pic>
        <p:nvPicPr>
          <p:cNvPr id="9" name="Graphic 8">
            <a:hlinkClick r:id="rId2" action="ppaction://hlinksldjump"/>
            <a:extLst>
              <a:ext uri="{FF2B5EF4-FFF2-40B4-BE49-F238E27FC236}">
                <a16:creationId xmlns:a16="http://schemas.microsoft.com/office/drawing/2014/main" id="{890A94DE-8858-24BD-143C-B14E5A3A1A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25202" y="3783297"/>
            <a:ext cx="344876" cy="344876"/>
          </a:xfrm>
          <a:prstGeom prst="rect">
            <a:avLst/>
          </a:prstGeom>
        </p:spPr>
      </p:pic>
      <p:pic>
        <p:nvPicPr>
          <p:cNvPr id="10" name="Graphic 9">
            <a:hlinkClick r:id="rId5" action="ppaction://hlinksldjump"/>
            <a:extLst>
              <a:ext uri="{FF2B5EF4-FFF2-40B4-BE49-F238E27FC236}">
                <a16:creationId xmlns:a16="http://schemas.microsoft.com/office/drawing/2014/main" id="{3E8C25B5-2858-2443-96C5-9A0C360243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56700" y="4374675"/>
            <a:ext cx="344876" cy="344876"/>
          </a:xfrm>
          <a:prstGeom prst="rect">
            <a:avLst/>
          </a:prstGeom>
        </p:spPr>
      </p:pic>
      <p:pic>
        <p:nvPicPr>
          <p:cNvPr id="11" name="Graphic 10">
            <a:hlinkClick r:id="rId6" action="ppaction://hlinksldjump"/>
            <a:extLst>
              <a:ext uri="{FF2B5EF4-FFF2-40B4-BE49-F238E27FC236}">
                <a16:creationId xmlns:a16="http://schemas.microsoft.com/office/drawing/2014/main" id="{CB9E01CF-F3B6-4D68-36FD-0F4EECD09E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23518" y="4985105"/>
            <a:ext cx="344876" cy="344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400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15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BFC02FB6-B989-46BB-75DF-FE50F0BD8CAF}"/>
              </a:ext>
            </a:extLst>
          </p:cNvPr>
          <p:cNvGrpSpPr/>
          <p:nvPr/>
        </p:nvGrpSpPr>
        <p:grpSpPr>
          <a:xfrm>
            <a:off x="857519" y="1988860"/>
            <a:ext cx="9471741" cy="2880280"/>
            <a:chOff x="857519" y="2275925"/>
            <a:chExt cx="9471741" cy="288028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296AB24-0712-E552-20C3-8E6A407F5B7B}"/>
                </a:ext>
              </a:extLst>
            </p:cNvPr>
            <p:cNvSpPr txBox="1"/>
            <p:nvPr/>
          </p:nvSpPr>
          <p:spPr>
            <a:xfrm>
              <a:off x="857519" y="2275925"/>
              <a:ext cx="3331777" cy="8277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3600" b="0" i="0" dirty="0">
                  <a:solidFill>
                    <a:srgbClr val="FFC91D"/>
                  </a:solidFill>
                  <a:effectLst/>
                  <a:latin typeface="Patua One" panose="02000000000000000000" pitchFamily="2" charset="0"/>
                </a:rPr>
                <a:t>How to Play</a:t>
              </a:r>
              <a:endParaRPr lang="en-IN" sz="3600" dirty="0">
                <a:solidFill>
                  <a:srgbClr val="FFC91D"/>
                </a:solidFill>
                <a:latin typeface="Patua One" panose="02000000000000000000" pitchFamily="2" charset="0"/>
              </a:endParaRP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CDFFFA6D-C764-4549-A2C1-6EBC82695B7A}"/>
                </a:ext>
              </a:extLst>
            </p:cNvPr>
            <p:cNvGrpSpPr/>
            <p:nvPr/>
          </p:nvGrpSpPr>
          <p:grpSpPr>
            <a:xfrm>
              <a:off x="857519" y="3622256"/>
              <a:ext cx="9471741" cy="664412"/>
              <a:chOff x="1072672" y="3591618"/>
              <a:chExt cx="9471741" cy="664412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ED0C091-A21F-BEA9-7AF4-DB5375933199}"/>
                  </a:ext>
                </a:extLst>
              </p:cNvPr>
              <p:cNvSpPr txBox="1"/>
              <p:nvPr/>
            </p:nvSpPr>
            <p:spPr>
              <a:xfrm>
                <a:off x="1072672" y="3693793"/>
                <a:ext cx="1441928" cy="4600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b="0" i="0" dirty="0">
                    <a:solidFill>
                      <a:schemeClr val="bg1"/>
                    </a:solidFill>
                    <a:effectLst/>
                    <a:latin typeface="Patua One" panose="02000000000000000000" pitchFamily="2" charset="0"/>
                  </a:rPr>
                  <a:t>Click on the </a:t>
                </a:r>
                <a:endParaRPr lang="en-IN" dirty="0">
                  <a:solidFill>
                    <a:schemeClr val="bg1"/>
                  </a:solidFill>
                  <a:latin typeface="Patua One" panose="02000000000000000000" pitchFamily="2" charset="0"/>
                </a:endParaRP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13DA9E1-81E8-EA2E-996C-2283131A8143}"/>
                  </a:ext>
                </a:extLst>
              </p:cNvPr>
              <p:cNvSpPr txBox="1"/>
              <p:nvPr/>
            </p:nvSpPr>
            <p:spPr>
              <a:xfrm>
                <a:off x="6149735" y="3693793"/>
                <a:ext cx="4394678" cy="4600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>
                    <a:solidFill>
                      <a:schemeClr val="bg1"/>
                    </a:solidFill>
                    <a:latin typeface="Patua One" panose="02000000000000000000" pitchFamily="2" charset="0"/>
                  </a:rPr>
                  <a:t>to reveal the answer and the point</a:t>
                </a:r>
                <a:endParaRPr lang="en-IN" dirty="0">
                  <a:solidFill>
                    <a:schemeClr val="bg1"/>
                  </a:solidFill>
                  <a:latin typeface="Patua One" panose="02000000000000000000" pitchFamily="2" charset="0"/>
                </a:endParaRPr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B9BF64F6-E32B-7DD4-B9F3-9353F3FEAFFA}"/>
                  </a:ext>
                </a:extLst>
              </p:cNvPr>
              <p:cNvGrpSpPr/>
              <p:nvPr/>
            </p:nvGrpSpPr>
            <p:grpSpPr>
              <a:xfrm>
                <a:off x="2666279" y="3591618"/>
                <a:ext cx="3331777" cy="664412"/>
                <a:chOff x="1705140" y="2184401"/>
                <a:chExt cx="4128490" cy="823289"/>
              </a:xfrm>
            </p:grpSpPr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4AC76F97-14B6-546E-01F0-938DAFF6829F}"/>
                    </a:ext>
                  </a:extLst>
                </p:cNvPr>
                <p:cNvSpPr/>
                <p:nvPr/>
              </p:nvSpPr>
              <p:spPr>
                <a:xfrm>
                  <a:off x="1705140" y="2184401"/>
                  <a:ext cx="4128490" cy="823289"/>
                </a:xfrm>
                <a:prstGeom prst="rect">
                  <a:avLst/>
                </a:prstGeom>
                <a:gradFill>
                  <a:gsLst>
                    <a:gs pos="100000">
                      <a:srgbClr val="4962D5"/>
                    </a:gs>
                    <a:gs pos="50000">
                      <a:srgbClr val="6988E3"/>
                    </a:gs>
                    <a:gs pos="0">
                      <a:srgbClr val="4962D5"/>
                    </a:gs>
                  </a:gsLst>
                  <a:lin ang="5400000" scaled="0"/>
                </a:gra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65DDAC50-508B-60F0-DCBE-D2162B4F1385}"/>
                    </a:ext>
                  </a:extLst>
                </p:cNvPr>
                <p:cNvSpPr/>
                <p:nvPr/>
              </p:nvSpPr>
              <p:spPr>
                <a:xfrm>
                  <a:off x="3136307" y="2249397"/>
                  <a:ext cx="1266154" cy="693296"/>
                </a:xfrm>
                <a:prstGeom prst="ellipse">
                  <a:avLst/>
                </a:prstGeom>
                <a:gradFill flip="none" rotWithShape="1">
                  <a:gsLst>
                    <a:gs pos="80000">
                      <a:srgbClr val="0E153C"/>
                    </a:gs>
                    <a:gs pos="0">
                      <a:srgbClr val="255AE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dirty="0"/>
                    <a:t>1</a:t>
                  </a:r>
                  <a:endParaRPr lang="en-IN" dirty="0"/>
                </a:p>
              </p:txBody>
            </p:sp>
          </p:grp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194BA4C0-6998-0768-EF0C-E387CAA9FC5B}"/>
                </a:ext>
              </a:extLst>
            </p:cNvPr>
            <p:cNvGrpSpPr/>
            <p:nvPr/>
          </p:nvGrpSpPr>
          <p:grpSpPr>
            <a:xfrm>
              <a:off x="857519" y="4696143"/>
              <a:ext cx="6623954" cy="460062"/>
              <a:chOff x="1072672" y="4696143"/>
              <a:chExt cx="6623954" cy="460062"/>
            </a:xfrm>
          </p:grpSpPr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2BD2B36-064D-A254-8A60-3EF7F71AC266}"/>
                  </a:ext>
                </a:extLst>
              </p:cNvPr>
              <p:cNvSpPr txBox="1"/>
              <p:nvPr/>
            </p:nvSpPr>
            <p:spPr>
              <a:xfrm>
                <a:off x="1072672" y="4696143"/>
                <a:ext cx="3032603" cy="4600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b="0" i="0" dirty="0">
                    <a:solidFill>
                      <a:schemeClr val="bg1"/>
                    </a:solidFill>
                    <a:effectLst/>
                    <a:latin typeface="Patua One" panose="02000000000000000000" pitchFamily="2" charset="0"/>
                  </a:rPr>
                  <a:t>If answered wrong, click on </a:t>
                </a:r>
                <a:endParaRPr lang="en-IN" dirty="0">
                  <a:solidFill>
                    <a:schemeClr val="bg1"/>
                  </a:solidFill>
                  <a:latin typeface="Patua One" panose="02000000000000000000" pitchFamily="2" charset="0"/>
                </a:endParaRPr>
              </a:p>
            </p:txBody>
          </p: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48965DFD-8A30-0586-16C6-FDC74AF35CE4}"/>
                  </a:ext>
                </a:extLst>
              </p:cNvPr>
              <p:cNvGrpSpPr/>
              <p:nvPr/>
            </p:nvGrpSpPr>
            <p:grpSpPr>
              <a:xfrm>
                <a:off x="4105275" y="4700308"/>
                <a:ext cx="451734" cy="451732"/>
                <a:chOff x="8952459" y="6266902"/>
                <a:chExt cx="451734" cy="451732"/>
              </a:xfrm>
            </p:grpSpPr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0D8DDFEE-18DB-43E8-C352-CD14F342543D}"/>
                    </a:ext>
                  </a:extLst>
                </p:cNvPr>
                <p:cNvSpPr/>
                <p:nvPr/>
              </p:nvSpPr>
              <p:spPr>
                <a:xfrm>
                  <a:off x="8952459" y="6266902"/>
                  <a:ext cx="451734" cy="451732"/>
                </a:xfrm>
                <a:prstGeom prst="ellipse">
                  <a:avLst/>
                </a:prstGeom>
                <a:solidFill>
                  <a:srgbClr val="FFC91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5" name="Cross 14">
                  <a:extLst>
                    <a:ext uri="{FF2B5EF4-FFF2-40B4-BE49-F238E27FC236}">
                      <a16:creationId xmlns:a16="http://schemas.microsoft.com/office/drawing/2014/main" id="{79BBBFE6-824E-D2CC-2ADA-846541C39618}"/>
                    </a:ext>
                  </a:extLst>
                </p:cNvPr>
                <p:cNvSpPr/>
                <p:nvPr/>
              </p:nvSpPr>
              <p:spPr>
                <a:xfrm rot="2700000">
                  <a:off x="9052204" y="6366647"/>
                  <a:ext cx="252243" cy="252243"/>
                </a:xfrm>
                <a:prstGeom prst="plus">
                  <a:avLst>
                    <a:gd name="adj" fmla="val 4052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</p:grp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142130B-A1A4-4BF5-B9E6-F652D5447707}"/>
                  </a:ext>
                </a:extLst>
              </p:cNvPr>
              <p:cNvSpPr txBox="1"/>
              <p:nvPr/>
            </p:nvSpPr>
            <p:spPr>
              <a:xfrm>
                <a:off x="4521148" y="4696143"/>
                <a:ext cx="3175478" cy="4600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>
                    <a:solidFill>
                      <a:schemeClr val="bg1"/>
                    </a:solidFill>
                    <a:latin typeface="Patua One" panose="02000000000000000000" pitchFamily="2" charset="0"/>
                  </a:rPr>
                  <a:t>.     Player only got 3 chances</a:t>
                </a:r>
                <a:endParaRPr lang="en-IN" dirty="0">
                  <a:solidFill>
                    <a:schemeClr val="bg1"/>
                  </a:solidFill>
                  <a:latin typeface="Patua One" panose="02000000000000000000" pitchFamily="2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73491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15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Oval 53">
            <a:extLst>
              <a:ext uri="{FF2B5EF4-FFF2-40B4-BE49-F238E27FC236}">
                <a16:creationId xmlns:a16="http://schemas.microsoft.com/office/drawing/2014/main" id="{2B3B02A3-8DE1-5819-3B73-6BAEF723AB7B}"/>
              </a:ext>
            </a:extLst>
          </p:cNvPr>
          <p:cNvSpPr/>
          <p:nvPr/>
        </p:nvSpPr>
        <p:spPr>
          <a:xfrm>
            <a:off x="2832100" y="1136943"/>
            <a:ext cx="215900" cy="215900"/>
          </a:xfrm>
          <a:prstGeom prst="ellipse">
            <a:avLst/>
          </a:prstGeom>
          <a:gradFill>
            <a:gsLst>
              <a:gs pos="0">
                <a:srgbClr val="FFC91D">
                  <a:alpha val="75000"/>
                </a:srgbClr>
              </a:gs>
              <a:gs pos="99000">
                <a:srgbClr val="EF8032">
                  <a:alpha val="75000"/>
                </a:srgb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4BD70981-8AE9-9A7F-10F5-90A514B5F05B}"/>
              </a:ext>
            </a:extLst>
          </p:cNvPr>
          <p:cNvSpPr/>
          <p:nvPr/>
        </p:nvSpPr>
        <p:spPr>
          <a:xfrm>
            <a:off x="3317875" y="1136943"/>
            <a:ext cx="215900" cy="215900"/>
          </a:xfrm>
          <a:prstGeom prst="ellipse">
            <a:avLst/>
          </a:prstGeom>
          <a:gradFill>
            <a:gsLst>
              <a:gs pos="0">
                <a:srgbClr val="FFC91D">
                  <a:alpha val="75000"/>
                </a:srgbClr>
              </a:gs>
              <a:gs pos="99000">
                <a:srgbClr val="EF8032">
                  <a:alpha val="75000"/>
                </a:srgb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BF01B11F-C669-D53C-3332-B5871692E6C3}"/>
              </a:ext>
            </a:extLst>
          </p:cNvPr>
          <p:cNvSpPr/>
          <p:nvPr/>
        </p:nvSpPr>
        <p:spPr>
          <a:xfrm>
            <a:off x="3803650" y="1136943"/>
            <a:ext cx="215900" cy="215900"/>
          </a:xfrm>
          <a:prstGeom prst="ellipse">
            <a:avLst/>
          </a:prstGeom>
          <a:gradFill>
            <a:gsLst>
              <a:gs pos="0">
                <a:srgbClr val="FFC91D">
                  <a:alpha val="75000"/>
                </a:srgbClr>
              </a:gs>
              <a:gs pos="99000">
                <a:srgbClr val="EF8032">
                  <a:alpha val="75000"/>
                </a:srgb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41CAF3EF-6DEC-8819-E45B-9CE21A8FE66C}"/>
              </a:ext>
            </a:extLst>
          </p:cNvPr>
          <p:cNvSpPr/>
          <p:nvPr/>
        </p:nvSpPr>
        <p:spPr>
          <a:xfrm>
            <a:off x="4289425" y="1136943"/>
            <a:ext cx="215900" cy="215900"/>
          </a:xfrm>
          <a:prstGeom prst="ellipse">
            <a:avLst/>
          </a:prstGeom>
          <a:gradFill>
            <a:gsLst>
              <a:gs pos="0">
                <a:srgbClr val="FFC91D">
                  <a:alpha val="75000"/>
                </a:srgbClr>
              </a:gs>
              <a:gs pos="99000">
                <a:srgbClr val="EF8032">
                  <a:alpha val="75000"/>
                </a:srgb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70269349-4F9C-311B-81A7-2923DC5D3447}"/>
              </a:ext>
            </a:extLst>
          </p:cNvPr>
          <p:cNvSpPr/>
          <p:nvPr/>
        </p:nvSpPr>
        <p:spPr>
          <a:xfrm>
            <a:off x="4778375" y="1136943"/>
            <a:ext cx="215900" cy="215900"/>
          </a:xfrm>
          <a:prstGeom prst="ellipse">
            <a:avLst/>
          </a:prstGeom>
          <a:gradFill>
            <a:gsLst>
              <a:gs pos="0">
                <a:srgbClr val="FFC91D">
                  <a:alpha val="75000"/>
                </a:srgbClr>
              </a:gs>
              <a:gs pos="99000">
                <a:srgbClr val="EF8032">
                  <a:alpha val="75000"/>
                </a:srgb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9668BFAE-C58F-5FA2-819F-E0B2B9B92FAE}"/>
              </a:ext>
            </a:extLst>
          </p:cNvPr>
          <p:cNvSpPr/>
          <p:nvPr/>
        </p:nvSpPr>
        <p:spPr>
          <a:xfrm>
            <a:off x="5264150" y="1136943"/>
            <a:ext cx="215900" cy="215900"/>
          </a:xfrm>
          <a:prstGeom prst="ellipse">
            <a:avLst/>
          </a:prstGeom>
          <a:gradFill>
            <a:gsLst>
              <a:gs pos="0">
                <a:srgbClr val="FFC91D">
                  <a:alpha val="75000"/>
                </a:srgbClr>
              </a:gs>
              <a:gs pos="99000">
                <a:srgbClr val="EF8032">
                  <a:alpha val="75000"/>
                </a:srgb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38F578E0-A63F-9405-B918-F9A49A0237AB}"/>
              </a:ext>
            </a:extLst>
          </p:cNvPr>
          <p:cNvSpPr/>
          <p:nvPr/>
        </p:nvSpPr>
        <p:spPr>
          <a:xfrm>
            <a:off x="5749925" y="1136943"/>
            <a:ext cx="215900" cy="215900"/>
          </a:xfrm>
          <a:prstGeom prst="ellipse">
            <a:avLst/>
          </a:prstGeom>
          <a:gradFill>
            <a:gsLst>
              <a:gs pos="0">
                <a:srgbClr val="FFC91D">
                  <a:alpha val="75000"/>
                </a:srgbClr>
              </a:gs>
              <a:gs pos="99000">
                <a:srgbClr val="EF8032">
                  <a:alpha val="75000"/>
                </a:srgb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26ACA12B-EFD3-402D-F7A1-5864813953CA}"/>
              </a:ext>
            </a:extLst>
          </p:cNvPr>
          <p:cNvSpPr/>
          <p:nvPr/>
        </p:nvSpPr>
        <p:spPr>
          <a:xfrm>
            <a:off x="6235700" y="1136943"/>
            <a:ext cx="215900" cy="215900"/>
          </a:xfrm>
          <a:prstGeom prst="ellipse">
            <a:avLst/>
          </a:prstGeom>
          <a:gradFill>
            <a:gsLst>
              <a:gs pos="0">
                <a:srgbClr val="FFC91D">
                  <a:alpha val="75000"/>
                </a:srgbClr>
              </a:gs>
              <a:gs pos="99000">
                <a:srgbClr val="EF8032">
                  <a:alpha val="75000"/>
                </a:srgb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443C9884-AD51-8844-7843-89F81137F92B}"/>
              </a:ext>
            </a:extLst>
          </p:cNvPr>
          <p:cNvSpPr/>
          <p:nvPr/>
        </p:nvSpPr>
        <p:spPr>
          <a:xfrm>
            <a:off x="6721475" y="1136943"/>
            <a:ext cx="215900" cy="215900"/>
          </a:xfrm>
          <a:prstGeom prst="ellipse">
            <a:avLst/>
          </a:prstGeom>
          <a:gradFill>
            <a:gsLst>
              <a:gs pos="0">
                <a:srgbClr val="FFC91D">
                  <a:alpha val="75000"/>
                </a:srgbClr>
              </a:gs>
              <a:gs pos="99000">
                <a:srgbClr val="EF8032">
                  <a:alpha val="75000"/>
                </a:srgb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54" name="Oval 1853">
            <a:extLst>
              <a:ext uri="{FF2B5EF4-FFF2-40B4-BE49-F238E27FC236}">
                <a16:creationId xmlns:a16="http://schemas.microsoft.com/office/drawing/2014/main" id="{39F73232-51F2-D4AD-13CE-4D4A5BFBC8DD}"/>
              </a:ext>
            </a:extLst>
          </p:cNvPr>
          <p:cNvSpPr/>
          <p:nvPr/>
        </p:nvSpPr>
        <p:spPr>
          <a:xfrm>
            <a:off x="7207250" y="1136943"/>
            <a:ext cx="215900" cy="215900"/>
          </a:xfrm>
          <a:prstGeom prst="ellipse">
            <a:avLst/>
          </a:prstGeom>
          <a:gradFill>
            <a:gsLst>
              <a:gs pos="0">
                <a:srgbClr val="FFC91D">
                  <a:alpha val="75000"/>
                </a:srgbClr>
              </a:gs>
              <a:gs pos="99000">
                <a:srgbClr val="EF8032">
                  <a:alpha val="75000"/>
                </a:srgb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55" name="Oval 1854">
            <a:extLst>
              <a:ext uri="{FF2B5EF4-FFF2-40B4-BE49-F238E27FC236}">
                <a16:creationId xmlns:a16="http://schemas.microsoft.com/office/drawing/2014/main" id="{FDC1647D-6146-DF8B-3D85-C45F2EE64550}"/>
              </a:ext>
            </a:extLst>
          </p:cNvPr>
          <p:cNvSpPr/>
          <p:nvPr/>
        </p:nvSpPr>
        <p:spPr>
          <a:xfrm>
            <a:off x="7693025" y="1136943"/>
            <a:ext cx="215900" cy="215900"/>
          </a:xfrm>
          <a:prstGeom prst="ellipse">
            <a:avLst/>
          </a:prstGeom>
          <a:gradFill>
            <a:gsLst>
              <a:gs pos="0">
                <a:srgbClr val="FFC91D">
                  <a:alpha val="75000"/>
                </a:srgbClr>
              </a:gs>
              <a:gs pos="99000">
                <a:srgbClr val="EF8032">
                  <a:alpha val="75000"/>
                </a:srgb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88" name="Oval 1087">
            <a:extLst>
              <a:ext uri="{FF2B5EF4-FFF2-40B4-BE49-F238E27FC236}">
                <a16:creationId xmlns:a16="http://schemas.microsoft.com/office/drawing/2014/main" id="{DC79E2EA-0721-9EA3-698A-C10E315F4ED4}"/>
              </a:ext>
            </a:extLst>
          </p:cNvPr>
          <p:cNvSpPr/>
          <p:nvPr/>
        </p:nvSpPr>
        <p:spPr>
          <a:xfrm>
            <a:off x="8178800" y="1136943"/>
            <a:ext cx="215900" cy="215900"/>
          </a:xfrm>
          <a:prstGeom prst="ellipse">
            <a:avLst/>
          </a:prstGeom>
          <a:gradFill>
            <a:gsLst>
              <a:gs pos="0">
                <a:srgbClr val="FFC91D">
                  <a:alpha val="75000"/>
                </a:srgbClr>
              </a:gs>
              <a:gs pos="99000">
                <a:srgbClr val="EF8032">
                  <a:alpha val="75000"/>
                </a:srgb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89" name="Oval 1088">
            <a:extLst>
              <a:ext uri="{FF2B5EF4-FFF2-40B4-BE49-F238E27FC236}">
                <a16:creationId xmlns:a16="http://schemas.microsoft.com/office/drawing/2014/main" id="{1E302858-4427-00FB-DE93-024038E7B523}"/>
              </a:ext>
            </a:extLst>
          </p:cNvPr>
          <p:cNvSpPr/>
          <p:nvPr/>
        </p:nvSpPr>
        <p:spPr>
          <a:xfrm>
            <a:off x="8664575" y="1136943"/>
            <a:ext cx="215900" cy="215900"/>
          </a:xfrm>
          <a:prstGeom prst="ellipse">
            <a:avLst/>
          </a:prstGeom>
          <a:gradFill>
            <a:gsLst>
              <a:gs pos="0">
                <a:srgbClr val="FFC91D">
                  <a:alpha val="75000"/>
                </a:srgbClr>
              </a:gs>
              <a:gs pos="99000">
                <a:srgbClr val="EF8032">
                  <a:alpha val="75000"/>
                </a:srgb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90" name="Oval 1089">
            <a:extLst>
              <a:ext uri="{FF2B5EF4-FFF2-40B4-BE49-F238E27FC236}">
                <a16:creationId xmlns:a16="http://schemas.microsoft.com/office/drawing/2014/main" id="{479313FB-16DB-4668-E6B1-0493A00CD00F}"/>
              </a:ext>
            </a:extLst>
          </p:cNvPr>
          <p:cNvSpPr/>
          <p:nvPr/>
        </p:nvSpPr>
        <p:spPr>
          <a:xfrm>
            <a:off x="9150350" y="1136943"/>
            <a:ext cx="215900" cy="215900"/>
          </a:xfrm>
          <a:prstGeom prst="ellipse">
            <a:avLst/>
          </a:prstGeom>
          <a:gradFill>
            <a:gsLst>
              <a:gs pos="0">
                <a:srgbClr val="FFC91D">
                  <a:alpha val="75000"/>
                </a:srgbClr>
              </a:gs>
              <a:gs pos="99000">
                <a:srgbClr val="EF8032">
                  <a:alpha val="75000"/>
                </a:srgb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91" name="Oval 1090">
            <a:extLst>
              <a:ext uri="{FF2B5EF4-FFF2-40B4-BE49-F238E27FC236}">
                <a16:creationId xmlns:a16="http://schemas.microsoft.com/office/drawing/2014/main" id="{19963350-EBFB-3ABA-9338-DADD03F7DA80}"/>
              </a:ext>
            </a:extLst>
          </p:cNvPr>
          <p:cNvSpPr/>
          <p:nvPr/>
        </p:nvSpPr>
        <p:spPr>
          <a:xfrm>
            <a:off x="9636125" y="1136943"/>
            <a:ext cx="215900" cy="215900"/>
          </a:xfrm>
          <a:prstGeom prst="ellipse">
            <a:avLst/>
          </a:prstGeom>
          <a:gradFill>
            <a:gsLst>
              <a:gs pos="0">
                <a:srgbClr val="FFC91D">
                  <a:alpha val="75000"/>
                </a:srgbClr>
              </a:gs>
              <a:gs pos="99000">
                <a:srgbClr val="EF8032">
                  <a:alpha val="75000"/>
                </a:srgb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92" name="Oval 1091">
            <a:extLst>
              <a:ext uri="{FF2B5EF4-FFF2-40B4-BE49-F238E27FC236}">
                <a16:creationId xmlns:a16="http://schemas.microsoft.com/office/drawing/2014/main" id="{B6448D93-F50F-2763-3D4F-901499BC7E38}"/>
              </a:ext>
            </a:extLst>
          </p:cNvPr>
          <p:cNvSpPr/>
          <p:nvPr/>
        </p:nvSpPr>
        <p:spPr>
          <a:xfrm>
            <a:off x="10121900" y="1136943"/>
            <a:ext cx="215900" cy="215900"/>
          </a:xfrm>
          <a:prstGeom prst="ellipse">
            <a:avLst/>
          </a:prstGeom>
          <a:gradFill>
            <a:gsLst>
              <a:gs pos="0">
                <a:srgbClr val="FFC91D">
                  <a:alpha val="75000"/>
                </a:srgbClr>
              </a:gs>
              <a:gs pos="99000">
                <a:srgbClr val="EF8032">
                  <a:alpha val="75000"/>
                </a:srgb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93" name="Oval 1092">
            <a:extLst>
              <a:ext uri="{FF2B5EF4-FFF2-40B4-BE49-F238E27FC236}">
                <a16:creationId xmlns:a16="http://schemas.microsoft.com/office/drawing/2014/main" id="{81FB9EC2-8BB7-B354-0204-37738446E236}"/>
              </a:ext>
            </a:extLst>
          </p:cNvPr>
          <p:cNvSpPr/>
          <p:nvPr/>
        </p:nvSpPr>
        <p:spPr>
          <a:xfrm>
            <a:off x="10607675" y="1136943"/>
            <a:ext cx="215900" cy="215900"/>
          </a:xfrm>
          <a:prstGeom prst="ellipse">
            <a:avLst/>
          </a:prstGeom>
          <a:gradFill>
            <a:gsLst>
              <a:gs pos="0">
                <a:srgbClr val="FFC91D">
                  <a:alpha val="75000"/>
                </a:srgbClr>
              </a:gs>
              <a:gs pos="99000">
                <a:srgbClr val="EF8032">
                  <a:alpha val="75000"/>
                </a:srgb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94" name="Oval 1093">
            <a:extLst>
              <a:ext uri="{FF2B5EF4-FFF2-40B4-BE49-F238E27FC236}">
                <a16:creationId xmlns:a16="http://schemas.microsoft.com/office/drawing/2014/main" id="{930C21FB-378D-E006-C35F-BC03FE973622}"/>
              </a:ext>
            </a:extLst>
          </p:cNvPr>
          <p:cNvSpPr/>
          <p:nvPr/>
        </p:nvSpPr>
        <p:spPr>
          <a:xfrm>
            <a:off x="11093450" y="1136943"/>
            <a:ext cx="215900" cy="215900"/>
          </a:xfrm>
          <a:prstGeom prst="ellipse">
            <a:avLst/>
          </a:prstGeom>
          <a:gradFill>
            <a:gsLst>
              <a:gs pos="0">
                <a:srgbClr val="FFC91D">
                  <a:alpha val="75000"/>
                </a:srgbClr>
              </a:gs>
              <a:gs pos="99000">
                <a:srgbClr val="EF8032">
                  <a:alpha val="75000"/>
                </a:srgb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23" name="Oval 1122">
            <a:extLst>
              <a:ext uri="{FF2B5EF4-FFF2-40B4-BE49-F238E27FC236}">
                <a16:creationId xmlns:a16="http://schemas.microsoft.com/office/drawing/2014/main" id="{D7826350-FE32-FD28-EB16-57B97092BD50}"/>
              </a:ext>
            </a:extLst>
          </p:cNvPr>
          <p:cNvSpPr/>
          <p:nvPr/>
        </p:nvSpPr>
        <p:spPr>
          <a:xfrm>
            <a:off x="11579225" y="1136943"/>
            <a:ext cx="215900" cy="215900"/>
          </a:xfrm>
          <a:prstGeom prst="ellipse">
            <a:avLst/>
          </a:prstGeom>
          <a:gradFill>
            <a:gsLst>
              <a:gs pos="0">
                <a:srgbClr val="FFC91D">
                  <a:alpha val="75000"/>
                </a:srgbClr>
              </a:gs>
              <a:gs pos="99000">
                <a:srgbClr val="EF8032">
                  <a:alpha val="75000"/>
                </a:srgb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24" name="Oval 1123">
            <a:extLst>
              <a:ext uri="{FF2B5EF4-FFF2-40B4-BE49-F238E27FC236}">
                <a16:creationId xmlns:a16="http://schemas.microsoft.com/office/drawing/2014/main" id="{A2BE763C-F065-DEDA-4F0B-3D77A4DB9925}"/>
              </a:ext>
            </a:extLst>
          </p:cNvPr>
          <p:cNvSpPr/>
          <p:nvPr/>
        </p:nvSpPr>
        <p:spPr>
          <a:xfrm>
            <a:off x="12065000" y="1136943"/>
            <a:ext cx="215900" cy="215900"/>
          </a:xfrm>
          <a:prstGeom prst="ellipse">
            <a:avLst/>
          </a:prstGeom>
          <a:gradFill>
            <a:gsLst>
              <a:gs pos="0">
                <a:srgbClr val="FFC91D">
                  <a:alpha val="75000"/>
                </a:srgbClr>
              </a:gs>
              <a:gs pos="99000">
                <a:srgbClr val="EF8032">
                  <a:alpha val="75000"/>
                </a:srgb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25" name="Oval 1124">
            <a:extLst>
              <a:ext uri="{FF2B5EF4-FFF2-40B4-BE49-F238E27FC236}">
                <a16:creationId xmlns:a16="http://schemas.microsoft.com/office/drawing/2014/main" id="{A3721064-6864-581A-8D44-A0F02372D330}"/>
              </a:ext>
            </a:extLst>
          </p:cNvPr>
          <p:cNvSpPr/>
          <p:nvPr/>
        </p:nvSpPr>
        <p:spPr>
          <a:xfrm>
            <a:off x="-88900" y="1136943"/>
            <a:ext cx="215900" cy="215900"/>
          </a:xfrm>
          <a:prstGeom prst="ellipse">
            <a:avLst/>
          </a:prstGeom>
          <a:gradFill>
            <a:gsLst>
              <a:gs pos="0">
                <a:srgbClr val="FFC91D">
                  <a:alpha val="75000"/>
                </a:srgbClr>
              </a:gs>
              <a:gs pos="99000">
                <a:srgbClr val="EF8032">
                  <a:alpha val="75000"/>
                </a:srgb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26" name="Oval 1125">
            <a:extLst>
              <a:ext uri="{FF2B5EF4-FFF2-40B4-BE49-F238E27FC236}">
                <a16:creationId xmlns:a16="http://schemas.microsoft.com/office/drawing/2014/main" id="{8A373C97-8002-8C50-1B15-B19E45FD2199}"/>
              </a:ext>
            </a:extLst>
          </p:cNvPr>
          <p:cNvSpPr/>
          <p:nvPr/>
        </p:nvSpPr>
        <p:spPr>
          <a:xfrm>
            <a:off x="396875" y="1136943"/>
            <a:ext cx="215900" cy="215900"/>
          </a:xfrm>
          <a:prstGeom prst="ellipse">
            <a:avLst/>
          </a:prstGeom>
          <a:gradFill>
            <a:gsLst>
              <a:gs pos="0">
                <a:srgbClr val="FFC91D">
                  <a:alpha val="75000"/>
                </a:srgbClr>
              </a:gs>
              <a:gs pos="99000">
                <a:srgbClr val="EF8032">
                  <a:alpha val="75000"/>
                </a:srgb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27" name="Oval 1126">
            <a:extLst>
              <a:ext uri="{FF2B5EF4-FFF2-40B4-BE49-F238E27FC236}">
                <a16:creationId xmlns:a16="http://schemas.microsoft.com/office/drawing/2014/main" id="{AC412E73-0F24-97BE-B532-091E5B79F5B9}"/>
              </a:ext>
            </a:extLst>
          </p:cNvPr>
          <p:cNvSpPr/>
          <p:nvPr/>
        </p:nvSpPr>
        <p:spPr>
          <a:xfrm>
            <a:off x="882650" y="1136943"/>
            <a:ext cx="215900" cy="215900"/>
          </a:xfrm>
          <a:prstGeom prst="ellipse">
            <a:avLst/>
          </a:prstGeom>
          <a:gradFill>
            <a:gsLst>
              <a:gs pos="0">
                <a:srgbClr val="FFC91D">
                  <a:alpha val="75000"/>
                </a:srgbClr>
              </a:gs>
              <a:gs pos="99000">
                <a:srgbClr val="EF8032">
                  <a:alpha val="75000"/>
                </a:srgb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28" name="Oval 1127">
            <a:extLst>
              <a:ext uri="{FF2B5EF4-FFF2-40B4-BE49-F238E27FC236}">
                <a16:creationId xmlns:a16="http://schemas.microsoft.com/office/drawing/2014/main" id="{065B4F5A-A39F-C29B-5279-D34C958876C8}"/>
              </a:ext>
            </a:extLst>
          </p:cNvPr>
          <p:cNvSpPr/>
          <p:nvPr/>
        </p:nvSpPr>
        <p:spPr>
          <a:xfrm>
            <a:off x="1368425" y="1136943"/>
            <a:ext cx="215900" cy="215900"/>
          </a:xfrm>
          <a:prstGeom prst="ellipse">
            <a:avLst/>
          </a:prstGeom>
          <a:gradFill>
            <a:gsLst>
              <a:gs pos="0">
                <a:srgbClr val="FFC91D">
                  <a:alpha val="75000"/>
                </a:srgbClr>
              </a:gs>
              <a:gs pos="99000">
                <a:srgbClr val="EF8032">
                  <a:alpha val="75000"/>
                </a:srgb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29" name="Oval 1128">
            <a:extLst>
              <a:ext uri="{FF2B5EF4-FFF2-40B4-BE49-F238E27FC236}">
                <a16:creationId xmlns:a16="http://schemas.microsoft.com/office/drawing/2014/main" id="{7AC38BCB-D0F7-05E4-39E6-5D4711BAE5CC}"/>
              </a:ext>
            </a:extLst>
          </p:cNvPr>
          <p:cNvSpPr/>
          <p:nvPr/>
        </p:nvSpPr>
        <p:spPr>
          <a:xfrm>
            <a:off x="1857375" y="1136943"/>
            <a:ext cx="215900" cy="215900"/>
          </a:xfrm>
          <a:prstGeom prst="ellipse">
            <a:avLst/>
          </a:prstGeom>
          <a:gradFill>
            <a:gsLst>
              <a:gs pos="0">
                <a:srgbClr val="FFC91D">
                  <a:alpha val="75000"/>
                </a:srgbClr>
              </a:gs>
              <a:gs pos="99000">
                <a:srgbClr val="EF8032">
                  <a:alpha val="75000"/>
                </a:srgb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30" name="Oval 1129">
            <a:extLst>
              <a:ext uri="{FF2B5EF4-FFF2-40B4-BE49-F238E27FC236}">
                <a16:creationId xmlns:a16="http://schemas.microsoft.com/office/drawing/2014/main" id="{7703303F-8217-F2F0-DB2F-E3346543E671}"/>
              </a:ext>
            </a:extLst>
          </p:cNvPr>
          <p:cNvSpPr/>
          <p:nvPr/>
        </p:nvSpPr>
        <p:spPr>
          <a:xfrm>
            <a:off x="2343150" y="1136943"/>
            <a:ext cx="215900" cy="215900"/>
          </a:xfrm>
          <a:prstGeom prst="ellipse">
            <a:avLst/>
          </a:prstGeom>
          <a:gradFill>
            <a:gsLst>
              <a:gs pos="0">
                <a:srgbClr val="FFC91D">
                  <a:alpha val="75000"/>
                </a:srgbClr>
              </a:gs>
              <a:gs pos="99000">
                <a:srgbClr val="EF8032">
                  <a:alpha val="75000"/>
                </a:srgb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31" name="Oval 1130">
            <a:extLst>
              <a:ext uri="{FF2B5EF4-FFF2-40B4-BE49-F238E27FC236}">
                <a16:creationId xmlns:a16="http://schemas.microsoft.com/office/drawing/2014/main" id="{481BA91C-7782-3151-541E-390ECE26229B}"/>
              </a:ext>
            </a:extLst>
          </p:cNvPr>
          <p:cNvSpPr/>
          <p:nvPr/>
        </p:nvSpPr>
        <p:spPr>
          <a:xfrm>
            <a:off x="2832100" y="660693"/>
            <a:ext cx="215900" cy="215900"/>
          </a:xfrm>
          <a:prstGeom prst="ellipse">
            <a:avLst/>
          </a:prstGeom>
          <a:gradFill>
            <a:gsLst>
              <a:gs pos="0">
                <a:srgbClr val="FFC91D">
                  <a:alpha val="75000"/>
                </a:srgbClr>
              </a:gs>
              <a:gs pos="99000">
                <a:srgbClr val="EF8032">
                  <a:alpha val="75000"/>
                </a:srgb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32" name="Oval 1131">
            <a:extLst>
              <a:ext uri="{FF2B5EF4-FFF2-40B4-BE49-F238E27FC236}">
                <a16:creationId xmlns:a16="http://schemas.microsoft.com/office/drawing/2014/main" id="{2959F406-6E98-9C09-68E8-04239189C46F}"/>
              </a:ext>
            </a:extLst>
          </p:cNvPr>
          <p:cNvSpPr/>
          <p:nvPr/>
        </p:nvSpPr>
        <p:spPr>
          <a:xfrm>
            <a:off x="3317875" y="660693"/>
            <a:ext cx="215900" cy="215900"/>
          </a:xfrm>
          <a:prstGeom prst="ellipse">
            <a:avLst/>
          </a:prstGeom>
          <a:gradFill>
            <a:gsLst>
              <a:gs pos="0">
                <a:srgbClr val="FFC91D">
                  <a:alpha val="75000"/>
                </a:srgbClr>
              </a:gs>
              <a:gs pos="99000">
                <a:srgbClr val="EF8032">
                  <a:alpha val="75000"/>
                </a:srgb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33" name="Oval 1132">
            <a:extLst>
              <a:ext uri="{FF2B5EF4-FFF2-40B4-BE49-F238E27FC236}">
                <a16:creationId xmlns:a16="http://schemas.microsoft.com/office/drawing/2014/main" id="{3AE0ADA7-C9FA-EF67-0838-8EAC5E7C22F8}"/>
              </a:ext>
            </a:extLst>
          </p:cNvPr>
          <p:cNvSpPr/>
          <p:nvPr/>
        </p:nvSpPr>
        <p:spPr>
          <a:xfrm>
            <a:off x="3803650" y="660693"/>
            <a:ext cx="215900" cy="215900"/>
          </a:xfrm>
          <a:prstGeom prst="ellipse">
            <a:avLst/>
          </a:prstGeom>
          <a:gradFill>
            <a:gsLst>
              <a:gs pos="0">
                <a:srgbClr val="FFC91D">
                  <a:alpha val="75000"/>
                </a:srgbClr>
              </a:gs>
              <a:gs pos="99000">
                <a:srgbClr val="EF8032">
                  <a:alpha val="75000"/>
                </a:srgb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34" name="Oval 1133">
            <a:extLst>
              <a:ext uri="{FF2B5EF4-FFF2-40B4-BE49-F238E27FC236}">
                <a16:creationId xmlns:a16="http://schemas.microsoft.com/office/drawing/2014/main" id="{5507363F-5AA2-2B66-EB2D-9C5F5897C076}"/>
              </a:ext>
            </a:extLst>
          </p:cNvPr>
          <p:cNvSpPr/>
          <p:nvPr/>
        </p:nvSpPr>
        <p:spPr>
          <a:xfrm>
            <a:off x="4289425" y="660693"/>
            <a:ext cx="215900" cy="215900"/>
          </a:xfrm>
          <a:prstGeom prst="ellipse">
            <a:avLst/>
          </a:prstGeom>
          <a:gradFill>
            <a:gsLst>
              <a:gs pos="0">
                <a:srgbClr val="FFC91D">
                  <a:alpha val="75000"/>
                </a:srgbClr>
              </a:gs>
              <a:gs pos="99000">
                <a:srgbClr val="EF8032">
                  <a:alpha val="75000"/>
                </a:srgb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35" name="Oval 1134">
            <a:extLst>
              <a:ext uri="{FF2B5EF4-FFF2-40B4-BE49-F238E27FC236}">
                <a16:creationId xmlns:a16="http://schemas.microsoft.com/office/drawing/2014/main" id="{650EA40C-3845-8AE0-FAEF-562A260B7583}"/>
              </a:ext>
            </a:extLst>
          </p:cNvPr>
          <p:cNvSpPr/>
          <p:nvPr/>
        </p:nvSpPr>
        <p:spPr>
          <a:xfrm>
            <a:off x="4778375" y="660693"/>
            <a:ext cx="215900" cy="215900"/>
          </a:xfrm>
          <a:prstGeom prst="ellipse">
            <a:avLst/>
          </a:prstGeom>
          <a:gradFill>
            <a:gsLst>
              <a:gs pos="0">
                <a:srgbClr val="FFC91D">
                  <a:alpha val="75000"/>
                </a:srgbClr>
              </a:gs>
              <a:gs pos="99000">
                <a:srgbClr val="EF8032">
                  <a:alpha val="75000"/>
                </a:srgb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36" name="Oval 1135">
            <a:extLst>
              <a:ext uri="{FF2B5EF4-FFF2-40B4-BE49-F238E27FC236}">
                <a16:creationId xmlns:a16="http://schemas.microsoft.com/office/drawing/2014/main" id="{AF17EB65-81D9-54C8-1C27-7221D50FA97F}"/>
              </a:ext>
            </a:extLst>
          </p:cNvPr>
          <p:cNvSpPr/>
          <p:nvPr/>
        </p:nvSpPr>
        <p:spPr>
          <a:xfrm>
            <a:off x="5264150" y="660693"/>
            <a:ext cx="215900" cy="215900"/>
          </a:xfrm>
          <a:prstGeom prst="ellipse">
            <a:avLst/>
          </a:prstGeom>
          <a:gradFill>
            <a:gsLst>
              <a:gs pos="0">
                <a:srgbClr val="FFC91D">
                  <a:alpha val="75000"/>
                </a:srgbClr>
              </a:gs>
              <a:gs pos="99000">
                <a:srgbClr val="EF8032">
                  <a:alpha val="75000"/>
                </a:srgb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37" name="Oval 1136">
            <a:extLst>
              <a:ext uri="{FF2B5EF4-FFF2-40B4-BE49-F238E27FC236}">
                <a16:creationId xmlns:a16="http://schemas.microsoft.com/office/drawing/2014/main" id="{CD937982-3014-DA28-534B-10B0577C7CC1}"/>
              </a:ext>
            </a:extLst>
          </p:cNvPr>
          <p:cNvSpPr/>
          <p:nvPr/>
        </p:nvSpPr>
        <p:spPr>
          <a:xfrm>
            <a:off x="5749925" y="660693"/>
            <a:ext cx="215900" cy="215900"/>
          </a:xfrm>
          <a:prstGeom prst="ellipse">
            <a:avLst/>
          </a:prstGeom>
          <a:gradFill>
            <a:gsLst>
              <a:gs pos="0">
                <a:srgbClr val="FFC91D">
                  <a:alpha val="75000"/>
                </a:srgbClr>
              </a:gs>
              <a:gs pos="99000">
                <a:srgbClr val="EF8032">
                  <a:alpha val="75000"/>
                </a:srgb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38" name="Oval 1137">
            <a:extLst>
              <a:ext uri="{FF2B5EF4-FFF2-40B4-BE49-F238E27FC236}">
                <a16:creationId xmlns:a16="http://schemas.microsoft.com/office/drawing/2014/main" id="{A8E42B0A-0209-15CB-38AE-5CD61767675B}"/>
              </a:ext>
            </a:extLst>
          </p:cNvPr>
          <p:cNvSpPr/>
          <p:nvPr/>
        </p:nvSpPr>
        <p:spPr>
          <a:xfrm>
            <a:off x="6235700" y="660693"/>
            <a:ext cx="215900" cy="215900"/>
          </a:xfrm>
          <a:prstGeom prst="ellipse">
            <a:avLst/>
          </a:prstGeom>
          <a:gradFill>
            <a:gsLst>
              <a:gs pos="0">
                <a:srgbClr val="FFC91D">
                  <a:alpha val="75000"/>
                </a:srgbClr>
              </a:gs>
              <a:gs pos="99000">
                <a:srgbClr val="EF8032">
                  <a:alpha val="75000"/>
                </a:srgb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39" name="Oval 1138">
            <a:extLst>
              <a:ext uri="{FF2B5EF4-FFF2-40B4-BE49-F238E27FC236}">
                <a16:creationId xmlns:a16="http://schemas.microsoft.com/office/drawing/2014/main" id="{B82B8CDE-1CE3-4077-D58E-EB55BE04ADCE}"/>
              </a:ext>
            </a:extLst>
          </p:cNvPr>
          <p:cNvSpPr/>
          <p:nvPr/>
        </p:nvSpPr>
        <p:spPr>
          <a:xfrm>
            <a:off x="6721475" y="660693"/>
            <a:ext cx="215900" cy="215900"/>
          </a:xfrm>
          <a:prstGeom prst="ellipse">
            <a:avLst/>
          </a:prstGeom>
          <a:gradFill>
            <a:gsLst>
              <a:gs pos="0">
                <a:srgbClr val="FFC91D">
                  <a:alpha val="75000"/>
                </a:srgbClr>
              </a:gs>
              <a:gs pos="99000">
                <a:srgbClr val="EF8032">
                  <a:alpha val="75000"/>
                </a:srgb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40" name="Oval 1139">
            <a:extLst>
              <a:ext uri="{FF2B5EF4-FFF2-40B4-BE49-F238E27FC236}">
                <a16:creationId xmlns:a16="http://schemas.microsoft.com/office/drawing/2014/main" id="{5CE85327-6B1E-73E1-3026-D812CA634598}"/>
              </a:ext>
            </a:extLst>
          </p:cNvPr>
          <p:cNvSpPr/>
          <p:nvPr/>
        </p:nvSpPr>
        <p:spPr>
          <a:xfrm>
            <a:off x="7207250" y="660693"/>
            <a:ext cx="215900" cy="215900"/>
          </a:xfrm>
          <a:prstGeom prst="ellipse">
            <a:avLst/>
          </a:prstGeom>
          <a:gradFill>
            <a:gsLst>
              <a:gs pos="0">
                <a:srgbClr val="FFC91D">
                  <a:alpha val="75000"/>
                </a:srgbClr>
              </a:gs>
              <a:gs pos="99000">
                <a:srgbClr val="EF8032">
                  <a:alpha val="75000"/>
                </a:srgb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41" name="Oval 1140">
            <a:extLst>
              <a:ext uri="{FF2B5EF4-FFF2-40B4-BE49-F238E27FC236}">
                <a16:creationId xmlns:a16="http://schemas.microsoft.com/office/drawing/2014/main" id="{8E6C9B15-348E-FA78-4EDC-F8200F23D50C}"/>
              </a:ext>
            </a:extLst>
          </p:cNvPr>
          <p:cNvSpPr/>
          <p:nvPr/>
        </p:nvSpPr>
        <p:spPr>
          <a:xfrm>
            <a:off x="7693025" y="660693"/>
            <a:ext cx="215900" cy="215900"/>
          </a:xfrm>
          <a:prstGeom prst="ellipse">
            <a:avLst/>
          </a:prstGeom>
          <a:gradFill>
            <a:gsLst>
              <a:gs pos="0">
                <a:srgbClr val="FFC91D">
                  <a:alpha val="75000"/>
                </a:srgbClr>
              </a:gs>
              <a:gs pos="99000">
                <a:srgbClr val="EF8032">
                  <a:alpha val="75000"/>
                </a:srgb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42" name="Oval 1141">
            <a:extLst>
              <a:ext uri="{FF2B5EF4-FFF2-40B4-BE49-F238E27FC236}">
                <a16:creationId xmlns:a16="http://schemas.microsoft.com/office/drawing/2014/main" id="{F75F163E-95DC-6E19-027F-664AC95F390C}"/>
              </a:ext>
            </a:extLst>
          </p:cNvPr>
          <p:cNvSpPr/>
          <p:nvPr/>
        </p:nvSpPr>
        <p:spPr>
          <a:xfrm>
            <a:off x="8178800" y="660693"/>
            <a:ext cx="215900" cy="215900"/>
          </a:xfrm>
          <a:prstGeom prst="ellipse">
            <a:avLst/>
          </a:prstGeom>
          <a:gradFill>
            <a:gsLst>
              <a:gs pos="0">
                <a:srgbClr val="FFC91D">
                  <a:alpha val="75000"/>
                </a:srgbClr>
              </a:gs>
              <a:gs pos="99000">
                <a:srgbClr val="EF8032">
                  <a:alpha val="75000"/>
                </a:srgb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43" name="Oval 1142">
            <a:extLst>
              <a:ext uri="{FF2B5EF4-FFF2-40B4-BE49-F238E27FC236}">
                <a16:creationId xmlns:a16="http://schemas.microsoft.com/office/drawing/2014/main" id="{ADE1F610-69C4-2AE4-DE1D-D2640DCFB6DC}"/>
              </a:ext>
            </a:extLst>
          </p:cNvPr>
          <p:cNvSpPr/>
          <p:nvPr/>
        </p:nvSpPr>
        <p:spPr>
          <a:xfrm>
            <a:off x="8664575" y="660693"/>
            <a:ext cx="215900" cy="215900"/>
          </a:xfrm>
          <a:prstGeom prst="ellipse">
            <a:avLst/>
          </a:prstGeom>
          <a:gradFill>
            <a:gsLst>
              <a:gs pos="0">
                <a:srgbClr val="FFC91D">
                  <a:alpha val="75000"/>
                </a:srgbClr>
              </a:gs>
              <a:gs pos="99000">
                <a:srgbClr val="EF8032">
                  <a:alpha val="75000"/>
                </a:srgb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44" name="Oval 1143">
            <a:extLst>
              <a:ext uri="{FF2B5EF4-FFF2-40B4-BE49-F238E27FC236}">
                <a16:creationId xmlns:a16="http://schemas.microsoft.com/office/drawing/2014/main" id="{B96923D6-A7BD-6EB7-1CF0-E6F85354B742}"/>
              </a:ext>
            </a:extLst>
          </p:cNvPr>
          <p:cNvSpPr/>
          <p:nvPr/>
        </p:nvSpPr>
        <p:spPr>
          <a:xfrm>
            <a:off x="9150350" y="660693"/>
            <a:ext cx="215900" cy="215900"/>
          </a:xfrm>
          <a:prstGeom prst="ellipse">
            <a:avLst/>
          </a:prstGeom>
          <a:gradFill>
            <a:gsLst>
              <a:gs pos="0">
                <a:srgbClr val="FFC91D">
                  <a:alpha val="75000"/>
                </a:srgbClr>
              </a:gs>
              <a:gs pos="99000">
                <a:srgbClr val="EF8032">
                  <a:alpha val="75000"/>
                </a:srgb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45" name="Oval 1144">
            <a:extLst>
              <a:ext uri="{FF2B5EF4-FFF2-40B4-BE49-F238E27FC236}">
                <a16:creationId xmlns:a16="http://schemas.microsoft.com/office/drawing/2014/main" id="{9E64B741-49D7-BF4F-4792-3480CC6AC965}"/>
              </a:ext>
            </a:extLst>
          </p:cNvPr>
          <p:cNvSpPr/>
          <p:nvPr/>
        </p:nvSpPr>
        <p:spPr>
          <a:xfrm>
            <a:off x="9636125" y="660693"/>
            <a:ext cx="215900" cy="215900"/>
          </a:xfrm>
          <a:prstGeom prst="ellipse">
            <a:avLst/>
          </a:prstGeom>
          <a:gradFill>
            <a:gsLst>
              <a:gs pos="0">
                <a:srgbClr val="FFC91D">
                  <a:alpha val="75000"/>
                </a:srgbClr>
              </a:gs>
              <a:gs pos="99000">
                <a:srgbClr val="EF8032">
                  <a:alpha val="75000"/>
                </a:srgb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46" name="Oval 1145">
            <a:extLst>
              <a:ext uri="{FF2B5EF4-FFF2-40B4-BE49-F238E27FC236}">
                <a16:creationId xmlns:a16="http://schemas.microsoft.com/office/drawing/2014/main" id="{78BE8236-5CAF-ADCE-FF83-5CB95C95F313}"/>
              </a:ext>
            </a:extLst>
          </p:cNvPr>
          <p:cNvSpPr/>
          <p:nvPr/>
        </p:nvSpPr>
        <p:spPr>
          <a:xfrm>
            <a:off x="10121900" y="660693"/>
            <a:ext cx="215900" cy="215900"/>
          </a:xfrm>
          <a:prstGeom prst="ellipse">
            <a:avLst/>
          </a:prstGeom>
          <a:gradFill>
            <a:gsLst>
              <a:gs pos="0">
                <a:srgbClr val="FFC91D">
                  <a:alpha val="75000"/>
                </a:srgbClr>
              </a:gs>
              <a:gs pos="99000">
                <a:srgbClr val="EF8032">
                  <a:alpha val="75000"/>
                </a:srgb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47" name="Oval 1146">
            <a:extLst>
              <a:ext uri="{FF2B5EF4-FFF2-40B4-BE49-F238E27FC236}">
                <a16:creationId xmlns:a16="http://schemas.microsoft.com/office/drawing/2014/main" id="{3C616955-2F6E-4BB8-1E9E-1E4B2CBB19AA}"/>
              </a:ext>
            </a:extLst>
          </p:cNvPr>
          <p:cNvSpPr/>
          <p:nvPr/>
        </p:nvSpPr>
        <p:spPr>
          <a:xfrm>
            <a:off x="10607675" y="660693"/>
            <a:ext cx="215900" cy="215900"/>
          </a:xfrm>
          <a:prstGeom prst="ellipse">
            <a:avLst/>
          </a:prstGeom>
          <a:gradFill>
            <a:gsLst>
              <a:gs pos="0">
                <a:srgbClr val="FFC91D">
                  <a:alpha val="75000"/>
                </a:srgbClr>
              </a:gs>
              <a:gs pos="99000">
                <a:srgbClr val="EF8032">
                  <a:alpha val="75000"/>
                </a:srgb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48" name="Oval 1147">
            <a:extLst>
              <a:ext uri="{FF2B5EF4-FFF2-40B4-BE49-F238E27FC236}">
                <a16:creationId xmlns:a16="http://schemas.microsoft.com/office/drawing/2014/main" id="{2DD9ED02-5772-29CA-15AD-971B90DA9678}"/>
              </a:ext>
            </a:extLst>
          </p:cNvPr>
          <p:cNvSpPr/>
          <p:nvPr/>
        </p:nvSpPr>
        <p:spPr>
          <a:xfrm>
            <a:off x="11093450" y="660693"/>
            <a:ext cx="215900" cy="215900"/>
          </a:xfrm>
          <a:prstGeom prst="ellipse">
            <a:avLst/>
          </a:prstGeom>
          <a:gradFill>
            <a:gsLst>
              <a:gs pos="0">
                <a:srgbClr val="FFC91D">
                  <a:alpha val="75000"/>
                </a:srgbClr>
              </a:gs>
              <a:gs pos="99000">
                <a:srgbClr val="EF8032">
                  <a:alpha val="75000"/>
                </a:srgb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49" name="Oval 1148">
            <a:extLst>
              <a:ext uri="{FF2B5EF4-FFF2-40B4-BE49-F238E27FC236}">
                <a16:creationId xmlns:a16="http://schemas.microsoft.com/office/drawing/2014/main" id="{02C2A5EC-2D9C-9B2B-6971-21C31E9F1556}"/>
              </a:ext>
            </a:extLst>
          </p:cNvPr>
          <p:cNvSpPr/>
          <p:nvPr/>
        </p:nvSpPr>
        <p:spPr>
          <a:xfrm>
            <a:off x="11579225" y="660693"/>
            <a:ext cx="215900" cy="215900"/>
          </a:xfrm>
          <a:prstGeom prst="ellipse">
            <a:avLst/>
          </a:prstGeom>
          <a:gradFill>
            <a:gsLst>
              <a:gs pos="0">
                <a:srgbClr val="FFC91D">
                  <a:alpha val="75000"/>
                </a:srgbClr>
              </a:gs>
              <a:gs pos="99000">
                <a:srgbClr val="EF8032">
                  <a:alpha val="75000"/>
                </a:srgb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50" name="Oval 1149">
            <a:extLst>
              <a:ext uri="{FF2B5EF4-FFF2-40B4-BE49-F238E27FC236}">
                <a16:creationId xmlns:a16="http://schemas.microsoft.com/office/drawing/2014/main" id="{EB1471BB-F90A-47BA-241E-18CB89B29822}"/>
              </a:ext>
            </a:extLst>
          </p:cNvPr>
          <p:cNvSpPr/>
          <p:nvPr/>
        </p:nvSpPr>
        <p:spPr>
          <a:xfrm>
            <a:off x="12065000" y="660693"/>
            <a:ext cx="215900" cy="215900"/>
          </a:xfrm>
          <a:prstGeom prst="ellipse">
            <a:avLst/>
          </a:prstGeom>
          <a:gradFill>
            <a:gsLst>
              <a:gs pos="0">
                <a:srgbClr val="FFC91D">
                  <a:alpha val="75000"/>
                </a:srgbClr>
              </a:gs>
              <a:gs pos="99000">
                <a:srgbClr val="EF8032">
                  <a:alpha val="75000"/>
                </a:srgb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51" name="Oval 1150">
            <a:extLst>
              <a:ext uri="{FF2B5EF4-FFF2-40B4-BE49-F238E27FC236}">
                <a16:creationId xmlns:a16="http://schemas.microsoft.com/office/drawing/2014/main" id="{5AD1374D-6D28-6395-204C-69F134D7172D}"/>
              </a:ext>
            </a:extLst>
          </p:cNvPr>
          <p:cNvSpPr/>
          <p:nvPr/>
        </p:nvSpPr>
        <p:spPr>
          <a:xfrm>
            <a:off x="-88900" y="660693"/>
            <a:ext cx="215900" cy="215900"/>
          </a:xfrm>
          <a:prstGeom prst="ellipse">
            <a:avLst/>
          </a:prstGeom>
          <a:gradFill>
            <a:gsLst>
              <a:gs pos="0">
                <a:srgbClr val="FFC91D">
                  <a:alpha val="75000"/>
                </a:srgbClr>
              </a:gs>
              <a:gs pos="99000">
                <a:srgbClr val="EF8032">
                  <a:alpha val="75000"/>
                </a:srgb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28" name="Oval 1727">
            <a:extLst>
              <a:ext uri="{FF2B5EF4-FFF2-40B4-BE49-F238E27FC236}">
                <a16:creationId xmlns:a16="http://schemas.microsoft.com/office/drawing/2014/main" id="{61465A7C-DC86-352A-8080-DB63549CB936}"/>
              </a:ext>
            </a:extLst>
          </p:cNvPr>
          <p:cNvSpPr/>
          <p:nvPr/>
        </p:nvSpPr>
        <p:spPr>
          <a:xfrm>
            <a:off x="396875" y="660693"/>
            <a:ext cx="215900" cy="215900"/>
          </a:xfrm>
          <a:prstGeom prst="ellipse">
            <a:avLst/>
          </a:prstGeom>
          <a:gradFill>
            <a:gsLst>
              <a:gs pos="0">
                <a:srgbClr val="FFC91D">
                  <a:alpha val="75000"/>
                </a:srgbClr>
              </a:gs>
              <a:gs pos="99000">
                <a:srgbClr val="EF8032">
                  <a:alpha val="75000"/>
                </a:srgb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29" name="Oval 1728">
            <a:extLst>
              <a:ext uri="{FF2B5EF4-FFF2-40B4-BE49-F238E27FC236}">
                <a16:creationId xmlns:a16="http://schemas.microsoft.com/office/drawing/2014/main" id="{3898237A-19ED-F80F-9BC5-F6A6E08DB296}"/>
              </a:ext>
            </a:extLst>
          </p:cNvPr>
          <p:cNvSpPr/>
          <p:nvPr/>
        </p:nvSpPr>
        <p:spPr>
          <a:xfrm>
            <a:off x="882650" y="660693"/>
            <a:ext cx="215900" cy="215900"/>
          </a:xfrm>
          <a:prstGeom prst="ellipse">
            <a:avLst/>
          </a:prstGeom>
          <a:gradFill>
            <a:gsLst>
              <a:gs pos="0">
                <a:srgbClr val="FFC91D">
                  <a:alpha val="75000"/>
                </a:srgbClr>
              </a:gs>
              <a:gs pos="99000">
                <a:srgbClr val="EF8032">
                  <a:alpha val="75000"/>
                </a:srgb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30" name="Oval 1729">
            <a:extLst>
              <a:ext uri="{FF2B5EF4-FFF2-40B4-BE49-F238E27FC236}">
                <a16:creationId xmlns:a16="http://schemas.microsoft.com/office/drawing/2014/main" id="{F8C944AE-CAAC-FC34-E986-0FDDBEDE7EC7}"/>
              </a:ext>
            </a:extLst>
          </p:cNvPr>
          <p:cNvSpPr/>
          <p:nvPr/>
        </p:nvSpPr>
        <p:spPr>
          <a:xfrm>
            <a:off x="1368425" y="660693"/>
            <a:ext cx="215900" cy="215900"/>
          </a:xfrm>
          <a:prstGeom prst="ellipse">
            <a:avLst/>
          </a:prstGeom>
          <a:gradFill>
            <a:gsLst>
              <a:gs pos="0">
                <a:srgbClr val="FFC91D">
                  <a:alpha val="75000"/>
                </a:srgbClr>
              </a:gs>
              <a:gs pos="99000">
                <a:srgbClr val="EF8032">
                  <a:alpha val="75000"/>
                </a:srgb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31" name="Oval 1730">
            <a:extLst>
              <a:ext uri="{FF2B5EF4-FFF2-40B4-BE49-F238E27FC236}">
                <a16:creationId xmlns:a16="http://schemas.microsoft.com/office/drawing/2014/main" id="{81CD3D1E-80E8-7A56-2C1E-B4D9A34E4656}"/>
              </a:ext>
            </a:extLst>
          </p:cNvPr>
          <p:cNvSpPr/>
          <p:nvPr/>
        </p:nvSpPr>
        <p:spPr>
          <a:xfrm>
            <a:off x="1857375" y="660693"/>
            <a:ext cx="215900" cy="215900"/>
          </a:xfrm>
          <a:prstGeom prst="ellipse">
            <a:avLst/>
          </a:prstGeom>
          <a:gradFill>
            <a:gsLst>
              <a:gs pos="0">
                <a:srgbClr val="FFC91D">
                  <a:alpha val="75000"/>
                </a:srgbClr>
              </a:gs>
              <a:gs pos="99000">
                <a:srgbClr val="EF8032">
                  <a:alpha val="75000"/>
                </a:srgb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32" name="Oval 1731">
            <a:extLst>
              <a:ext uri="{FF2B5EF4-FFF2-40B4-BE49-F238E27FC236}">
                <a16:creationId xmlns:a16="http://schemas.microsoft.com/office/drawing/2014/main" id="{D8BBCEFB-7DBA-FD4B-2626-1B6FCFBDFE97}"/>
              </a:ext>
            </a:extLst>
          </p:cNvPr>
          <p:cNvSpPr/>
          <p:nvPr/>
        </p:nvSpPr>
        <p:spPr>
          <a:xfrm>
            <a:off x="2343150" y="660693"/>
            <a:ext cx="215900" cy="215900"/>
          </a:xfrm>
          <a:prstGeom prst="ellipse">
            <a:avLst/>
          </a:prstGeom>
          <a:gradFill>
            <a:gsLst>
              <a:gs pos="0">
                <a:srgbClr val="FFC91D">
                  <a:alpha val="75000"/>
                </a:srgbClr>
              </a:gs>
              <a:gs pos="99000">
                <a:srgbClr val="EF8032">
                  <a:alpha val="75000"/>
                </a:srgb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33" name="Oval 1732">
            <a:extLst>
              <a:ext uri="{FF2B5EF4-FFF2-40B4-BE49-F238E27FC236}">
                <a16:creationId xmlns:a16="http://schemas.microsoft.com/office/drawing/2014/main" id="{BD07AF65-79DC-3532-C3F4-42A082AF916F}"/>
              </a:ext>
            </a:extLst>
          </p:cNvPr>
          <p:cNvSpPr/>
          <p:nvPr/>
        </p:nvSpPr>
        <p:spPr>
          <a:xfrm>
            <a:off x="2832100" y="184443"/>
            <a:ext cx="215900" cy="215900"/>
          </a:xfrm>
          <a:prstGeom prst="ellipse">
            <a:avLst/>
          </a:prstGeom>
          <a:gradFill>
            <a:gsLst>
              <a:gs pos="0">
                <a:srgbClr val="FFC91D">
                  <a:alpha val="75000"/>
                </a:srgbClr>
              </a:gs>
              <a:gs pos="99000">
                <a:srgbClr val="EF8032">
                  <a:alpha val="75000"/>
                </a:srgb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34" name="Oval 1733">
            <a:extLst>
              <a:ext uri="{FF2B5EF4-FFF2-40B4-BE49-F238E27FC236}">
                <a16:creationId xmlns:a16="http://schemas.microsoft.com/office/drawing/2014/main" id="{399D289A-F3CE-5A6B-6B8D-E0C3100BFA9D}"/>
              </a:ext>
            </a:extLst>
          </p:cNvPr>
          <p:cNvSpPr/>
          <p:nvPr/>
        </p:nvSpPr>
        <p:spPr>
          <a:xfrm>
            <a:off x="3317875" y="184443"/>
            <a:ext cx="215900" cy="215900"/>
          </a:xfrm>
          <a:prstGeom prst="ellipse">
            <a:avLst/>
          </a:prstGeom>
          <a:gradFill>
            <a:gsLst>
              <a:gs pos="0">
                <a:srgbClr val="FFC91D">
                  <a:alpha val="75000"/>
                </a:srgbClr>
              </a:gs>
              <a:gs pos="99000">
                <a:srgbClr val="EF8032">
                  <a:alpha val="75000"/>
                </a:srgb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35" name="Oval 1734">
            <a:extLst>
              <a:ext uri="{FF2B5EF4-FFF2-40B4-BE49-F238E27FC236}">
                <a16:creationId xmlns:a16="http://schemas.microsoft.com/office/drawing/2014/main" id="{20671668-31A2-55D2-4D9E-9FA24A757A1A}"/>
              </a:ext>
            </a:extLst>
          </p:cNvPr>
          <p:cNvSpPr/>
          <p:nvPr/>
        </p:nvSpPr>
        <p:spPr>
          <a:xfrm>
            <a:off x="3803650" y="184443"/>
            <a:ext cx="215900" cy="215900"/>
          </a:xfrm>
          <a:prstGeom prst="ellipse">
            <a:avLst/>
          </a:prstGeom>
          <a:gradFill>
            <a:gsLst>
              <a:gs pos="0">
                <a:srgbClr val="FFC91D">
                  <a:alpha val="75000"/>
                </a:srgbClr>
              </a:gs>
              <a:gs pos="99000">
                <a:srgbClr val="EF8032">
                  <a:alpha val="75000"/>
                </a:srgb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36" name="Oval 1735">
            <a:extLst>
              <a:ext uri="{FF2B5EF4-FFF2-40B4-BE49-F238E27FC236}">
                <a16:creationId xmlns:a16="http://schemas.microsoft.com/office/drawing/2014/main" id="{0899335F-7983-2F99-59B2-CAF1C3C73B12}"/>
              </a:ext>
            </a:extLst>
          </p:cNvPr>
          <p:cNvSpPr/>
          <p:nvPr/>
        </p:nvSpPr>
        <p:spPr>
          <a:xfrm>
            <a:off x="4289425" y="184443"/>
            <a:ext cx="215900" cy="215900"/>
          </a:xfrm>
          <a:prstGeom prst="ellipse">
            <a:avLst/>
          </a:prstGeom>
          <a:gradFill>
            <a:gsLst>
              <a:gs pos="0">
                <a:srgbClr val="FFC91D">
                  <a:alpha val="75000"/>
                </a:srgbClr>
              </a:gs>
              <a:gs pos="99000">
                <a:srgbClr val="EF8032">
                  <a:alpha val="75000"/>
                </a:srgb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37" name="Oval 1736">
            <a:extLst>
              <a:ext uri="{FF2B5EF4-FFF2-40B4-BE49-F238E27FC236}">
                <a16:creationId xmlns:a16="http://schemas.microsoft.com/office/drawing/2014/main" id="{3DBA9D30-2D8B-B862-66A1-0F440BEC1C36}"/>
              </a:ext>
            </a:extLst>
          </p:cNvPr>
          <p:cNvSpPr/>
          <p:nvPr/>
        </p:nvSpPr>
        <p:spPr>
          <a:xfrm>
            <a:off x="4778375" y="184443"/>
            <a:ext cx="215900" cy="215900"/>
          </a:xfrm>
          <a:prstGeom prst="ellipse">
            <a:avLst/>
          </a:prstGeom>
          <a:gradFill>
            <a:gsLst>
              <a:gs pos="0">
                <a:srgbClr val="FFC91D">
                  <a:alpha val="75000"/>
                </a:srgbClr>
              </a:gs>
              <a:gs pos="99000">
                <a:srgbClr val="EF8032">
                  <a:alpha val="75000"/>
                </a:srgb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38" name="Oval 1737">
            <a:extLst>
              <a:ext uri="{FF2B5EF4-FFF2-40B4-BE49-F238E27FC236}">
                <a16:creationId xmlns:a16="http://schemas.microsoft.com/office/drawing/2014/main" id="{D6B5C67F-72FF-7A99-9D99-F3CEE9B3254F}"/>
              </a:ext>
            </a:extLst>
          </p:cNvPr>
          <p:cNvSpPr/>
          <p:nvPr/>
        </p:nvSpPr>
        <p:spPr>
          <a:xfrm>
            <a:off x="5264150" y="184443"/>
            <a:ext cx="215900" cy="215900"/>
          </a:xfrm>
          <a:prstGeom prst="ellipse">
            <a:avLst/>
          </a:prstGeom>
          <a:gradFill>
            <a:gsLst>
              <a:gs pos="0">
                <a:srgbClr val="FFC91D">
                  <a:alpha val="75000"/>
                </a:srgbClr>
              </a:gs>
              <a:gs pos="99000">
                <a:srgbClr val="EF8032">
                  <a:alpha val="75000"/>
                </a:srgb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39" name="Oval 1738">
            <a:extLst>
              <a:ext uri="{FF2B5EF4-FFF2-40B4-BE49-F238E27FC236}">
                <a16:creationId xmlns:a16="http://schemas.microsoft.com/office/drawing/2014/main" id="{B534D2C3-23A4-D7B7-5891-6C6F2D067900}"/>
              </a:ext>
            </a:extLst>
          </p:cNvPr>
          <p:cNvSpPr/>
          <p:nvPr/>
        </p:nvSpPr>
        <p:spPr>
          <a:xfrm>
            <a:off x="5749925" y="184443"/>
            <a:ext cx="215900" cy="215900"/>
          </a:xfrm>
          <a:prstGeom prst="ellipse">
            <a:avLst/>
          </a:prstGeom>
          <a:gradFill>
            <a:gsLst>
              <a:gs pos="0">
                <a:srgbClr val="FFC91D">
                  <a:alpha val="75000"/>
                </a:srgbClr>
              </a:gs>
              <a:gs pos="99000">
                <a:srgbClr val="EF8032">
                  <a:alpha val="75000"/>
                </a:srgb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40" name="Oval 1739">
            <a:extLst>
              <a:ext uri="{FF2B5EF4-FFF2-40B4-BE49-F238E27FC236}">
                <a16:creationId xmlns:a16="http://schemas.microsoft.com/office/drawing/2014/main" id="{E8113B4D-0369-2D60-24E7-B70F3BB30B77}"/>
              </a:ext>
            </a:extLst>
          </p:cNvPr>
          <p:cNvSpPr/>
          <p:nvPr/>
        </p:nvSpPr>
        <p:spPr>
          <a:xfrm>
            <a:off x="6235700" y="184443"/>
            <a:ext cx="215900" cy="215900"/>
          </a:xfrm>
          <a:prstGeom prst="ellipse">
            <a:avLst/>
          </a:prstGeom>
          <a:gradFill>
            <a:gsLst>
              <a:gs pos="0">
                <a:srgbClr val="FFC91D">
                  <a:alpha val="75000"/>
                </a:srgbClr>
              </a:gs>
              <a:gs pos="99000">
                <a:srgbClr val="EF8032">
                  <a:alpha val="75000"/>
                </a:srgb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41" name="Oval 1740">
            <a:extLst>
              <a:ext uri="{FF2B5EF4-FFF2-40B4-BE49-F238E27FC236}">
                <a16:creationId xmlns:a16="http://schemas.microsoft.com/office/drawing/2014/main" id="{C4CCA2A6-E4C0-984E-88EF-647FF51CEE61}"/>
              </a:ext>
            </a:extLst>
          </p:cNvPr>
          <p:cNvSpPr/>
          <p:nvPr/>
        </p:nvSpPr>
        <p:spPr>
          <a:xfrm>
            <a:off x="6721475" y="184443"/>
            <a:ext cx="215900" cy="215900"/>
          </a:xfrm>
          <a:prstGeom prst="ellipse">
            <a:avLst/>
          </a:prstGeom>
          <a:gradFill>
            <a:gsLst>
              <a:gs pos="0">
                <a:srgbClr val="FFC91D">
                  <a:alpha val="75000"/>
                </a:srgbClr>
              </a:gs>
              <a:gs pos="99000">
                <a:srgbClr val="EF8032">
                  <a:alpha val="75000"/>
                </a:srgb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42" name="Oval 1741">
            <a:extLst>
              <a:ext uri="{FF2B5EF4-FFF2-40B4-BE49-F238E27FC236}">
                <a16:creationId xmlns:a16="http://schemas.microsoft.com/office/drawing/2014/main" id="{53F81711-83DF-AC37-CCAE-6A2A3A6BB48F}"/>
              </a:ext>
            </a:extLst>
          </p:cNvPr>
          <p:cNvSpPr/>
          <p:nvPr/>
        </p:nvSpPr>
        <p:spPr>
          <a:xfrm>
            <a:off x="7207250" y="184443"/>
            <a:ext cx="215900" cy="215900"/>
          </a:xfrm>
          <a:prstGeom prst="ellipse">
            <a:avLst/>
          </a:prstGeom>
          <a:gradFill>
            <a:gsLst>
              <a:gs pos="0">
                <a:srgbClr val="FFC91D">
                  <a:alpha val="75000"/>
                </a:srgbClr>
              </a:gs>
              <a:gs pos="99000">
                <a:srgbClr val="EF8032">
                  <a:alpha val="75000"/>
                </a:srgb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43" name="Oval 1742">
            <a:extLst>
              <a:ext uri="{FF2B5EF4-FFF2-40B4-BE49-F238E27FC236}">
                <a16:creationId xmlns:a16="http://schemas.microsoft.com/office/drawing/2014/main" id="{D8E7821C-BED2-35DC-8191-AD635CC1F4A5}"/>
              </a:ext>
            </a:extLst>
          </p:cNvPr>
          <p:cNvSpPr/>
          <p:nvPr/>
        </p:nvSpPr>
        <p:spPr>
          <a:xfrm>
            <a:off x="7693025" y="184443"/>
            <a:ext cx="215900" cy="215900"/>
          </a:xfrm>
          <a:prstGeom prst="ellipse">
            <a:avLst/>
          </a:prstGeom>
          <a:gradFill>
            <a:gsLst>
              <a:gs pos="0">
                <a:srgbClr val="FFC91D">
                  <a:alpha val="75000"/>
                </a:srgbClr>
              </a:gs>
              <a:gs pos="99000">
                <a:srgbClr val="EF8032">
                  <a:alpha val="75000"/>
                </a:srgb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44" name="Oval 1743">
            <a:extLst>
              <a:ext uri="{FF2B5EF4-FFF2-40B4-BE49-F238E27FC236}">
                <a16:creationId xmlns:a16="http://schemas.microsoft.com/office/drawing/2014/main" id="{B2FBC3D7-656B-7912-33F8-83DE11E469EC}"/>
              </a:ext>
            </a:extLst>
          </p:cNvPr>
          <p:cNvSpPr/>
          <p:nvPr/>
        </p:nvSpPr>
        <p:spPr>
          <a:xfrm>
            <a:off x="8178800" y="184443"/>
            <a:ext cx="215900" cy="215900"/>
          </a:xfrm>
          <a:prstGeom prst="ellipse">
            <a:avLst/>
          </a:prstGeom>
          <a:gradFill>
            <a:gsLst>
              <a:gs pos="0">
                <a:srgbClr val="FFC91D">
                  <a:alpha val="75000"/>
                </a:srgbClr>
              </a:gs>
              <a:gs pos="99000">
                <a:srgbClr val="EF8032">
                  <a:alpha val="75000"/>
                </a:srgb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45" name="Oval 1744">
            <a:extLst>
              <a:ext uri="{FF2B5EF4-FFF2-40B4-BE49-F238E27FC236}">
                <a16:creationId xmlns:a16="http://schemas.microsoft.com/office/drawing/2014/main" id="{5ECA0337-B0A2-EB14-DBE5-4BCAB7309EA6}"/>
              </a:ext>
            </a:extLst>
          </p:cNvPr>
          <p:cNvSpPr/>
          <p:nvPr/>
        </p:nvSpPr>
        <p:spPr>
          <a:xfrm>
            <a:off x="8664575" y="184443"/>
            <a:ext cx="215900" cy="215900"/>
          </a:xfrm>
          <a:prstGeom prst="ellipse">
            <a:avLst/>
          </a:prstGeom>
          <a:gradFill>
            <a:gsLst>
              <a:gs pos="0">
                <a:srgbClr val="FFC91D">
                  <a:alpha val="75000"/>
                </a:srgbClr>
              </a:gs>
              <a:gs pos="99000">
                <a:srgbClr val="EF8032">
                  <a:alpha val="75000"/>
                </a:srgb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46" name="Oval 1745">
            <a:extLst>
              <a:ext uri="{FF2B5EF4-FFF2-40B4-BE49-F238E27FC236}">
                <a16:creationId xmlns:a16="http://schemas.microsoft.com/office/drawing/2014/main" id="{15A2B145-17B4-1F5A-372E-DB88176A65DE}"/>
              </a:ext>
            </a:extLst>
          </p:cNvPr>
          <p:cNvSpPr/>
          <p:nvPr/>
        </p:nvSpPr>
        <p:spPr>
          <a:xfrm>
            <a:off x="9150350" y="184443"/>
            <a:ext cx="215900" cy="215900"/>
          </a:xfrm>
          <a:prstGeom prst="ellipse">
            <a:avLst/>
          </a:prstGeom>
          <a:gradFill>
            <a:gsLst>
              <a:gs pos="0">
                <a:srgbClr val="FFC91D">
                  <a:alpha val="75000"/>
                </a:srgbClr>
              </a:gs>
              <a:gs pos="99000">
                <a:srgbClr val="EF8032">
                  <a:alpha val="75000"/>
                </a:srgb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47" name="Oval 1746">
            <a:extLst>
              <a:ext uri="{FF2B5EF4-FFF2-40B4-BE49-F238E27FC236}">
                <a16:creationId xmlns:a16="http://schemas.microsoft.com/office/drawing/2014/main" id="{4E5F937A-0BA6-CDEE-3789-74E545E0F38F}"/>
              </a:ext>
            </a:extLst>
          </p:cNvPr>
          <p:cNvSpPr/>
          <p:nvPr/>
        </p:nvSpPr>
        <p:spPr>
          <a:xfrm>
            <a:off x="9636125" y="184443"/>
            <a:ext cx="215900" cy="215900"/>
          </a:xfrm>
          <a:prstGeom prst="ellipse">
            <a:avLst/>
          </a:prstGeom>
          <a:gradFill>
            <a:gsLst>
              <a:gs pos="0">
                <a:srgbClr val="FFC91D">
                  <a:alpha val="75000"/>
                </a:srgbClr>
              </a:gs>
              <a:gs pos="99000">
                <a:srgbClr val="EF8032">
                  <a:alpha val="75000"/>
                </a:srgb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48" name="Oval 1747">
            <a:extLst>
              <a:ext uri="{FF2B5EF4-FFF2-40B4-BE49-F238E27FC236}">
                <a16:creationId xmlns:a16="http://schemas.microsoft.com/office/drawing/2014/main" id="{F98AA1EF-B49E-C580-CBD4-4A92AF5BE650}"/>
              </a:ext>
            </a:extLst>
          </p:cNvPr>
          <p:cNvSpPr/>
          <p:nvPr/>
        </p:nvSpPr>
        <p:spPr>
          <a:xfrm>
            <a:off x="10121900" y="184443"/>
            <a:ext cx="215900" cy="215900"/>
          </a:xfrm>
          <a:prstGeom prst="ellipse">
            <a:avLst/>
          </a:prstGeom>
          <a:gradFill>
            <a:gsLst>
              <a:gs pos="0">
                <a:srgbClr val="FFC91D">
                  <a:alpha val="75000"/>
                </a:srgbClr>
              </a:gs>
              <a:gs pos="99000">
                <a:srgbClr val="EF8032">
                  <a:alpha val="75000"/>
                </a:srgb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49" name="Oval 1748">
            <a:extLst>
              <a:ext uri="{FF2B5EF4-FFF2-40B4-BE49-F238E27FC236}">
                <a16:creationId xmlns:a16="http://schemas.microsoft.com/office/drawing/2014/main" id="{FCE7695B-D215-FDE3-420F-25174F11685B}"/>
              </a:ext>
            </a:extLst>
          </p:cNvPr>
          <p:cNvSpPr/>
          <p:nvPr/>
        </p:nvSpPr>
        <p:spPr>
          <a:xfrm>
            <a:off x="10607675" y="184443"/>
            <a:ext cx="215900" cy="215900"/>
          </a:xfrm>
          <a:prstGeom prst="ellipse">
            <a:avLst/>
          </a:prstGeom>
          <a:gradFill>
            <a:gsLst>
              <a:gs pos="0">
                <a:srgbClr val="FFC91D">
                  <a:alpha val="75000"/>
                </a:srgbClr>
              </a:gs>
              <a:gs pos="99000">
                <a:srgbClr val="EF8032">
                  <a:alpha val="75000"/>
                </a:srgb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50" name="Oval 1749">
            <a:extLst>
              <a:ext uri="{FF2B5EF4-FFF2-40B4-BE49-F238E27FC236}">
                <a16:creationId xmlns:a16="http://schemas.microsoft.com/office/drawing/2014/main" id="{E7311EE4-E0A0-F1FA-6587-4BB8E7B023D3}"/>
              </a:ext>
            </a:extLst>
          </p:cNvPr>
          <p:cNvSpPr/>
          <p:nvPr/>
        </p:nvSpPr>
        <p:spPr>
          <a:xfrm>
            <a:off x="11093450" y="184443"/>
            <a:ext cx="215900" cy="215900"/>
          </a:xfrm>
          <a:prstGeom prst="ellipse">
            <a:avLst/>
          </a:prstGeom>
          <a:gradFill>
            <a:gsLst>
              <a:gs pos="0">
                <a:srgbClr val="FFC91D">
                  <a:alpha val="75000"/>
                </a:srgbClr>
              </a:gs>
              <a:gs pos="99000">
                <a:srgbClr val="EF8032">
                  <a:alpha val="75000"/>
                </a:srgb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51" name="Oval 1750">
            <a:extLst>
              <a:ext uri="{FF2B5EF4-FFF2-40B4-BE49-F238E27FC236}">
                <a16:creationId xmlns:a16="http://schemas.microsoft.com/office/drawing/2014/main" id="{7A2F7965-3C42-9B4A-52DF-C83B1CA5FD67}"/>
              </a:ext>
            </a:extLst>
          </p:cNvPr>
          <p:cNvSpPr/>
          <p:nvPr/>
        </p:nvSpPr>
        <p:spPr>
          <a:xfrm>
            <a:off x="11579225" y="184443"/>
            <a:ext cx="215900" cy="215900"/>
          </a:xfrm>
          <a:prstGeom prst="ellipse">
            <a:avLst/>
          </a:prstGeom>
          <a:gradFill>
            <a:gsLst>
              <a:gs pos="0">
                <a:srgbClr val="FFC91D">
                  <a:alpha val="75000"/>
                </a:srgbClr>
              </a:gs>
              <a:gs pos="99000">
                <a:srgbClr val="EF8032">
                  <a:alpha val="75000"/>
                </a:srgb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52" name="Oval 1751">
            <a:extLst>
              <a:ext uri="{FF2B5EF4-FFF2-40B4-BE49-F238E27FC236}">
                <a16:creationId xmlns:a16="http://schemas.microsoft.com/office/drawing/2014/main" id="{328C07B8-177F-CA73-52AD-0094C35DD8F2}"/>
              </a:ext>
            </a:extLst>
          </p:cNvPr>
          <p:cNvSpPr/>
          <p:nvPr/>
        </p:nvSpPr>
        <p:spPr>
          <a:xfrm>
            <a:off x="12065000" y="184443"/>
            <a:ext cx="215900" cy="215900"/>
          </a:xfrm>
          <a:prstGeom prst="ellipse">
            <a:avLst/>
          </a:prstGeom>
          <a:gradFill>
            <a:gsLst>
              <a:gs pos="0">
                <a:srgbClr val="FFC91D">
                  <a:alpha val="75000"/>
                </a:srgbClr>
              </a:gs>
              <a:gs pos="99000">
                <a:srgbClr val="EF8032">
                  <a:alpha val="75000"/>
                </a:srgb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53" name="Oval 1752">
            <a:extLst>
              <a:ext uri="{FF2B5EF4-FFF2-40B4-BE49-F238E27FC236}">
                <a16:creationId xmlns:a16="http://schemas.microsoft.com/office/drawing/2014/main" id="{780A9DDF-4D6C-93F1-742A-C1B109BDDC04}"/>
              </a:ext>
            </a:extLst>
          </p:cNvPr>
          <p:cNvSpPr/>
          <p:nvPr/>
        </p:nvSpPr>
        <p:spPr>
          <a:xfrm>
            <a:off x="-88900" y="184443"/>
            <a:ext cx="215900" cy="215900"/>
          </a:xfrm>
          <a:prstGeom prst="ellipse">
            <a:avLst/>
          </a:prstGeom>
          <a:gradFill>
            <a:gsLst>
              <a:gs pos="0">
                <a:srgbClr val="FFC91D">
                  <a:alpha val="75000"/>
                </a:srgbClr>
              </a:gs>
              <a:gs pos="99000">
                <a:srgbClr val="EF8032">
                  <a:alpha val="75000"/>
                </a:srgb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54" name="Oval 1753">
            <a:extLst>
              <a:ext uri="{FF2B5EF4-FFF2-40B4-BE49-F238E27FC236}">
                <a16:creationId xmlns:a16="http://schemas.microsoft.com/office/drawing/2014/main" id="{3C4F0731-6524-9616-ED33-F494D33BF836}"/>
              </a:ext>
            </a:extLst>
          </p:cNvPr>
          <p:cNvSpPr/>
          <p:nvPr/>
        </p:nvSpPr>
        <p:spPr>
          <a:xfrm>
            <a:off x="396875" y="184443"/>
            <a:ext cx="215900" cy="215900"/>
          </a:xfrm>
          <a:prstGeom prst="ellipse">
            <a:avLst/>
          </a:prstGeom>
          <a:gradFill>
            <a:gsLst>
              <a:gs pos="0">
                <a:srgbClr val="FFC91D">
                  <a:alpha val="75000"/>
                </a:srgbClr>
              </a:gs>
              <a:gs pos="99000">
                <a:srgbClr val="EF8032">
                  <a:alpha val="75000"/>
                </a:srgb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55" name="Oval 1754">
            <a:extLst>
              <a:ext uri="{FF2B5EF4-FFF2-40B4-BE49-F238E27FC236}">
                <a16:creationId xmlns:a16="http://schemas.microsoft.com/office/drawing/2014/main" id="{425DC6FA-3B02-C0E3-D6A8-F6453D9E4420}"/>
              </a:ext>
            </a:extLst>
          </p:cNvPr>
          <p:cNvSpPr/>
          <p:nvPr/>
        </p:nvSpPr>
        <p:spPr>
          <a:xfrm>
            <a:off x="882650" y="184443"/>
            <a:ext cx="215900" cy="215900"/>
          </a:xfrm>
          <a:prstGeom prst="ellipse">
            <a:avLst/>
          </a:prstGeom>
          <a:gradFill>
            <a:gsLst>
              <a:gs pos="0">
                <a:srgbClr val="FFC91D">
                  <a:alpha val="75000"/>
                </a:srgbClr>
              </a:gs>
              <a:gs pos="99000">
                <a:srgbClr val="EF8032">
                  <a:alpha val="75000"/>
                </a:srgb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56" name="Oval 1755">
            <a:extLst>
              <a:ext uri="{FF2B5EF4-FFF2-40B4-BE49-F238E27FC236}">
                <a16:creationId xmlns:a16="http://schemas.microsoft.com/office/drawing/2014/main" id="{BB360F67-0964-31B3-90E9-4C2984F1731D}"/>
              </a:ext>
            </a:extLst>
          </p:cNvPr>
          <p:cNvSpPr/>
          <p:nvPr/>
        </p:nvSpPr>
        <p:spPr>
          <a:xfrm>
            <a:off x="1368425" y="184443"/>
            <a:ext cx="215900" cy="215900"/>
          </a:xfrm>
          <a:prstGeom prst="ellipse">
            <a:avLst/>
          </a:prstGeom>
          <a:gradFill>
            <a:gsLst>
              <a:gs pos="0">
                <a:srgbClr val="FFC91D">
                  <a:alpha val="75000"/>
                </a:srgbClr>
              </a:gs>
              <a:gs pos="99000">
                <a:srgbClr val="EF8032">
                  <a:alpha val="75000"/>
                </a:srgb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57" name="Oval 1756">
            <a:extLst>
              <a:ext uri="{FF2B5EF4-FFF2-40B4-BE49-F238E27FC236}">
                <a16:creationId xmlns:a16="http://schemas.microsoft.com/office/drawing/2014/main" id="{1E829E71-1E1F-9614-A442-9029640D5359}"/>
              </a:ext>
            </a:extLst>
          </p:cNvPr>
          <p:cNvSpPr/>
          <p:nvPr/>
        </p:nvSpPr>
        <p:spPr>
          <a:xfrm>
            <a:off x="1857375" y="184443"/>
            <a:ext cx="215900" cy="215900"/>
          </a:xfrm>
          <a:prstGeom prst="ellipse">
            <a:avLst/>
          </a:prstGeom>
          <a:gradFill>
            <a:gsLst>
              <a:gs pos="0">
                <a:srgbClr val="FFC91D">
                  <a:alpha val="75000"/>
                </a:srgbClr>
              </a:gs>
              <a:gs pos="99000">
                <a:srgbClr val="EF8032">
                  <a:alpha val="75000"/>
                </a:srgb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58" name="Oval 1757">
            <a:extLst>
              <a:ext uri="{FF2B5EF4-FFF2-40B4-BE49-F238E27FC236}">
                <a16:creationId xmlns:a16="http://schemas.microsoft.com/office/drawing/2014/main" id="{86E0783A-4605-7D7A-D3FE-827375EDE22B}"/>
              </a:ext>
            </a:extLst>
          </p:cNvPr>
          <p:cNvSpPr/>
          <p:nvPr/>
        </p:nvSpPr>
        <p:spPr>
          <a:xfrm>
            <a:off x="2343150" y="184443"/>
            <a:ext cx="215900" cy="215900"/>
          </a:xfrm>
          <a:prstGeom prst="ellipse">
            <a:avLst/>
          </a:prstGeom>
          <a:gradFill>
            <a:gsLst>
              <a:gs pos="0">
                <a:srgbClr val="FFC91D">
                  <a:alpha val="75000"/>
                </a:srgbClr>
              </a:gs>
              <a:gs pos="99000">
                <a:srgbClr val="EF8032">
                  <a:alpha val="75000"/>
                </a:srgb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4CEE4804-1F88-B53E-D210-0B54E5107996}"/>
              </a:ext>
            </a:extLst>
          </p:cNvPr>
          <p:cNvSpPr/>
          <p:nvPr/>
        </p:nvSpPr>
        <p:spPr>
          <a:xfrm>
            <a:off x="1320186" y="1803400"/>
            <a:ext cx="9569434" cy="4696988"/>
          </a:xfrm>
          <a:prstGeom prst="roundRect">
            <a:avLst>
              <a:gd name="adj" fmla="val 7800"/>
            </a:avLst>
          </a:prstGeom>
          <a:solidFill>
            <a:srgbClr val="0E153C"/>
          </a:solidFill>
          <a:ln w="127000">
            <a:gradFill>
              <a:gsLst>
                <a:gs pos="0">
                  <a:srgbClr val="EF8032"/>
                </a:gs>
                <a:gs pos="100000">
                  <a:srgbClr val="FFC91D"/>
                </a:gs>
              </a:gsLst>
              <a:lin ang="48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5F118BA-B4F1-CB1F-88DD-B4E2894C6CFF}"/>
              </a:ext>
            </a:extLst>
          </p:cNvPr>
          <p:cNvGrpSpPr/>
          <p:nvPr/>
        </p:nvGrpSpPr>
        <p:grpSpPr>
          <a:xfrm>
            <a:off x="1705140" y="2184401"/>
            <a:ext cx="4128490" cy="823289"/>
            <a:chOff x="1305719" y="2049243"/>
            <a:chExt cx="4503901" cy="879797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C11799D-5420-013F-5ADF-3FA10FAB3546}"/>
                </a:ext>
              </a:extLst>
            </p:cNvPr>
            <p:cNvSpPr/>
            <p:nvPr/>
          </p:nvSpPr>
          <p:spPr>
            <a:xfrm>
              <a:off x="1305719" y="2049243"/>
              <a:ext cx="4503901" cy="879797"/>
            </a:xfrm>
            <a:prstGeom prst="rect">
              <a:avLst/>
            </a:prstGeom>
            <a:gradFill>
              <a:gsLst>
                <a:gs pos="100000">
                  <a:srgbClr val="4962D5"/>
                </a:gs>
                <a:gs pos="50000">
                  <a:srgbClr val="6988E3"/>
                </a:gs>
                <a:gs pos="0">
                  <a:srgbClr val="4962D5"/>
                </a:gs>
              </a:gsLst>
              <a:lin ang="5400000" scaled="0"/>
            </a:gra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4C670C46-1505-CE4A-7106-2223054A9D50}"/>
                </a:ext>
              </a:extLst>
            </p:cNvPr>
            <p:cNvSpPr/>
            <p:nvPr/>
          </p:nvSpPr>
          <p:spPr>
            <a:xfrm>
              <a:off x="2867025" y="2118700"/>
              <a:ext cx="1381288" cy="740882"/>
            </a:xfrm>
            <a:prstGeom prst="ellipse">
              <a:avLst/>
            </a:prstGeom>
            <a:gradFill flip="none" rotWithShape="1">
              <a:gsLst>
                <a:gs pos="80000">
                  <a:srgbClr val="0E153C"/>
                </a:gs>
                <a:gs pos="0">
                  <a:srgbClr val="255AE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1</a:t>
              </a:r>
              <a:endParaRPr lang="en-IN" dirty="0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FC1F6E0E-1925-5FEA-40FE-BA08DF11C8E9}"/>
              </a:ext>
            </a:extLst>
          </p:cNvPr>
          <p:cNvGrpSpPr/>
          <p:nvPr/>
        </p:nvGrpSpPr>
        <p:grpSpPr>
          <a:xfrm>
            <a:off x="1705140" y="3225457"/>
            <a:ext cx="4128490" cy="823289"/>
            <a:chOff x="1305719" y="2049243"/>
            <a:chExt cx="4503901" cy="879797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16C845A-9E25-0843-79A8-C42568C2E798}"/>
                </a:ext>
              </a:extLst>
            </p:cNvPr>
            <p:cNvSpPr/>
            <p:nvPr/>
          </p:nvSpPr>
          <p:spPr>
            <a:xfrm>
              <a:off x="1305719" y="2049243"/>
              <a:ext cx="4503901" cy="879797"/>
            </a:xfrm>
            <a:prstGeom prst="rect">
              <a:avLst/>
            </a:prstGeom>
            <a:gradFill>
              <a:gsLst>
                <a:gs pos="100000">
                  <a:srgbClr val="4962D5"/>
                </a:gs>
                <a:gs pos="50000">
                  <a:srgbClr val="6988E3"/>
                </a:gs>
                <a:gs pos="0">
                  <a:srgbClr val="4962D5"/>
                </a:gs>
              </a:gsLst>
              <a:lin ang="5400000" scaled="0"/>
            </a:gra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4B5DE30B-453B-1B3A-9029-7BAEDDCF43AE}"/>
                </a:ext>
              </a:extLst>
            </p:cNvPr>
            <p:cNvSpPr/>
            <p:nvPr/>
          </p:nvSpPr>
          <p:spPr>
            <a:xfrm>
              <a:off x="2867025" y="2118700"/>
              <a:ext cx="1381288" cy="740882"/>
            </a:xfrm>
            <a:prstGeom prst="ellipse">
              <a:avLst/>
            </a:prstGeom>
            <a:gradFill flip="none" rotWithShape="1">
              <a:gsLst>
                <a:gs pos="80000">
                  <a:srgbClr val="0E153C"/>
                </a:gs>
                <a:gs pos="0">
                  <a:srgbClr val="255AE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2</a:t>
              </a:r>
              <a:endParaRPr lang="en-IN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F9EFE711-BE77-BE55-F9F3-EE9175D06C18}"/>
              </a:ext>
            </a:extLst>
          </p:cNvPr>
          <p:cNvGrpSpPr/>
          <p:nvPr/>
        </p:nvGrpSpPr>
        <p:grpSpPr>
          <a:xfrm>
            <a:off x="1705140" y="4255357"/>
            <a:ext cx="4128490" cy="823289"/>
            <a:chOff x="1305719" y="2049243"/>
            <a:chExt cx="4503901" cy="879797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D1E7179-0FDA-1CCF-47BA-41135AF44F6F}"/>
                </a:ext>
              </a:extLst>
            </p:cNvPr>
            <p:cNvSpPr/>
            <p:nvPr/>
          </p:nvSpPr>
          <p:spPr>
            <a:xfrm>
              <a:off x="1305719" y="2049243"/>
              <a:ext cx="4503901" cy="879797"/>
            </a:xfrm>
            <a:prstGeom prst="rect">
              <a:avLst/>
            </a:prstGeom>
            <a:gradFill>
              <a:gsLst>
                <a:gs pos="100000">
                  <a:srgbClr val="4962D5"/>
                </a:gs>
                <a:gs pos="50000">
                  <a:srgbClr val="6988E3"/>
                </a:gs>
                <a:gs pos="0">
                  <a:srgbClr val="4962D5"/>
                </a:gs>
              </a:gsLst>
              <a:lin ang="5400000" scaled="0"/>
            </a:gra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B78E8A1-6835-2EBC-F2C7-96950476A640}"/>
                </a:ext>
              </a:extLst>
            </p:cNvPr>
            <p:cNvSpPr/>
            <p:nvPr/>
          </p:nvSpPr>
          <p:spPr>
            <a:xfrm>
              <a:off x="2867025" y="2118700"/>
              <a:ext cx="1381288" cy="740882"/>
            </a:xfrm>
            <a:prstGeom prst="ellipse">
              <a:avLst/>
            </a:prstGeom>
            <a:gradFill flip="none" rotWithShape="1">
              <a:gsLst>
                <a:gs pos="80000">
                  <a:srgbClr val="0E153C"/>
                </a:gs>
                <a:gs pos="0">
                  <a:srgbClr val="255AE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3</a:t>
              </a:r>
              <a:endParaRPr lang="en-IN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7DC1082-1553-D393-F82B-081DF4219F8E}"/>
              </a:ext>
            </a:extLst>
          </p:cNvPr>
          <p:cNvGrpSpPr/>
          <p:nvPr/>
        </p:nvGrpSpPr>
        <p:grpSpPr>
          <a:xfrm>
            <a:off x="1705140" y="5299479"/>
            <a:ext cx="4128490" cy="823289"/>
            <a:chOff x="1305719" y="2049243"/>
            <a:chExt cx="4503901" cy="879797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64B3D8D-70E4-FB94-DF0A-BB8677EE1123}"/>
                </a:ext>
              </a:extLst>
            </p:cNvPr>
            <p:cNvSpPr/>
            <p:nvPr/>
          </p:nvSpPr>
          <p:spPr>
            <a:xfrm>
              <a:off x="1305719" y="2049243"/>
              <a:ext cx="4503901" cy="879797"/>
            </a:xfrm>
            <a:prstGeom prst="rect">
              <a:avLst/>
            </a:prstGeom>
            <a:gradFill>
              <a:gsLst>
                <a:gs pos="100000">
                  <a:srgbClr val="4962D5"/>
                </a:gs>
                <a:gs pos="50000">
                  <a:srgbClr val="6988E3"/>
                </a:gs>
                <a:gs pos="0">
                  <a:srgbClr val="4962D5"/>
                </a:gs>
              </a:gsLst>
              <a:lin ang="5400000" scaled="0"/>
            </a:gra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0D19F85-B31A-8BC6-E0B3-8FCC7D075B1E}"/>
                </a:ext>
              </a:extLst>
            </p:cNvPr>
            <p:cNvSpPr/>
            <p:nvPr/>
          </p:nvSpPr>
          <p:spPr>
            <a:xfrm>
              <a:off x="2867025" y="2118700"/>
              <a:ext cx="1381288" cy="740882"/>
            </a:xfrm>
            <a:prstGeom prst="ellipse">
              <a:avLst/>
            </a:prstGeom>
            <a:gradFill flip="none" rotWithShape="1">
              <a:gsLst>
                <a:gs pos="80000">
                  <a:srgbClr val="0E153C"/>
                </a:gs>
                <a:gs pos="0">
                  <a:srgbClr val="255AE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4</a:t>
              </a:r>
              <a:endParaRPr lang="en-IN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83DB1F0-B7EA-CC05-D5BF-C480FBCEA191}"/>
              </a:ext>
            </a:extLst>
          </p:cNvPr>
          <p:cNvGrpSpPr/>
          <p:nvPr/>
        </p:nvGrpSpPr>
        <p:grpSpPr>
          <a:xfrm>
            <a:off x="6358372" y="2184401"/>
            <a:ext cx="4128490" cy="823289"/>
            <a:chOff x="1305719" y="2049243"/>
            <a:chExt cx="4503901" cy="87979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A99769A-DD7F-856F-8236-4AB3160A7B40}"/>
                </a:ext>
              </a:extLst>
            </p:cNvPr>
            <p:cNvSpPr/>
            <p:nvPr/>
          </p:nvSpPr>
          <p:spPr>
            <a:xfrm>
              <a:off x="1305719" y="2049243"/>
              <a:ext cx="4503901" cy="879797"/>
            </a:xfrm>
            <a:prstGeom prst="rect">
              <a:avLst/>
            </a:prstGeom>
            <a:gradFill>
              <a:gsLst>
                <a:gs pos="100000">
                  <a:srgbClr val="4962D5"/>
                </a:gs>
                <a:gs pos="50000">
                  <a:srgbClr val="6988E3"/>
                </a:gs>
                <a:gs pos="0">
                  <a:srgbClr val="4962D5"/>
                </a:gs>
              </a:gsLst>
              <a:lin ang="5400000" scaled="0"/>
            </a:gra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A220FFCB-BD78-BA5C-8A0C-7F0628D96F48}"/>
                </a:ext>
              </a:extLst>
            </p:cNvPr>
            <p:cNvSpPr/>
            <p:nvPr/>
          </p:nvSpPr>
          <p:spPr>
            <a:xfrm>
              <a:off x="2867025" y="2118700"/>
              <a:ext cx="1381288" cy="740882"/>
            </a:xfrm>
            <a:prstGeom prst="ellipse">
              <a:avLst/>
            </a:prstGeom>
            <a:gradFill flip="none" rotWithShape="1">
              <a:gsLst>
                <a:gs pos="80000">
                  <a:srgbClr val="0E153C"/>
                </a:gs>
                <a:gs pos="0">
                  <a:srgbClr val="255AE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5</a:t>
              </a:r>
              <a:endParaRPr lang="en-IN" dirty="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BFD5C8F-9AC7-F63F-29AA-7DB84D05DC9B}"/>
              </a:ext>
            </a:extLst>
          </p:cNvPr>
          <p:cNvGrpSpPr/>
          <p:nvPr/>
        </p:nvGrpSpPr>
        <p:grpSpPr>
          <a:xfrm>
            <a:off x="6358372" y="3225457"/>
            <a:ext cx="4128490" cy="823289"/>
            <a:chOff x="1305719" y="2049243"/>
            <a:chExt cx="4503901" cy="879797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F81BEB86-B77F-FBF5-EBAB-842C4B4897FB}"/>
                </a:ext>
              </a:extLst>
            </p:cNvPr>
            <p:cNvSpPr/>
            <p:nvPr/>
          </p:nvSpPr>
          <p:spPr>
            <a:xfrm>
              <a:off x="1305719" y="2049243"/>
              <a:ext cx="4503901" cy="879797"/>
            </a:xfrm>
            <a:prstGeom prst="rect">
              <a:avLst/>
            </a:prstGeom>
            <a:gradFill>
              <a:gsLst>
                <a:gs pos="100000">
                  <a:srgbClr val="4962D5"/>
                </a:gs>
                <a:gs pos="50000">
                  <a:srgbClr val="6988E3"/>
                </a:gs>
                <a:gs pos="0">
                  <a:srgbClr val="4962D5"/>
                </a:gs>
              </a:gsLst>
              <a:lin ang="5400000" scaled="0"/>
            </a:gra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24B23BA1-A1B1-98F2-9E4A-B4CF6478D5F4}"/>
                </a:ext>
              </a:extLst>
            </p:cNvPr>
            <p:cNvSpPr/>
            <p:nvPr/>
          </p:nvSpPr>
          <p:spPr>
            <a:xfrm>
              <a:off x="2867025" y="2118700"/>
              <a:ext cx="1381288" cy="740882"/>
            </a:xfrm>
            <a:prstGeom prst="ellipse">
              <a:avLst/>
            </a:prstGeom>
            <a:gradFill flip="none" rotWithShape="1">
              <a:gsLst>
                <a:gs pos="80000">
                  <a:srgbClr val="0E153C"/>
                </a:gs>
                <a:gs pos="0">
                  <a:srgbClr val="255AE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6</a:t>
              </a:r>
              <a:endParaRPr lang="en-IN" dirty="0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3F4D386-EFAC-A697-C343-A7AAB4218C6A}"/>
              </a:ext>
            </a:extLst>
          </p:cNvPr>
          <p:cNvGrpSpPr/>
          <p:nvPr/>
        </p:nvGrpSpPr>
        <p:grpSpPr>
          <a:xfrm>
            <a:off x="6358372" y="4255357"/>
            <a:ext cx="4128490" cy="823289"/>
            <a:chOff x="1305719" y="2049243"/>
            <a:chExt cx="4503901" cy="879797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5EA72269-A3DB-F863-4110-79770104B914}"/>
                </a:ext>
              </a:extLst>
            </p:cNvPr>
            <p:cNvSpPr/>
            <p:nvPr/>
          </p:nvSpPr>
          <p:spPr>
            <a:xfrm>
              <a:off x="1305719" y="2049243"/>
              <a:ext cx="4503901" cy="879797"/>
            </a:xfrm>
            <a:prstGeom prst="rect">
              <a:avLst/>
            </a:prstGeom>
            <a:gradFill>
              <a:gsLst>
                <a:gs pos="100000">
                  <a:srgbClr val="4962D5"/>
                </a:gs>
                <a:gs pos="50000">
                  <a:srgbClr val="6988E3"/>
                </a:gs>
                <a:gs pos="0">
                  <a:srgbClr val="4962D5"/>
                </a:gs>
              </a:gsLst>
              <a:lin ang="5400000" scaled="0"/>
            </a:gra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A8C55C4C-B960-6C7A-E667-CBC66C5C3831}"/>
                </a:ext>
              </a:extLst>
            </p:cNvPr>
            <p:cNvSpPr/>
            <p:nvPr/>
          </p:nvSpPr>
          <p:spPr>
            <a:xfrm>
              <a:off x="2867025" y="2118700"/>
              <a:ext cx="1381288" cy="740882"/>
            </a:xfrm>
            <a:prstGeom prst="ellipse">
              <a:avLst/>
            </a:prstGeom>
            <a:gradFill flip="none" rotWithShape="1">
              <a:gsLst>
                <a:gs pos="80000">
                  <a:srgbClr val="0E153C"/>
                </a:gs>
                <a:gs pos="0">
                  <a:srgbClr val="255AE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7</a:t>
              </a:r>
              <a:endParaRPr lang="en-IN" dirty="0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8960274-0C9B-90B6-2DD1-86239B3B8AFA}"/>
              </a:ext>
            </a:extLst>
          </p:cNvPr>
          <p:cNvGrpSpPr/>
          <p:nvPr/>
        </p:nvGrpSpPr>
        <p:grpSpPr>
          <a:xfrm>
            <a:off x="6358372" y="5299479"/>
            <a:ext cx="4128490" cy="823289"/>
            <a:chOff x="1305719" y="2049243"/>
            <a:chExt cx="4503901" cy="879797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54E42E14-1A98-83A2-B193-656C6C0E254B}"/>
                </a:ext>
              </a:extLst>
            </p:cNvPr>
            <p:cNvSpPr/>
            <p:nvPr/>
          </p:nvSpPr>
          <p:spPr>
            <a:xfrm>
              <a:off x="1305719" y="2049243"/>
              <a:ext cx="4503901" cy="879797"/>
            </a:xfrm>
            <a:prstGeom prst="rect">
              <a:avLst/>
            </a:prstGeom>
            <a:gradFill>
              <a:gsLst>
                <a:gs pos="100000">
                  <a:srgbClr val="4962D5"/>
                </a:gs>
                <a:gs pos="50000">
                  <a:srgbClr val="6988E3"/>
                </a:gs>
                <a:gs pos="0">
                  <a:srgbClr val="4962D5"/>
                </a:gs>
              </a:gsLst>
              <a:lin ang="5400000" scaled="0"/>
            </a:gra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21C363AA-B571-02DC-61E0-B9C19141D080}"/>
                </a:ext>
              </a:extLst>
            </p:cNvPr>
            <p:cNvSpPr/>
            <p:nvPr/>
          </p:nvSpPr>
          <p:spPr>
            <a:xfrm>
              <a:off x="2867025" y="2118700"/>
              <a:ext cx="1381288" cy="740882"/>
            </a:xfrm>
            <a:prstGeom prst="ellipse">
              <a:avLst/>
            </a:prstGeom>
            <a:gradFill flip="none" rotWithShape="1">
              <a:gsLst>
                <a:gs pos="80000">
                  <a:srgbClr val="0E153C"/>
                </a:gs>
                <a:gs pos="0">
                  <a:srgbClr val="255AE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8</a:t>
              </a:r>
              <a:endParaRPr lang="en-IN" dirty="0"/>
            </a:p>
          </p:txBody>
        </p:sp>
      </p:grpSp>
      <p:sp>
        <p:nvSpPr>
          <p:cNvPr id="50" name="Rectangle 49">
            <a:extLst>
              <a:ext uri="{FF2B5EF4-FFF2-40B4-BE49-F238E27FC236}">
                <a16:creationId xmlns:a16="http://schemas.microsoft.com/office/drawing/2014/main" id="{FFB6905B-7CBD-A655-326F-9E17CD45A72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E153C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IN" sz="2400" dirty="0">
              <a:solidFill>
                <a:schemeClr val="bg1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B8537FD-4B67-8F4C-0C15-D0C84D4B4F28}"/>
              </a:ext>
            </a:extLst>
          </p:cNvPr>
          <p:cNvSpPr/>
          <p:nvPr/>
        </p:nvSpPr>
        <p:spPr>
          <a:xfrm>
            <a:off x="0" y="2507810"/>
            <a:ext cx="12192000" cy="1882416"/>
          </a:xfrm>
          <a:prstGeom prst="rect">
            <a:avLst/>
          </a:prstGeom>
          <a:gradFill>
            <a:gsLst>
              <a:gs pos="40000">
                <a:srgbClr val="3275EA"/>
              </a:gs>
              <a:gs pos="5000">
                <a:srgbClr val="0E153C"/>
              </a:gs>
              <a:gs pos="95000">
                <a:srgbClr val="0E153C"/>
              </a:gs>
              <a:gs pos="60000">
                <a:srgbClr val="5257CD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IN" sz="2400" dirty="0">
              <a:solidFill>
                <a:schemeClr val="bg1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B211C93-60BE-A1ED-22D3-165520737524}"/>
              </a:ext>
            </a:extLst>
          </p:cNvPr>
          <p:cNvSpPr txBox="1"/>
          <p:nvPr/>
        </p:nvSpPr>
        <p:spPr>
          <a:xfrm>
            <a:off x="4960620" y="2688272"/>
            <a:ext cx="2270760" cy="582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IN" sz="2400" b="0" i="0" dirty="0">
                <a:solidFill>
                  <a:schemeClr val="bg1"/>
                </a:solidFill>
                <a:effectLst/>
                <a:latin typeface="Patua One" panose="02000000000000000000" pitchFamily="2" charset="0"/>
              </a:rPr>
              <a:t>Question 1</a:t>
            </a:r>
            <a:endParaRPr lang="en-IN" sz="2400" dirty="0">
              <a:solidFill>
                <a:schemeClr val="bg1"/>
              </a:solidFill>
              <a:latin typeface="Patua One" panose="02000000000000000000" pitchFamily="2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9FD656D-9849-605A-28C6-33CF3E5540ED}"/>
              </a:ext>
            </a:extLst>
          </p:cNvPr>
          <p:cNvSpPr txBox="1"/>
          <p:nvPr/>
        </p:nvSpPr>
        <p:spPr>
          <a:xfrm>
            <a:off x="1450019" y="3277758"/>
            <a:ext cx="9291962" cy="8801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IN" b="0" i="0" dirty="0">
                <a:solidFill>
                  <a:schemeClr val="bg1"/>
                </a:solidFill>
                <a:effectLst/>
                <a:latin typeface="Patua One" panose="02000000000000000000" pitchFamily="2" charset="0"/>
              </a:rPr>
              <a:t>Lorem ipsum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Patua One" panose="02000000000000000000" pitchFamily="2" charset="0"/>
              </a:rPr>
              <a:t>dolor</a:t>
            </a:r>
            <a:r>
              <a:rPr lang="en-IN" b="0" i="0" dirty="0">
                <a:solidFill>
                  <a:schemeClr val="bg1"/>
                </a:solidFill>
                <a:effectLst/>
                <a:latin typeface="Patua One" panose="02000000000000000000" pitchFamily="2" charset="0"/>
              </a:rPr>
              <a:t> sit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Patua One" panose="02000000000000000000" pitchFamily="2" charset="0"/>
              </a:rPr>
              <a:t>amet</a:t>
            </a:r>
            <a:r>
              <a:rPr lang="en-IN" b="0" i="0" dirty="0">
                <a:solidFill>
                  <a:schemeClr val="bg1"/>
                </a:solidFill>
                <a:effectLst/>
                <a:latin typeface="Patua One" panose="02000000000000000000" pitchFamily="2" charset="0"/>
              </a:rPr>
              <a:t>,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Patua One" panose="02000000000000000000" pitchFamily="2" charset="0"/>
              </a:rPr>
              <a:t>consectetur</a:t>
            </a:r>
            <a:r>
              <a:rPr lang="en-IN" b="0" i="0" dirty="0">
                <a:solidFill>
                  <a:schemeClr val="bg1"/>
                </a:solidFill>
                <a:effectLst/>
                <a:latin typeface="Patua One" panose="02000000000000000000" pitchFamily="2" charset="0"/>
              </a:rPr>
              <a:t>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Patua One" panose="02000000000000000000" pitchFamily="2" charset="0"/>
              </a:rPr>
              <a:t>adipiscing</a:t>
            </a:r>
            <a:r>
              <a:rPr lang="en-IN" b="0" i="0" dirty="0">
                <a:solidFill>
                  <a:schemeClr val="bg1"/>
                </a:solidFill>
                <a:effectLst/>
                <a:latin typeface="Patua One" panose="02000000000000000000" pitchFamily="2" charset="0"/>
              </a:rPr>
              <a:t>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Patua One" panose="02000000000000000000" pitchFamily="2" charset="0"/>
              </a:rPr>
              <a:t>elit</a:t>
            </a:r>
            <a:r>
              <a:rPr lang="en-IN" b="0" i="0" dirty="0">
                <a:solidFill>
                  <a:schemeClr val="bg1"/>
                </a:solidFill>
                <a:effectLst/>
                <a:latin typeface="Patua One" panose="02000000000000000000" pitchFamily="2" charset="0"/>
              </a:rPr>
              <a:t>,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Patua One" panose="02000000000000000000" pitchFamily="2" charset="0"/>
              </a:rPr>
              <a:t>sed</a:t>
            </a:r>
            <a:r>
              <a:rPr lang="en-IN" b="0" i="0" dirty="0">
                <a:solidFill>
                  <a:schemeClr val="bg1"/>
                </a:solidFill>
                <a:effectLst/>
                <a:latin typeface="Patua One" panose="02000000000000000000" pitchFamily="2" charset="0"/>
              </a:rPr>
              <a:t> do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Patua One" panose="02000000000000000000" pitchFamily="2" charset="0"/>
              </a:rPr>
              <a:t>eiusmod</a:t>
            </a:r>
            <a:r>
              <a:rPr lang="en-IN" b="0" i="0" dirty="0">
                <a:solidFill>
                  <a:schemeClr val="bg1"/>
                </a:solidFill>
                <a:effectLst/>
                <a:latin typeface="Patua One" panose="02000000000000000000" pitchFamily="2" charset="0"/>
              </a:rPr>
              <a:t>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Patua One" panose="02000000000000000000" pitchFamily="2" charset="0"/>
              </a:rPr>
              <a:t>tempor</a:t>
            </a:r>
            <a:r>
              <a:rPr lang="en-IN" b="0" i="0" dirty="0">
                <a:solidFill>
                  <a:schemeClr val="bg1"/>
                </a:solidFill>
                <a:effectLst/>
                <a:latin typeface="Patua One" panose="02000000000000000000" pitchFamily="2" charset="0"/>
              </a:rPr>
              <a:t>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Patua One" panose="02000000000000000000" pitchFamily="2" charset="0"/>
              </a:rPr>
              <a:t>incididunt</a:t>
            </a:r>
            <a:r>
              <a:rPr lang="en-IN" b="0" i="0" dirty="0">
                <a:solidFill>
                  <a:schemeClr val="bg1"/>
                </a:solidFill>
                <a:effectLst/>
                <a:latin typeface="Patua One" panose="02000000000000000000" pitchFamily="2" charset="0"/>
              </a:rPr>
              <a:t>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Patua One" panose="02000000000000000000" pitchFamily="2" charset="0"/>
              </a:rPr>
              <a:t>ut</a:t>
            </a:r>
            <a:r>
              <a:rPr lang="en-IN" b="0" i="0" dirty="0">
                <a:solidFill>
                  <a:schemeClr val="bg1"/>
                </a:solidFill>
                <a:effectLst/>
                <a:latin typeface="Patua One" panose="02000000000000000000" pitchFamily="2" charset="0"/>
              </a:rPr>
              <a:t> labore et dolore magna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Patua One" panose="02000000000000000000" pitchFamily="2" charset="0"/>
              </a:rPr>
              <a:t>aliqua</a:t>
            </a:r>
            <a:r>
              <a:rPr lang="en-IN" b="0" i="0" dirty="0">
                <a:solidFill>
                  <a:schemeClr val="bg1"/>
                </a:solidFill>
                <a:effectLst/>
                <a:latin typeface="Patua One" panose="02000000000000000000" pitchFamily="2" charset="0"/>
              </a:rPr>
              <a:t>?</a:t>
            </a:r>
            <a:endParaRPr lang="en-IN" dirty="0">
              <a:solidFill>
                <a:schemeClr val="bg1"/>
              </a:solidFill>
              <a:latin typeface="Patua One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66601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2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7"/>
                  </p:tgtEl>
                </p:cond>
              </p:nextCondLst>
            </p:seq>
            <p:seq concurrent="1" nextAc="seek">
              <p:cTn id="38" restart="whenNotActive" fill="hold" evtFilter="cancelBubble" nodeType="interactiveSeq">
                <p:stCondLst>
                  <p:cond evt="onClick" delay="0">
                    <p:tgtEl>
                      <p:spTgt spid="3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" fill="hold">
                      <p:stCondLst>
                        <p:cond delay="0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0"/>
                  </p:tgtEl>
                </p:cond>
              </p:nextCondLst>
            </p:seq>
            <p:seq concurrent="1" nextAc="seek">
              <p:cTn id="44" restart="whenNotActive" fill="hold" evtFilter="cancelBubble" nodeType="interactiveSeq">
                <p:stCondLst>
                  <p:cond evt="onClick" delay="0">
                    <p:tgtEl>
                      <p:spTgt spid="4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5" fill="hold">
                      <p:stCondLst>
                        <p:cond delay="0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7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15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4CEE4804-1F88-B53E-D210-0B54E5107996}"/>
              </a:ext>
            </a:extLst>
          </p:cNvPr>
          <p:cNvSpPr/>
          <p:nvPr/>
        </p:nvSpPr>
        <p:spPr>
          <a:xfrm>
            <a:off x="1320186" y="1803400"/>
            <a:ext cx="9569434" cy="4696988"/>
          </a:xfrm>
          <a:prstGeom prst="roundRect">
            <a:avLst>
              <a:gd name="adj" fmla="val 7800"/>
            </a:avLst>
          </a:prstGeom>
          <a:solidFill>
            <a:srgbClr val="0E153C"/>
          </a:solidFill>
          <a:ln w="127000">
            <a:gradFill>
              <a:gsLst>
                <a:gs pos="0">
                  <a:srgbClr val="EF8032"/>
                </a:gs>
                <a:gs pos="100000">
                  <a:srgbClr val="FFC91D"/>
                </a:gs>
              </a:gsLst>
              <a:lin ang="48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5DC19AE4-5446-4F72-B304-F65C48816446}"/>
              </a:ext>
            </a:extLst>
          </p:cNvPr>
          <p:cNvGrpSpPr/>
          <p:nvPr/>
        </p:nvGrpSpPr>
        <p:grpSpPr>
          <a:xfrm>
            <a:off x="1705140" y="2184656"/>
            <a:ext cx="4128490" cy="823290"/>
            <a:chOff x="1705140" y="2184656"/>
            <a:chExt cx="4128490" cy="823290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9C7B260D-F9D7-AFB7-B7F9-618FBAF2814A}"/>
                </a:ext>
              </a:extLst>
            </p:cNvPr>
            <p:cNvSpPr/>
            <p:nvPr/>
          </p:nvSpPr>
          <p:spPr>
            <a:xfrm>
              <a:off x="1705140" y="2184656"/>
              <a:ext cx="4128490" cy="823289"/>
            </a:xfrm>
            <a:prstGeom prst="rect">
              <a:avLst/>
            </a:prstGeom>
            <a:gradFill>
              <a:gsLst>
                <a:gs pos="70000">
                  <a:srgbClr val="4962D5"/>
                </a:gs>
                <a:gs pos="50000">
                  <a:srgbClr val="6988E3"/>
                </a:gs>
                <a:gs pos="30000">
                  <a:srgbClr val="4962D5"/>
                </a:gs>
                <a:gs pos="0">
                  <a:srgbClr val="2C3EC6"/>
                </a:gs>
                <a:gs pos="100000">
                  <a:srgbClr val="0E153C"/>
                </a:gs>
              </a:gsLst>
              <a:lin ang="5400000" scaled="0"/>
            </a:gradFill>
            <a:ln w="38100"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b="1" dirty="0">
                  <a:latin typeface="Patua One" panose="02000000000000000000" pitchFamily="2" charset="0"/>
                </a:rPr>
                <a:t>   ANSWER 1</a:t>
              </a:r>
              <a:endParaRPr lang="en-IN" sz="2400" b="1" dirty="0">
                <a:latin typeface="Patua One" panose="02000000000000000000" pitchFamily="2" charset="0"/>
              </a:endParaRP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70015E2C-FD08-D333-9903-B44A3A32B9EC}"/>
                </a:ext>
              </a:extLst>
            </p:cNvPr>
            <p:cNvSpPr/>
            <p:nvPr/>
          </p:nvSpPr>
          <p:spPr>
            <a:xfrm>
              <a:off x="5026166" y="2184656"/>
              <a:ext cx="804124" cy="823290"/>
            </a:xfrm>
            <a:prstGeom prst="rect">
              <a:avLst/>
            </a:prstGeom>
            <a:gradFill>
              <a:gsLst>
                <a:gs pos="100000">
                  <a:srgbClr val="4962D5"/>
                </a:gs>
                <a:gs pos="50000">
                  <a:srgbClr val="6988E3"/>
                </a:gs>
                <a:gs pos="0">
                  <a:srgbClr val="4962D5"/>
                </a:gs>
              </a:gsLst>
              <a:lin ang="5400000" scaled="0"/>
            </a:gradFill>
            <a:ln w="38100"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latin typeface="Patua One" panose="02000000000000000000" pitchFamily="2" charset="0"/>
                </a:rPr>
                <a:t>50</a:t>
              </a:r>
              <a:endParaRPr lang="en-IN" sz="3200" dirty="0">
                <a:latin typeface="Patua One" panose="02000000000000000000" pitchFamily="2" charset="0"/>
              </a:endParaRPr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84DFED74-D6FF-E954-8E9E-C9CC4750FBAF}"/>
              </a:ext>
            </a:extLst>
          </p:cNvPr>
          <p:cNvGrpSpPr/>
          <p:nvPr/>
        </p:nvGrpSpPr>
        <p:grpSpPr>
          <a:xfrm>
            <a:off x="1705140" y="3222929"/>
            <a:ext cx="4128490" cy="823290"/>
            <a:chOff x="1705140" y="3222929"/>
            <a:chExt cx="4128490" cy="823290"/>
          </a:xfrm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7225B06E-05B7-4F5A-2C16-DBE4619010A0}"/>
                </a:ext>
              </a:extLst>
            </p:cNvPr>
            <p:cNvSpPr/>
            <p:nvPr/>
          </p:nvSpPr>
          <p:spPr>
            <a:xfrm>
              <a:off x="1705140" y="3222930"/>
              <a:ext cx="4128490" cy="823289"/>
            </a:xfrm>
            <a:prstGeom prst="rect">
              <a:avLst/>
            </a:prstGeom>
            <a:gradFill>
              <a:gsLst>
                <a:gs pos="70000">
                  <a:srgbClr val="4962D5"/>
                </a:gs>
                <a:gs pos="50000">
                  <a:srgbClr val="6988E3"/>
                </a:gs>
                <a:gs pos="30000">
                  <a:srgbClr val="4962D5"/>
                </a:gs>
                <a:gs pos="0">
                  <a:srgbClr val="2C3EC6"/>
                </a:gs>
                <a:gs pos="100000">
                  <a:srgbClr val="0E153C"/>
                </a:gs>
              </a:gsLst>
              <a:lin ang="5400000" scaled="0"/>
            </a:gradFill>
            <a:ln w="38100"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b="1" dirty="0">
                  <a:latin typeface="Patua One" panose="02000000000000000000" pitchFamily="2" charset="0"/>
                </a:rPr>
                <a:t>    ANSWER 2</a:t>
              </a:r>
              <a:endParaRPr lang="en-IN" sz="2400" dirty="0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AC9FBB55-DF46-828C-C97E-BE4542FDBC0C}"/>
                </a:ext>
              </a:extLst>
            </p:cNvPr>
            <p:cNvSpPr/>
            <p:nvPr/>
          </p:nvSpPr>
          <p:spPr>
            <a:xfrm>
              <a:off x="5026166" y="3222929"/>
              <a:ext cx="804124" cy="823289"/>
            </a:xfrm>
            <a:prstGeom prst="rect">
              <a:avLst/>
            </a:prstGeom>
            <a:gradFill>
              <a:gsLst>
                <a:gs pos="100000">
                  <a:srgbClr val="4962D5"/>
                </a:gs>
                <a:gs pos="50000">
                  <a:srgbClr val="6988E3"/>
                </a:gs>
                <a:gs pos="0">
                  <a:srgbClr val="4962D5"/>
                </a:gs>
              </a:gsLst>
              <a:lin ang="5400000" scaled="0"/>
            </a:gradFill>
            <a:ln w="38100"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latin typeface="Patua One" panose="02000000000000000000" pitchFamily="2" charset="0"/>
                </a:rPr>
                <a:t>40</a:t>
              </a:r>
              <a:endParaRPr lang="en-IN" sz="3200" dirty="0">
                <a:latin typeface="Patua One" panose="02000000000000000000" pitchFamily="2" charset="0"/>
              </a:endParaRPr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0BF31C6B-FB2B-EE5F-1645-C7CF22B919CA}"/>
              </a:ext>
            </a:extLst>
          </p:cNvPr>
          <p:cNvGrpSpPr/>
          <p:nvPr/>
        </p:nvGrpSpPr>
        <p:grpSpPr>
          <a:xfrm>
            <a:off x="1705140" y="4261204"/>
            <a:ext cx="4128490" cy="823290"/>
            <a:chOff x="1705140" y="4261204"/>
            <a:chExt cx="4128490" cy="823290"/>
          </a:xfrm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0111DFA5-FB3F-D128-A51E-C6F47DBAAEFE}"/>
                </a:ext>
              </a:extLst>
            </p:cNvPr>
            <p:cNvSpPr/>
            <p:nvPr/>
          </p:nvSpPr>
          <p:spPr>
            <a:xfrm>
              <a:off x="1705140" y="4261205"/>
              <a:ext cx="4128490" cy="823289"/>
            </a:xfrm>
            <a:prstGeom prst="rect">
              <a:avLst/>
            </a:prstGeom>
            <a:gradFill>
              <a:gsLst>
                <a:gs pos="70000">
                  <a:srgbClr val="4962D5"/>
                </a:gs>
                <a:gs pos="50000">
                  <a:srgbClr val="6988E3"/>
                </a:gs>
                <a:gs pos="30000">
                  <a:srgbClr val="4962D5"/>
                </a:gs>
                <a:gs pos="0">
                  <a:srgbClr val="2C3EC6"/>
                </a:gs>
                <a:gs pos="100000">
                  <a:srgbClr val="0E153C"/>
                </a:gs>
              </a:gsLst>
              <a:lin ang="5400000" scaled="0"/>
            </a:gradFill>
            <a:ln w="38100"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b="1" dirty="0">
                  <a:latin typeface="Patua One" panose="02000000000000000000" pitchFamily="2" charset="0"/>
                </a:rPr>
                <a:t>    ANSWER 3</a:t>
              </a:r>
              <a:endParaRPr lang="en-IN" sz="2400" dirty="0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91D915CD-0271-7EA4-8796-374130BBE672}"/>
                </a:ext>
              </a:extLst>
            </p:cNvPr>
            <p:cNvSpPr/>
            <p:nvPr/>
          </p:nvSpPr>
          <p:spPr>
            <a:xfrm>
              <a:off x="5026166" y="4261204"/>
              <a:ext cx="804124" cy="823289"/>
            </a:xfrm>
            <a:prstGeom prst="rect">
              <a:avLst/>
            </a:prstGeom>
            <a:gradFill>
              <a:gsLst>
                <a:gs pos="100000">
                  <a:srgbClr val="4962D5"/>
                </a:gs>
                <a:gs pos="50000">
                  <a:srgbClr val="6988E3"/>
                </a:gs>
                <a:gs pos="0">
                  <a:srgbClr val="4962D5"/>
                </a:gs>
              </a:gsLst>
              <a:lin ang="5400000" scaled="0"/>
            </a:gradFill>
            <a:ln w="38100"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latin typeface="Patua One" panose="02000000000000000000" pitchFamily="2" charset="0"/>
                </a:rPr>
                <a:t>30</a:t>
              </a:r>
              <a:endParaRPr lang="en-IN" sz="3200" b="1" dirty="0">
                <a:latin typeface="Patua One" panose="02000000000000000000" pitchFamily="2" charset="0"/>
              </a:endParaRPr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DB11B335-D291-1D05-8269-0779DC2C9404}"/>
              </a:ext>
            </a:extLst>
          </p:cNvPr>
          <p:cNvGrpSpPr/>
          <p:nvPr/>
        </p:nvGrpSpPr>
        <p:grpSpPr>
          <a:xfrm>
            <a:off x="1705140" y="5299479"/>
            <a:ext cx="4128490" cy="823290"/>
            <a:chOff x="1705140" y="5299479"/>
            <a:chExt cx="4128490" cy="823290"/>
          </a:xfrm>
        </p:grpSpPr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870DCFAB-48ED-36D1-F4C5-67F05D884763}"/>
                </a:ext>
              </a:extLst>
            </p:cNvPr>
            <p:cNvSpPr/>
            <p:nvPr/>
          </p:nvSpPr>
          <p:spPr>
            <a:xfrm>
              <a:off x="1705140" y="5299480"/>
              <a:ext cx="4128490" cy="823289"/>
            </a:xfrm>
            <a:prstGeom prst="rect">
              <a:avLst/>
            </a:prstGeom>
            <a:gradFill>
              <a:gsLst>
                <a:gs pos="70000">
                  <a:srgbClr val="4962D5"/>
                </a:gs>
                <a:gs pos="50000">
                  <a:srgbClr val="6988E3"/>
                </a:gs>
                <a:gs pos="30000">
                  <a:srgbClr val="4962D5"/>
                </a:gs>
                <a:gs pos="0">
                  <a:srgbClr val="2C3EC6"/>
                </a:gs>
                <a:gs pos="100000">
                  <a:srgbClr val="0E153C"/>
                </a:gs>
              </a:gsLst>
              <a:lin ang="5400000" scaled="0"/>
            </a:gradFill>
            <a:ln w="38100"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b="1" dirty="0">
                  <a:latin typeface="Patua One" panose="02000000000000000000" pitchFamily="2" charset="0"/>
                </a:rPr>
                <a:t>    ANSWER 4</a:t>
              </a:r>
              <a:endParaRPr lang="en-IN" sz="2400" dirty="0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25CD3C14-A4A2-02E9-2E98-735BB0A63E74}"/>
                </a:ext>
              </a:extLst>
            </p:cNvPr>
            <p:cNvSpPr/>
            <p:nvPr/>
          </p:nvSpPr>
          <p:spPr>
            <a:xfrm>
              <a:off x="5026166" y="5299479"/>
              <a:ext cx="804124" cy="823289"/>
            </a:xfrm>
            <a:prstGeom prst="rect">
              <a:avLst/>
            </a:prstGeom>
            <a:gradFill>
              <a:gsLst>
                <a:gs pos="100000">
                  <a:srgbClr val="4962D5"/>
                </a:gs>
                <a:gs pos="50000">
                  <a:srgbClr val="6988E3"/>
                </a:gs>
                <a:gs pos="0">
                  <a:srgbClr val="4962D5"/>
                </a:gs>
              </a:gsLst>
              <a:lin ang="5400000" scaled="0"/>
            </a:gradFill>
            <a:ln w="38100"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latin typeface="Patua One" panose="02000000000000000000" pitchFamily="2" charset="0"/>
                </a:rPr>
                <a:t>20</a:t>
              </a:r>
              <a:endParaRPr lang="en-IN" sz="3200" b="1" dirty="0">
                <a:latin typeface="Patua One" panose="02000000000000000000" pitchFamily="2" charset="0"/>
              </a:endParaRPr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80A68FF7-1C1C-1FD6-966F-8C9155607655}"/>
              </a:ext>
            </a:extLst>
          </p:cNvPr>
          <p:cNvGrpSpPr/>
          <p:nvPr/>
        </p:nvGrpSpPr>
        <p:grpSpPr>
          <a:xfrm>
            <a:off x="6361710" y="2184655"/>
            <a:ext cx="4128490" cy="823290"/>
            <a:chOff x="6361710" y="2184655"/>
            <a:chExt cx="4128490" cy="823290"/>
          </a:xfrm>
        </p:grpSpPr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40ED44EB-8E64-F135-0EA3-97A48AC61B1C}"/>
                </a:ext>
              </a:extLst>
            </p:cNvPr>
            <p:cNvSpPr/>
            <p:nvPr/>
          </p:nvSpPr>
          <p:spPr>
            <a:xfrm>
              <a:off x="6361710" y="2184656"/>
              <a:ext cx="4128490" cy="823289"/>
            </a:xfrm>
            <a:prstGeom prst="rect">
              <a:avLst/>
            </a:prstGeom>
            <a:gradFill>
              <a:gsLst>
                <a:gs pos="70000">
                  <a:srgbClr val="4962D5"/>
                </a:gs>
                <a:gs pos="50000">
                  <a:srgbClr val="6988E3"/>
                </a:gs>
                <a:gs pos="30000">
                  <a:srgbClr val="4962D5"/>
                </a:gs>
                <a:gs pos="0">
                  <a:srgbClr val="2C3EC6"/>
                </a:gs>
                <a:gs pos="100000">
                  <a:srgbClr val="0E153C"/>
                </a:gs>
              </a:gsLst>
              <a:lin ang="5400000" scaled="0"/>
            </a:gradFill>
            <a:ln w="38100"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b="1" dirty="0">
                  <a:latin typeface="Patua One" panose="02000000000000000000" pitchFamily="2" charset="0"/>
                </a:rPr>
                <a:t>    ANSWER 5</a:t>
              </a:r>
              <a:endParaRPr lang="en-IN" sz="2400" dirty="0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3C690DDF-4B26-7C91-2969-57B7B617AACD}"/>
                </a:ext>
              </a:extLst>
            </p:cNvPr>
            <p:cNvSpPr/>
            <p:nvPr/>
          </p:nvSpPr>
          <p:spPr>
            <a:xfrm>
              <a:off x="9682736" y="2184655"/>
              <a:ext cx="804124" cy="823289"/>
            </a:xfrm>
            <a:prstGeom prst="rect">
              <a:avLst/>
            </a:prstGeom>
            <a:gradFill>
              <a:gsLst>
                <a:gs pos="100000">
                  <a:srgbClr val="4962D5"/>
                </a:gs>
                <a:gs pos="50000">
                  <a:srgbClr val="6988E3"/>
                </a:gs>
                <a:gs pos="0">
                  <a:srgbClr val="4962D5"/>
                </a:gs>
              </a:gsLst>
              <a:lin ang="5400000" scaled="0"/>
            </a:gradFill>
            <a:ln w="38100"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latin typeface="Patua One" panose="02000000000000000000" pitchFamily="2" charset="0"/>
                </a:rPr>
                <a:t>10</a:t>
              </a:r>
              <a:endParaRPr lang="en-IN" sz="3200" dirty="0">
                <a:latin typeface="Patua One" panose="02000000000000000000" pitchFamily="2" charset="0"/>
              </a:endParaRPr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54B3A367-37C6-AF4B-DC7A-9A75FDC9E993}"/>
              </a:ext>
            </a:extLst>
          </p:cNvPr>
          <p:cNvGrpSpPr/>
          <p:nvPr/>
        </p:nvGrpSpPr>
        <p:grpSpPr>
          <a:xfrm>
            <a:off x="6361710" y="3222929"/>
            <a:ext cx="4128490" cy="823290"/>
            <a:chOff x="6361710" y="3222929"/>
            <a:chExt cx="4128490" cy="823290"/>
          </a:xfrm>
        </p:grpSpPr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A446B001-A050-62A6-1DC6-E3459B2F3AAA}"/>
                </a:ext>
              </a:extLst>
            </p:cNvPr>
            <p:cNvSpPr/>
            <p:nvPr/>
          </p:nvSpPr>
          <p:spPr>
            <a:xfrm>
              <a:off x="6361710" y="3222930"/>
              <a:ext cx="4128490" cy="823289"/>
            </a:xfrm>
            <a:prstGeom prst="rect">
              <a:avLst/>
            </a:prstGeom>
            <a:gradFill>
              <a:gsLst>
                <a:gs pos="70000">
                  <a:srgbClr val="4962D5"/>
                </a:gs>
                <a:gs pos="50000">
                  <a:srgbClr val="6988E3"/>
                </a:gs>
                <a:gs pos="30000">
                  <a:srgbClr val="4962D5"/>
                </a:gs>
                <a:gs pos="0">
                  <a:srgbClr val="2C3EC6"/>
                </a:gs>
                <a:gs pos="100000">
                  <a:srgbClr val="0E153C"/>
                </a:gs>
              </a:gsLst>
              <a:lin ang="5400000" scaled="0"/>
            </a:gradFill>
            <a:ln w="38100"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b="1" dirty="0">
                  <a:latin typeface="Patua One" panose="02000000000000000000" pitchFamily="2" charset="0"/>
                </a:rPr>
                <a:t>    ANSWER 6</a:t>
              </a:r>
              <a:endParaRPr lang="en-IN" sz="2400" dirty="0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7EAE44B7-FAFB-C0CC-AECD-7F526D03E028}"/>
                </a:ext>
              </a:extLst>
            </p:cNvPr>
            <p:cNvSpPr/>
            <p:nvPr/>
          </p:nvSpPr>
          <p:spPr>
            <a:xfrm>
              <a:off x="9682736" y="3222929"/>
              <a:ext cx="804124" cy="823289"/>
            </a:xfrm>
            <a:prstGeom prst="rect">
              <a:avLst/>
            </a:prstGeom>
            <a:gradFill>
              <a:gsLst>
                <a:gs pos="100000">
                  <a:srgbClr val="4962D5"/>
                </a:gs>
                <a:gs pos="50000">
                  <a:srgbClr val="6988E3"/>
                </a:gs>
                <a:gs pos="0">
                  <a:srgbClr val="4962D5"/>
                </a:gs>
              </a:gsLst>
              <a:lin ang="5400000" scaled="0"/>
            </a:gradFill>
            <a:ln w="38100"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latin typeface="Patua One" panose="02000000000000000000" pitchFamily="2" charset="0"/>
                </a:rPr>
                <a:t>5</a:t>
              </a:r>
              <a:endParaRPr lang="en-IN" sz="3200" dirty="0">
                <a:latin typeface="Patua One" panose="02000000000000000000" pitchFamily="2" charset="0"/>
              </a:endParaRPr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2CA6D356-C428-4F22-20BB-4ABDDC3F53DF}"/>
              </a:ext>
            </a:extLst>
          </p:cNvPr>
          <p:cNvGrpSpPr/>
          <p:nvPr/>
        </p:nvGrpSpPr>
        <p:grpSpPr>
          <a:xfrm>
            <a:off x="6361710" y="4261204"/>
            <a:ext cx="4128490" cy="823290"/>
            <a:chOff x="6361710" y="4261204"/>
            <a:chExt cx="4128490" cy="823290"/>
          </a:xfrm>
        </p:grpSpPr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B671814A-F138-7DD9-1CB0-298EC57AF680}"/>
                </a:ext>
              </a:extLst>
            </p:cNvPr>
            <p:cNvSpPr/>
            <p:nvPr/>
          </p:nvSpPr>
          <p:spPr>
            <a:xfrm>
              <a:off x="6361710" y="4261205"/>
              <a:ext cx="4128490" cy="823289"/>
            </a:xfrm>
            <a:prstGeom prst="rect">
              <a:avLst/>
            </a:prstGeom>
            <a:gradFill>
              <a:gsLst>
                <a:gs pos="70000">
                  <a:srgbClr val="4962D5"/>
                </a:gs>
                <a:gs pos="50000">
                  <a:srgbClr val="6988E3"/>
                </a:gs>
                <a:gs pos="30000">
                  <a:srgbClr val="4962D5"/>
                </a:gs>
                <a:gs pos="0">
                  <a:srgbClr val="2C3EC6"/>
                </a:gs>
                <a:gs pos="100000">
                  <a:srgbClr val="0E153C"/>
                </a:gs>
              </a:gsLst>
              <a:lin ang="5400000" scaled="0"/>
            </a:gradFill>
            <a:ln w="38100"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b="1" dirty="0">
                  <a:latin typeface="Patua One" panose="02000000000000000000" pitchFamily="2" charset="0"/>
                </a:rPr>
                <a:t>    ANSWER 7</a:t>
              </a:r>
              <a:endParaRPr lang="en-IN" sz="2400" dirty="0"/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596B9099-CF3B-3729-F71F-1AB6432EAA2C}"/>
                </a:ext>
              </a:extLst>
            </p:cNvPr>
            <p:cNvSpPr/>
            <p:nvPr/>
          </p:nvSpPr>
          <p:spPr>
            <a:xfrm>
              <a:off x="9682736" y="4261204"/>
              <a:ext cx="804124" cy="823289"/>
            </a:xfrm>
            <a:prstGeom prst="rect">
              <a:avLst/>
            </a:prstGeom>
            <a:gradFill>
              <a:gsLst>
                <a:gs pos="100000">
                  <a:srgbClr val="4962D5"/>
                </a:gs>
                <a:gs pos="50000">
                  <a:srgbClr val="6988E3"/>
                </a:gs>
                <a:gs pos="0">
                  <a:srgbClr val="4962D5"/>
                </a:gs>
              </a:gsLst>
              <a:lin ang="5400000" scaled="0"/>
            </a:gradFill>
            <a:ln w="38100"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latin typeface="Patua One" panose="02000000000000000000" pitchFamily="2" charset="0"/>
                </a:rPr>
                <a:t>0</a:t>
              </a:r>
              <a:endParaRPr lang="en-IN" sz="3200" b="1" dirty="0">
                <a:latin typeface="Patua One" panose="02000000000000000000" pitchFamily="2" charset="0"/>
              </a:endParaRPr>
            </a:p>
          </p:txBody>
        </p: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03A036A9-9EE7-1DA7-7437-9B7E7C249B16}"/>
              </a:ext>
            </a:extLst>
          </p:cNvPr>
          <p:cNvGrpSpPr/>
          <p:nvPr/>
        </p:nvGrpSpPr>
        <p:grpSpPr>
          <a:xfrm>
            <a:off x="6361710" y="5299479"/>
            <a:ext cx="4128490" cy="823290"/>
            <a:chOff x="6361710" y="5299479"/>
            <a:chExt cx="4128490" cy="823290"/>
          </a:xfrm>
        </p:grpSpPr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F3B31DD7-A36C-8689-4B20-CCBAC1ED47AC}"/>
                </a:ext>
              </a:extLst>
            </p:cNvPr>
            <p:cNvSpPr/>
            <p:nvPr/>
          </p:nvSpPr>
          <p:spPr>
            <a:xfrm>
              <a:off x="6361710" y="5299480"/>
              <a:ext cx="4128490" cy="823289"/>
            </a:xfrm>
            <a:prstGeom prst="rect">
              <a:avLst/>
            </a:prstGeom>
            <a:gradFill>
              <a:gsLst>
                <a:gs pos="70000">
                  <a:srgbClr val="4962D5"/>
                </a:gs>
                <a:gs pos="50000">
                  <a:srgbClr val="6988E3"/>
                </a:gs>
                <a:gs pos="30000">
                  <a:srgbClr val="4962D5"/>
                </a:gs>
                <a:gs pos="0">
                  <a:srgbClr val="2C3EC6"/>
                </a:gs>
                <a:gs pos="100000">
                  <a:srgbClr val="0E153C"/>
                </a:gs>
              </a:gsLst>
              <a:lin ang="5400000" scaled="0"/>
            </a:gradFill>
            <a:ln w="38100"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b="1" dirty="0">
                  <a:latin typeface="Patua One" panose="02000000000000000000" pitchFamily="2" charset="0"/>
                </a:rPr>
                <a:t>    ANSWER 8</a:t>
              </a:r>
              <a:endParaRPr lang="en-IN" sz="2400" dirty="0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05DCBFDF-415A-4E17-B7AC-2D40699CB2B0}"/>
                </a:ext>
              </a:extLst>
            </p:cNvPr>
            <p:cNvSpPr/>
            <p:nvPr/>
          </p:nvSpPr>
          <p:spPr>
            <a:xfrm>
              <a:off x="9682736" y="5299479"/>
              <a:ext cx="804124" cy="823289"/>
            </a:xfrm>
            <a:prstGeom prst="rect">
              <a:avLst/>
            </a:prstGeom>
            <a:gradFill>
              <a:gsLst>
                <a:gs pos="100000">
                  <a:srgbClr val="4962D5"/>
                </a:gs>
                <a:gs pos="50000">
                  <a:srgbClr val="6988E3"/>
                </a:gs>
                <a:gs pos="0">
                  <a:srgbClr val="4962D5"/>
                </a:gs>
              </a:gsLst>
              <a:lin ang="5400000" scaled="0"/>
            </a:gradFill>
            <a:ln w="38100"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latin typeface="Patua One" panose="02000000000000000000" pitchFamily="2" charset="0"/>
                </a:rPr>
                <a:t>0</a:t>
              </a:r>
              <a:endParaRPr lang="en-IN" sz="3200" b="1" dirty="0">
                <a:latin typeface="Patua One" panose="02000000000000000000" pitchFamily="2" charset="0"/>
              </a:endParaRPr>
            </a:p>
          </p:txBody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7D776F71-9554-88AC-D2C3-E25D901D6109}"/>
              </a:ext>
            </a:extLst>
          </p:cNvPr>
          <p:cNvGrpSpPr/>
          <p:nvPr/>
        </p:nvGrpSpPr>
        <p:grpSpPr>
          <a:xfrm>
            <a:off x="1705140" y="2184401"/>
            <a:ext cx="4128490" cy="823289"/>
            <a:chOff x="1305719" y="2049243"/>
            <a:chExt cx="4503901" cy="879797"/>
          </a:xfrm>
        </p:grpSpPr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A8BEE023-2720-A327-D42F-9657FBFAD57B}"/>
                </a:ext>
              </a:extLst>
            </p:cNvPr>
            <p:cNvSpPr/>
            <p:nvPr/>
          </p:nvSpPr>
          <p:spPr>
            <a:xfrm>
              <a:off x="1305719" y="2049243"/>
              <a:ext cx="4503901" cy="879797"/>
            </a:xfrm>
            <a:prstGeom prst="rect">
              <a:avLst/>
            </a:prstGeom>
            <a:gradFill>
              <a:gsLst>
                <a:gs pos="100000">
                  <a:srgbClr val="4962D5"/>
                </a:gs>
                <a:gs pos="50000">
                  <a:srgbClr val="6988E3"/>
                </a:gs>
                <a:gs pos="0">
                  <a:srgbClr val="4962D5"/>
                </a:gs>
              </a:gsLst>
              <a:lin ang="5400000" scaled="0"/>
            </a:gra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EA00B698-1EEF-28DA-A75F-3268B2B8F43C}"/>
                </a:ext>
              </a:extLst>
            </p:cNvPr>
            <p:cNvSpPr/>
            <p:nvPr/>
          </p:nvSpPr>
          <p:spPr>
            <a:xfrm>
              <a:off x="2867025" y="2118700"/>
              <a:ext cx="1381288" cy="740882"/>
            </a:xfrm>
            <a:prstGeom prst="ellipse">
              <a:avLst/>
            </a:prstGeom>
            <a:gradFill flip="none" rotWithShape="1">
              <a:gsLst>
                <a:gs pos="80000">
                  <a:srgbClr val="0E153C"/>
                </a:gs>
                <a:gs pos="0">
                  <a:srgbClr val="255AE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1</a:t>
              </a:r>
              <a:endParaRPr lang="en-IN" dirty="0"/>
            </a:p>
          </p:txBody>
        </p: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2201DC57-FDC4-F351-230E-93D3FF99ED65}"/>
              </a:ext>
            </a:extLst>
          </p:cNvPr>
          <p:cNvGrpSpPr/>
          <p:nvPr/>
        </p:nvGrpSpPr>
        <p:grpSpPr>
          <a:xfrm>
            <a:off x="1705140" y="3225457"/>
            <a:ext cx="4128490" cy="823289"/>
            <a:chOff x="1305719" y="2049243"/>
            <a:chExt cx="4503901" cy="879797"/>
          </a:xfrm>
        </p:grpSpPr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4EE873C7-4A65-963D-D699-49597F393A13}"/>
                </a:ext>
              </a:extLst>
            </p:cNvPr>
            <p:cNvSpPr/>
            <p:nvPr/>
          </p:nvSpPr>
          <p:spPr>
            <a:xfrm>
              <a:off x="1305719" y="2049243"/>
              <a:ext cx="4503901" cy="879797"/>
            </a:xfrm>
            <a:prstGeom prst="rect">
              <a:avLst/>
            </a:prstGeom>
            <a:gradFill>
              <a:gsLst>
                <a:gs pos="100000">
                  <a:srgbClr val="4962D5"/>
                </a:gs>
                <a:gs pos="50000">
                  <a:srgbClr val="6988E3"/>
                </a:gs>
                <a:gs pos="0">
                  <a:srgbClr val="4962D5"/>
                </a:gs>
              </a:gsLst>
              <a:lin ang="5400000" scaled="0"/>
            </a:gra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55858526-9DC5-9CB7-34F4-7B9EABCEA069}"/>
                </a:ext>
              </a:extLst>
            </p:cNvPr>
            <p:cNvSpPr/>
            <p:nvPr/>
          </p:nvSpPr>
          <p:spPr>
            <a:xfrm>
              <a:off x="2867025" y="2118700"/>
              <a:ext cx="1381288" cy="740882"/>
            </a:xfrm>
            <a:prstGeom prst="ellipse">
              <a:avLst/>
            </a:prstGeom>
            <a:gradFill flip="none" rotWithShape="1">
              <a:gsLst>
                <a:gs pos="80000">
                  <a:srgbClr val="0E153C"/>
                </a:gs>
                <a:gs pos="0">
                  <a:srgbClr val="255AE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2</a:t>
              </a:r>
              <a:endParaRPr lang="en-IN" dirty="0"/>
            </a:p>
          </p:txBody>
        </p:sp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CADDFB95-8C12-D4E9-E628-EB01C8B9B16D}"/>
              </a:ext>
            </a:extLst>
          </p:cNvPr>
          <p:cNvGrpSpPr/>
          <p:nvPr/>
        </p:nvGrpSpPr>
        <p:grpSpPr>
          <a:xfrm>
            <a:off x="1705140" y="4255357"/>
            <a:ext cx="4128490" cy="823289"/>
            <a:chOff x="1305719" y="2049243"/>
            <a:chExt cx="4503901" cy="879797"/>
          </a:xfrm>
        </p:grpSpPr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8EC26E11-BEE3-89C1-AE79-C706A4ABC04A}"/>
                </a:ext>
              </a:extLst>
            </p:cNvPr>
            <p:cNvSpPr/>
            <p:nvPr/>
          </p:nvSpPr>
          <p:spPr>
            <a:xfrm>
              <a:off x="1305719" y="2049243"/>
              <a:ext cx="4503901" cy="879797"/>
            </a:xfrm>
            <a:prstGeom prst="rect">
              <a:avLst/>
            </a:prstGeom>
            <a:gradFill>
              <a:gsLst>
                <a:gs pos="100000">
                  <a:srgbClr val="4962D5"/>
                </a:gs>
                <a:gs pos="50000">
                  <a:srgbClr val="6988E3"/>
                </a:gs>
                <a:gs pos="0">
                  <a:srgbClr val="4962D5"/>
                </a:gs>
              </a:gsLst>
              <a:lin ang="5400000" scaled="0"/>
            </a:gra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1351BE84-AF0A-407A-2CCE-CDE7E32FD59B}"/>
                </a:ext>
              </a:extLst>
            </p:cNvPr>
            <p:cNvSpPr/>
            <p:nvPr/>
          </p:nvSpPr>
          <p:spPr>
            <a:xfrm>
              <a:off x="2867025" y="2118700"/>
              <a:ext cx="1381288" cy="740882"/>
            </a:xfrm>
            <a:prstGeom prst="ellipse">
              <a:avLst/>
            </a:prstGeom>
            <a:gradFill flip="none" rotWithShape="1">
              <a:gsLst>
                <a:gs pos="80000">
                  <a:srgbClr val="0E153C"/>
                </a:gs>
                <a:gs pos="0">
                  <a:srgbClr val="255AE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3</a:t>
              </a:r>
              <a:endParaRPr lang="en-IN" dirty="0"/>
            </a:p>
          </p:txBody>
        </p: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8E7CE3E2-8B09-B28F-B720-ED1B17C6EFA6}"/>
              </a:ext>
            </a:extLst>
          </p:cNvPr>
          <p:cNvGrpSpPr/>
          <p:nvPr/>
        </p:nvGrpSpPr>
        <p:grpSpPr>
          <a:xfrm>
            <a:off x="1705140" y="5299479"/>
            <a:ext cx="4128490" cy="823289"/>
            <a:chOff x="1305719" y="2049243"/>
            <a:chExt cx="4503901" cy="879797"/>
          </a:xfrm>
        </p:grpSpPr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AFC3F8B1-AD1F-DED7-034F-E9AD5587F901}"/>
                </a:ext>
              </a:extLst>
            </p:cNvPr>
            <p:cNvSpPr/>
            <p:nvPr/>
          </p:nvSpPr>
          <p:spPr>
            <a:xfrm>
              <a:off x="1305719" y="2049243"/>
              <a:ext cx="4503901" cy="879797"/>
            </a:xfrm>
            <a:prstGeom prst="rect">
              <a:avLst/>
            </a:prstGeom>
            <a:gradFill>
              <a:gsLst>
                <a:gs pos="100000">
                  <a:srgbClr val="4962D5"/>
                </a:gs>
                <a:gs pos="50000">
                  <a:srgbClr val="6988E3"/>
                </a:gs>
                <a:gs pos="0">
                  <a:srgbClr val="4962D5"/>
                </a:gs>
              </a:gsLst>
              <a:lin ang="5400000" scaled="0"/>
            </a:gra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3C816F89-381E-E853-910E-637DD0798C8C}"/>
                </a:ext>
              </a:extLst>
            </p:cNvPr>
            <p:cNvSpPr/>
            <p:nvPr/>
          </p:nvSpPr>
          <p:spPr>
            <a:xfrm>
              <a:off x="2867025" y="2118700"/>
              <a:ext cx="1381288" cy="740882"/>
            </a:xfrm>
            <a:prstGeom prst="ellipse">
              <a:avLst/>
            </a:prstGeom>
            <a:gradFill flip="none" rotWithShape="1">
              <a:gsLst>
                <a:gs pos="80000">
                  <a:srgbClr val="0E153C"/>
                </a:gs>
                <a:gs pos="0">
                  <a:srgbClr val="255AE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4</a:t>
              </a:r>
              <a:endParaRPr lang="en-IN" dirty="0"/>
            </a:p>
          </p:txBody>
        </p: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93E48A5D-4922-87E7-268B-37DAAE57EB7F}"/>
              </a:ext>
            </a:extLst>
          </p:cNvPr>
          <p:cNvGrpSpPr/>
          <p:nvPr/>
        </p:nvGrpSpPr>
        <p:grpSpPr>
          <a:xfrm>
            <a:off x="6358372" y="2184401"/>
            <a:ext cx="4128490" cy="823289"/>
            <a:chOff x="1305719" y="2049243"/>
            <a:chExt cx="4503901" cy="879797"/>
          </a:xfrm>
        </p:grpSpPr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6EA9E26E-B843-B227-223E-8767A40D63F8}"/>
                </a:ext>
              </a:extLst>
            </p:cNvPr>
            <p:cNvSpPr/>
            <p:nvPr/>
          </p:nvSpPr>
          <p:spPr>
            <a:xfrm>
              <a:off x="1305719" y="2049243"/>
              <a:ext cx="4503901" cy="879797"/>
            </a:xfrm>
            <a:prstGeom prst="rect">
              <a:avLst/>
            </a:prstGeom>
            <a:gradFill>
              <a:gsLst>
                <a:gs pos="100000">
                  <a:srgbClr val="4962D5"/>
                </a:gs>
                <a:gs pos="50000">
                  <a:srgbClr val="6988E3"/>
                </a:gs>
                <a:gs pos="0">
                  <a:srgbClr val="4962D5"/>
                </a:gs>
              </a:gsLst>
              <a:lin ang="5400000" scaled="0"/>
            </a:gra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7039D5E7-A00D-4DAF-4B6E-10EA23ECF110}"/>
                </a:ext>
              </a:extLst>
            </p:cNvPr>
            <p:cNvSpPr/>
            <p:nvPr/>
          </p:nvSpPr>
          <p:spPr>
            <a:xfrm>
              <a:off x="2867025" y="2118700"/>
              <a:ext cx="1381288" cy="740882"/>
            </a:xfrm>
            <a:prstGeom prst="ellipse">
              <a:avLst/>
            </a:prstGeom>
            <a:gradFill flip="none" rotWithShape="1">
              <a:gsLst>
                <a:gs pos="80000">
                  <a:srgbClr val="0E153C"/>
                </a:gs>
                <a:gs pos="0">
                  <a:srgbClr val="255AE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5</a:t>
              </a:r>
              <a:endParaRPr lang="en-IN" dirty="0"/>
            </a:p>
          </p:txBody>
        </p: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C15C3A86-6769-B865-A61B-84AB7BDF4383}"/>
              </a:ext>
            </a:extLst>
          </p:cNvPr>
          <p:cNvGrpSpPr/>
          <p:nvPr/>
        </p:nvGrpSpPr>
        <p:grpSpPr>
          <a:xfrm>
            <a:off x="6358372" y="3225457"/>
            <a:ext cx="4128490" cy="823289"/>
            <a:chOff x="1305719" y="2049243"/>
            <a:chExt cx="4503901" cy="879797"/>
          </a:xfrm>
        </p:grpSpPr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E470BB06-E81D-8D3C-0E7C-1A803B0D555C}"/>
                </a:ext>
              </a:extLst>
            </p:cNvPr>
            <p:cNvSpPr/>
            <p:nvPr/>
          </p:nvSpPr>
          <p:spPr>
            <a:xfrm>
              <a:off x="1305719" y="2049243"/>
              <a:ext cx="4503901" cy="879797"/>
            </a:xfrm>
            <a:prstGeom prst="rect">
              <a:avLst/>
            </a:prstGeom>
            <a:gradFill>
              <a:gsLst>
                <a:gs pos="100000">
                  <a:srgbClr val="4962D5"/>
                </a:gs>
                <a:gs pos="50000">
                  <a:srgbClr val="6988E3"/>
                </a:gs>
                <a:gs pos="0">
                  <a:srgbClr val="4962D5"/>
                </a:gs>
              </a:gsLst>
              <a:lin ang="5400000" scaled="0"/>
            </a:gra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24809692-CECA-930F-8194-24B86217281C}"/>
                </a:ext>
              </a:extLst>
            </p:cNvPr>
            <p:cNvSpPr/>
            <p:nvPr/>
          </p:nvSpPr>
          <p:spPr>
            <a:xfrm>
              <a:off x="2867025" y="2118700"/>
              <a:ext cx="1381288" cy="740882"/>
            </a:xfrm>
            <a:prstGeom prst="ellipse">
              <a:avLst/>
            </a:prstGeom>
            <a:gradFill flip="none" rotWithShape="1">
              <a:gsLst>
                <a:gs pos="80000">
                  <a:srgbClr val="0E153C"/>
                </a:gs>
                <a:gs pos="0">
                  <a:srgbClr val="255AE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6</a:t>
              </a:r>
              <a:endParaRPr lang="en-IN" dirty="0"/>
            </a:p>
          </p:txBody>
        </p: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0CE4A5E0-A4C9-6F9D-C592-3517F1F86A1F}"/>
              </a:ext>
            </a:extLst>
          </p:cNvPr>
          <p:cNvGrpSpPr/>
          <p:nvPr/>
        </p:nvGrpSpPr>
        <p:grpSpPr>
          <a:xfrm>
            <a:off x="6358372" y="4255357"/>
            <a:ext cx="4128490" cy="823289"/>
            <a:chOff x="1305719" y="2049243"/>
            <a:chExt cx="4503901" cy="879797"/>
          </a:xfrm>
        </p:grpSpPr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DAAD87AE-5039-BF05-F75A-80CAB848AE53}"/>
                </a:ext>
              </a:extLst>
            </p:cNvPr>
            <p:cNvSpPr/>
            <p:nvPr/>
          </p:nvSpPr>
          <p:spPr>
            <a:xfrm>
              <a:off x="1305719" y="2049243"/>
              <a:ext cx="4503901" cy="879797"/>
            </a:xfrm>
            <a:prstGeom prst="rect">
              <a:avLst/>
            </a:prstGeom>
            <a:gradFill>
              <a:gsLst>
                <a:gs pos="100000">
                  <a:srgbClr val="4962D5"/>
                </a:gs>
                <a:gs pos="50000">
                  <a:srgbClr val="6988E3"/>
                </a:gs>
                <a:gs pos="0">
                  <a:srgbClr val="4962D5"/>
                </a:gs>
              </a:gsLst>
              <a:lin ang="5400000" scaled="0"/>
            </a:gra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EA9E8C70-C836-E39C-BFF3-FA412F2819BE}"/>
                </a:ext>
              </a:extLst>
            </p:cNvPr>
            <p:cNvSpPr/>
            <p:nvPr/>
          </p:nvSpPr>
          <p:spPr>
            <a:xfrm>
              <a:off x="2867025" y="2118700"/>
              <a:ext cx="1381288" cy="740882"/>
            </a:xfrm>
            <a:prstGeom prst="ellipse">
              <a:avLst/>
            </a:prstGeom>
            <a:gradFill flip="none" rotWithShape="1">
              <a:gsLst>
                <a:gs pos="80000">
                  <a:srgbClr val="0E153C"/>
                </a:gs>
                <a:gs pos="0">
                  <a:srgbClr val="255AE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7</a:t>
              </a:r>
              <a:endParaRPr lang="en-IN" dirty="0"/>
            </a:p>
          </p:txBody>
        </p:sp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CEF72C5E-4284-5CDE-7093-C8A713A2F0C9}"/>
              </a:ext>
            </a:extLst>
          </p:cNvPr>
          <p:cNvGrpSpPr/>
          <p:nvPr/>
        </p:nvGrpSpPr>
        <p:grpSpPr>
          <a:xfrm>
            <a:off x="6358372" y="5299479"/>
            <a:ext cx="4128490" cy="823289"/>
            <a:chOff x="1305719" y="2049243"/>
            <a:chExt cx="4503901" cy="879797"/>
          </a:xfrm>
        </p:grpSpPr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B2A63DD4-EDE4-EB89-BF25-DCFC60AEA772}"/>
                </a:ext>
              </a:extLst>
            </p:cNvPr>
            <p:cNvSpPr/>
            <p:nvPr/>
          </p:nvSpPr>
          <p:spPr>
            <a:xfrm>
              <a:off x="1305719" y="2049243"/>
              <a:ext cx="4503901" cy="879797"/>
            </a:xfrm>
            <a:prstGeom prst="rect">
              <a:avLst/>
            </a:prstGeom>
            <a:gradFill>
              <a:gsLst>
                <a:gs pos="100000">
                  <a:srgbClr val="4962D5"/>
                </a:gs>
                <a:gs pos="50000">
                  <a:srgbClr val="6988E3"/>
                </a:gs>
                <a:gs pos="0">
                  <a:srgbClr val="4962D5"/>
                </a:gs>
              </a:gsLst>
              <a:lin ang="5400000" scaled="0"/>
            </a:gra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CD124383-2591-2865-885F-9608E242B858}"/>
                </a:ext>
              </a:extLst>
            </p:cNvPr>
            <p:cNvSpPr/>
            <p:nvPr/>
          </p:nvSpPr>
          <p:spPr>
            <a:xfrm>
              <a:off x="2867025" y="2118700"/>
              <a:ext cx="1381288" cy="740882"/>
            </a:xfrm>
            <a:prstGeom prst="ellipse">
              <a:avLst/>
            </a:prstGeom>
            <a:gradFill flip="none" rotWithShape="1">
              <a:gsLst>
                <a:gs pos="80000">
                  <a:srgbClr val="0E153C"/>
                </a:gs>
                <a:gs pos="0">
                  <a:srgbClr val="255AE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8</a:t>
              </a:r>
              <a:endParaRPr lang="en-IN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10E98D1A-0EE2-6B7A-D470-C0F1D9D52569}"/>
              </a:ext>
            </a:extLst>
          </p:cNvPr>
          <p:cNvSpPr txBox="1"/>
          <p:nvPr/>
        </p:nvSpPr>
        <p:spPr>
          <a:xfrm>
            <a:off x="1450019" y="446368"/>
            <a:ext cx="9291962" cy="8801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IN" b="0" i="0" dirty="0">
                <a:solidFill>
                  <a:schemeClr val="bg1"/>
                </a:solidFill>
                <a:effectLst/>
                <a:latin typeface="Patua One" panose="02000000000000000000" pitchFamily="2" charset="0"/>
              </a:rPr>
              <a:t>Lorem ipsum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Patua One" panose="02000000000000000000" pitchFamily="2" charset="0"/>
              </a:rPr>
              <a:t>dolor</a:t>
            </a:r>
            <a:r>
              <a:rPr lang="en-IN" b="0" i="0" dirty="0">
                <a:solidFill>
                  <a:schemeClr val="bg1"/>
                </a:solidFill>
                <a:effectLst/>
                <a:latin typeface="Patua One" panose="02000000000000000000" pitchFamily="2" charset="0"/>
              </a:rPr>
              <a:t> sit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Patua One" panose="02000000000000000000" pitchFamily="2" charset="0"/>
              </a:rPr>
              <a:t>amet</a:t>
            </a:r>
            <a:r>
              <a:rPr lang="en-IN" b="0" i="0" dirty="0">
                <a:solidFill>
                  <a:schemeClr val="bg1"/>
                </a:solidFill>
                <a:effectLst/>
                <a:latin typeface="Patua One" panose="02000000000000000000" pitchFamily="2" charset="0"/>
              </a:rPr>
              <a:t>, consectetur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Patua One" panose="02000000000000000000" pitchFamily="2" charset="0"/>
              </a:rPr>
              <a:t>adipiscing</a:t>
            </a:r>
            <a:r>
              <a:rPr lang="en-IN" b="0" i="0" dirty="0">
                <a:solidFill>
                  <a:schemeClr val="bg1"/>
                </a:solidFill>
                <a:effectLst/>
                <a:latin typeface="Patua One" panose="02000000000000000000" pitchFamily="2" charset="0"/>
              </a:rPr>
              <a:t>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Patua One" panose="02000000000000000000" pitchFamily="2" charset="0"/>
              </a:rPr>
              <a:t>elit</a:t>
            </a:r>
            <a:r>
              <a:rPr lang="en-IN" b="0" i="0" dirty="0">
                <a:solidFill>
                  <a:schemeClr val="bg1"/>
                </a:solidFill>
                <a:effectLst/>
                <a:latin typeface="Patua One" panose="02000000000000000000" pitchFamily="2" charset="0"/>
              </a:rPr>
              <a:t>,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Patua One" panose="02000000000000000000" pitchFamily="2" charset="0"/>
              </a:rPr>
              <a:t>sed</a:t>
            </a:r>
            <a:r>
              <a:rPr lang="en-IN" b="0" i="0" dirty="0">
                <a:solidFill>
                  <a:schemeClr val="bg1"/>
                </a:solidFill>
                <a:effectLst/>
                <a:latin typeface="Patua One" panose="02000000000000000000" pitchFamily="2" charset="0"/>
              </a:rPr>
              <a:t> do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Patua One" panose="02000000000000000000" pitchFamily="2" charset="0"/>
              </a:rPr>
              <a:t>eiusmod</a:t>
            </a:r>
            <a:r>
              <a:rPr lang="en-IN" b="0" i="0" dirty="0">
                <a:solidFill>
                  <a:schemeClr val="bg1"/>
                </a:solidFill>
                <a:effectLst/>
                <a:latin typeface="Patua One" panose="02000000000000000000" pitchFamily="2" charset="0"/>
              </a:rPr>
              <a:t> tempor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Patua One" panose="02000000000000000000" pitchFamily="2" charset="0"/>
              </a:rPr>
              <a:t>incididunt</a:t>
            </a:r>
            <a:r>
              <a:rPr lang="en-IN" b="0" i="0" dirty="0">
                <a:solidFill>
                  <a:schemeClr val="bg1"/>
                </a:solidFill>
                <a:effectLst/>
                <a:latin typeface="Patua One" panose="02000000000000000000" pitchFamily="2" charset="0"/>
              </a:rPr>
              <a:t>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Patua One" panose="02000000000000000000" pitchFamily="2" charset="0"/>
              </a:rPr>
              <a:t>ut</a:t>
            </a:r>
            <a:r>
              <a:rPr lang="en-IN" b="0" i="0" dirty="0">
                <a:solidFill>
                  <a:schemeClr val="bg1"/>
                </a:solidFill>
                <a:effectLst/>
                <a:latin typeface="Patua One" panose="02000000000000000000" pitchFamily="2" charset="0"/>
              </a:rPr>
              <a:t> labore et dolore magna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Patua One" panose="02000000000000000000" pitchFamily="2" charset="0"/>
              </a:rPr>
              <a:t>aliqua</a:t>
            </a:r>
            <a:r>
              <a:rPr lang="en-IN" b="0" i="0" dirty="0">
                <a:solidFill>
                  <a:schemeClr val="bg1"/>
                </a:solidFill>
                <a:effectLst/>
                <a:latin typeface="Patua One" panose="02000000000000000000" pitchFamily="2" charset="0"/>
              </a:rPr>
              <a:t>?</a:t>
            </a:r>
            <a:endParaRPr lang="en-IN" dirty="0">
              <a:solidFill>
                <a:schemeClr val="bg1"/>
              </a:solidFill>
              <a:latin typeface="Patua One" panose="02000000000000000000" pitchFamily="2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81F6FB9-921C-449F-6046-391112A52CC5}"/>
              </a:ext>
            </a:extLst>
          </p:cNvPr>
          <p:cNvGrpSpPr/>
          <p:nvPr/>
        </p:nvGrpSpPr>
        <p:grpSpPr>
          <a:xfrm>
            <a:off x="0" y="-2"/>
            <a:ext cx="12192000" cy="6858000"/>
            <a:chOff x="0" y="0"/>
            <a:chExt cx="12192000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4F2BD5D-9B1F-48F9-B897-634AA2B2ED6E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0E153C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IN" sz="2400" dirty="0">
                <a:solidFill>
                  <a:schemeClr val="bg1"/>
                </a:solidFill>
              </a:endParaRPr>
            </a:p>
          </p:txBody>
        </p:sp>
        <p:sp>
          <p:nvSpPr>
            <p:cNvPr id="5" name="Cross 4">
              <a:extLst>
                <a:ext uri="{FF2B5EF4-FFF2-40B4-BE49-F238E27FC236}">
                  <a16:creationId xmlns:a16="http://schemas.microsoft.com/office/drawing/2014/main" id="{F39FB960-C761-DBAD-5293-C25D8390BB01}"/>
                </a:ext>
              </a:extLst>
            </p:cNvPr>
            <p:cNvSpPr/>
            <p:nvPr/>
          </p:nvSpPr>
          <p:spPr>
            <a:xfrm rot="2700000">
              <a:off x="4472807" y="1805818"/>
              <a:ext cx="3246386" cy="3246360"/>
            </a:xfrm>
            <a:prstGeom prst="plus">
              <a:avLst>
                <a:gd name="adj" fmla="val 43181"/>
              </a:avLst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0E162B4-9797-B775-24BC-75BAD8EE4392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274F2F0-B72E-F897-18A8-94E75E64850A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0E153C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IN" sz="2400" dirty="0">
                <a:solidFill>
                  <a:schemeClr val="bg1"/>
                </a:solidFill>
              </a:endParaRPr>
            </a:p>
          </p:txBody>
        </p:sp>
        <p:sp>
          <p:nvSpPr>
            <p:cNvPr id="8" name="Cross 7">
              <a:extLst>
                <a:ext uri="{FF2B5EF4-FFF2-40B4-BE49-F238E27FC236}">
                  <a16:creationId xmlns:a16="http://schemas.microsoft.com/office/drawing/2014/main" id="{D7E19213-6357-D9A6-96AD-934C7444E3FB}"/>
                </a:ext>
              </a:extLst>
            </p:cNvPr>
            <p:cNvSpPr/>
            <p:nvPr/>
          </p:nvSpPr>
          <p:spPr>
            <a:xfrm rot="2700000">
              <a:off x="3025007" y="1805818"/>
              <a:ext cx="3246386" cy="3246360"/>
            </a:xfrm>
            <a:prstGeom prst="plus">
              <a:avLst>
                <a:gd name="adj" fmla="val 43181"/>
              </a:avLst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Cross 8">
              <a:extLst>
                <a:ext uri="{FF2B5EF4-FFF2-40B4-BE49-F238E27FC236}">
                  <a16:creationId xmlns:a16="http://schemas.microsoft.com/office/drawing/2014/main" id="{AA53759C-928B-74AF-7085-A9C911CF42FA}"/>
                </a:ext>
              </a:extLst>
            </p:cNvPr>
            <p:cNvSpPr/>
            <p:nvPr/>
          </p:nvSpPr>
          <p:spPr>
            <a:xfrm rot="2700000">
              <a:off x="5881465" y="1805818"/>
              <a:ext cx="3246386" cy="3246360"/>
            </a:xfrm>
            <a:prstGeom prst="plus">
              <a:avLst>
                <a:gd name="adj" fmla="val 43181"/>
              </a:avLst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014D231D-4AE1-434E-B876-DFA68CB445DE}"/>
              </a:ext>
            </a:extLst>
          </p:cNvPr>
          <p:cNvGrpSpPr/>
          <p:nvPr/>
        </p:nvGrpSpPr>
        <p:grpSpPr>
          <a:xfrm>
            <a:off x="0" y="-4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E3F8467-E808-382A-2F4F-8598AA12BFF7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0E153C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IN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Cross 11">
              <a:extLst>
                <a:ext uri="{FF2B5EF4-FFF2-40B4-BE49-F238E27FC236}">
                  <a16:creationId xmlns:a16="http://schemas.microsoft.com/office/drawing/2014/main" id="{67FC7F6D-1793-66A4-58B3-8392D1DA436C}"/>
                </a:ext>
              </a:extLst>
            </p:cNvPr>
            <p:cNvSpPr/>
            <p:nvPr/>
          </p:nvSpPr>
          <p:spPr>
            <a:xfrm rot="2700000">
              <a:off x="4472807" y="1805818"/>
              <a:ext cx="3246386" cy="3246360"/>
            </a:xfrm>
            <a:prstGeom prst="plus">
              <a:avLst>
                <a:gd name="adj" fmla="val 43181"/>
              </a:avLst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Cross 12">
              <a:extLst>
                <a:ext uri="{FF2B5EF4-FFF2-40B4-BE49-F238E27FC236}">
                  <a16:creationId xmlns:a16="http://schemas.microsoft.com/office/drawing/2014/main" id="{400DC9E9-5B42-9B79-286B-A2ADAC1090ED}"/>
                </a:ext>
              </a:extLst>
            </p:cNvPr>
            <p:cNvSpPr/>
            <p:nvPr/>
          </p:nvSpPr>
          <p:spPr>
            <a:xfrm rot="2700000">
              <a:off x="7376768" y="1805819"/>
              <a:ext cx="3246386" cy="3246360"/>
            </a:xfrm>
            <a:prstGeom prst="plus">
              <a:avLst>
                <a:gd name="adj" fmla="val 43181"/>
              </a:avLst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Cross 13">
              <a:extLst>
                <a:ext uri="{FF2B5EF4-FFF2-40B4-BE49-F238E27FC236}">
                  <a16:creationId xmlns:a16="http://schemas.microsoft.com/office/drawing/2014/main" id="{1A973B97-F2DF-6EF6-E036-96676A6BA0E3}"/>
                </a:ext>
              </a:extLst>
            </p:cNvPr>
            <p:cNvSpPr/>
            <p:nvPr/>
          </p:nvSpPr>
          <p:spPr>
            <a:xfrm rot="2700000">
              <a:off x="1577206" y="1805820"/>
              <a:ext cx="3246386" cy="3246360"/>
            </a:xfrm>
            <a:prstGeom prst="plus">
              <a:avLst>
                <a:gd name="adj" fmla="val 43181"/>
              </a:avLst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A101B1C-1EA7-DD9A-F5DE-31AF26CB8015}"/>
              </a:ext>
            </a:extLst>
          </p:cNvPr>
          <p:cNvGrpSpPr/>
          <p:nvPr/>
        </p:nvGrpSpPr>
        <p:grpSpPr>
          <a:xfrm>
            <a:off x="9493793" y="6266902"/>
            <a:ext cx="451734" cy="451732"/>
            <a:chOff x="3549843" y="4495800"/>
            <a:chExt cx="1003687" cy="1003687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DA716B6-CDA4-BD08-8D78-332D2238AA1E}"/>
                </a:ext>
              </a:extLst>
            </p:cNvPr>
            <p:cNvSpPr/>
            <p:nvPr/>
          </p:nvSpPr>
          <p:spPr>
            <a:xfrm>
              <a:off x="3549843" y="4495800"/>
              <a:ext cx="1003687" cy="1003687"/>
            </a:xfrm>
            <a:prstGeom prst="ellipse">
              <a:avLst/>
            </a:prstGeom>
            <a:solidFill>
              <a:srgbClr val="FFC9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7" name="Cross 16">
              <a:extLst>
                <a:ext uri="{FF2B5EF4-FFF2-40B4-BE49-F238E27FC236}">
                  <a16:creationId xmlns:a16="http://schemas.microsoft.com/office/drawing/2014/main" id="{AAF67DE9-43E9-9ACD-F90E-8BCCBBB0A6B8}"/>
                </a:ext>
              </a:extLst>
            </p:cNvPr>
            <p:cNvSpPr/>
            <p:nvPr/>
          </p:nvSpPr>
          <p:spPr>
            <a:xfrm rot="2700000">
              <a:off x="3771460" y="4717420"/>
              <a:ext cx="560450" cy="560448"/>
            </a:xfrm>
            <a:prstGeom prst="plus">
              <a:avLst>
                <a:gd name="adj" fmla="val 4052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F672E9B-B97D-D560-C96E-0B836E256232}"/>
              </a:ext>
            </a:extLst>
          </p:cNvPr>
          <p:cNvGrpSpPr/>
          <p:nvPr/>
        </p:nvGrpSpPr>
        <p:grpSpPr>
          <a:xfrm>
            <a:off x="10035126" y="6266902"/>
            <a:ext cx="451734" cy="451732"/>
            <a:chOff x="3549843" y="4495800"/>
            <a:chExt cx="1003687" cy="1003687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C5AF7558-D22B-D367-5BB0-8B20F7AF787F}"/>
                </a:ext>
              </a:extLst>
            </p:cNvPr>
            <p:cNvSpPr/>
            <p:nvPr/>
          </p:nvSpPr>
          <p:spPr>
            <a:xfrm>
              <a:off x="3549843" y="4495800"/>
              <a:ext cx="1003687" cy="1003687"/>
            </a:xfrm>
            <a:prstGeom prst="ellipse">
              <a:avLst/>
            </a:prstGeom>
            <a:solidFill>
              <a:srgbClr val="FFC9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0" name="Cross 19">
              <a:extLst>
                <a:ext uri="{FF2B5EF4-FFF2-40B4-BE49-F238E27FC236}">
                  <a16:creationId xmlns:a16="http://schemas.microsoft.com/office/drawing/2014/main" id="{922384BE-D523-F437-CC6E-4E2284FA6293}"/>
                </a:ext>
              </a:extLst>
            </p:cNvPr>
            <p:cNvSpPr/>
            <p:nvPr/>
          </p:nvSpPr>
          <p:spPr>
            <a:xfrm rot="2700000">
              <a:off x="3771460" y="4717420"/>
              <a:ext cx="560450" cy="560448"/>
            </a:xfrm>
            <a:prstGeom prst="plus">
              <a:avLst>
                <a:gd name="adj" fmla="val 4052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DC0DB72-8BB6-3228-6B14-0E4447CA598C}"/>
              </a:ext>
            </a:extLst>
          </p:cNvPr>
          <p:cNvGrpSpPr/>
          <p:nvPr/>
        </p:nvGrpSpPr>
        <p:grpSpPr>
          <a:xfrm>
            <a:off x="8952459" y="6266902"/>
            <a:ext cx="451734" cy="451732"/>
            <a:chOff x="3549843" y="4495800"/>
            <a:chExt cx="1003687" cy="1003687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98469BB3-25FF-6201-A820-7D3B83D2FA42}"/>
                </a:ext>
              </a:extLst>
            </p:cNvPr>
            <p:cNvSpPr/>
            <p:nvPr/>
          </p:nvSpPr>
          <p:spPr>
            <a:xfrm>
              <a:off x="3549843" y="4495800"/>
              <a:ext cx="1003687" cy="1003687"/>
            </a:xfrm>
            <a:prstGeom prst="ellipse">
              <a:avLst/>
            </a:prstGeom>
            <a:solidFill>
              <a:srgbClr val="FFC9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" name="Cross 22">
              <a:extLst>
                <a:ext uri="{FF2B5EF4-FFF2-40B4-BE49-F238E27FC236}">
                  <a16:creationId xmlns:a16="http://schemas.microsoft.com/office/drawing/2014/main" id="{9D68341D-32A3-B163-DC57-E2C1BCBC969C}"/>
                </a:ext>
              </a:extLst>
            </p:cNvPr>
            <p:cNvSpPr/>
            <p:nvPr/>
          </p:nvSpPr>
          <p:spPr>
            <a:xfrm rot="2700000">
              <a:off x="3771460" y="4717420"/>
              <a:ext cx="560450" cy="560448"/>
            </a:xfrm>
            <a:prstGeom prst="plus">
              <a:avLst>
                <a:gd name="adj" fmla="val 4052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8623391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2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5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8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3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25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1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1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25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4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13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25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7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14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25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0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14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25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3"/>
                  </p:tgtEl>
                </p:cond>
              </p:nextCondLst>
            </p:seq>
            <p:seq concurrent="1" nextAc="seek">
              <p:cTn id="38" restart="whenNotActive" fill="hold" evtFilter="cancelBubble" nodeType="interactiveSeq">
                <p:stCondLst>
                  <p:cond evt="onClick" delay="0">
                    <p:tgtEl>
                      <p:spTgt spid="14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" fill="hold">
                      <p:stCondLst>
                        <p:cond delay="0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25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6"/>
                  </p:tgtEl>
                </p:cond>
              </p:nextCondLst>
            </p:seq>
            <p:seq concurrent="1" nextAc="seek">
              <p:cTn id="44" restart="whenNotActive" fill="hold" evtFilter="cancelBubble" nodeType="interactiveSeq">
                <p:stCondLst>
                  <p:cond evt="onClick" delay="0">
                    <p:tgtEl>
                      <p:spTgt spid="14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5" fill="hold">
                      <p:stCondLst>
                        <p:cond delay="0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25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9"/>
                  </p:tgtEl>
                </p:cond>
              </p:nextCondLst>
            </p:seq>
            <p:seq concurrent="1" nextAc="seek">
              <p:cTn id="50" restart="whenNotActive" fill="hold" evtFilter="cancelBubble" nodeType="interactiveSeq">
                <p:stCondLst>
                  <p:cond evt="onClick" delay="0">
                    <p:tgtEl>
                      <p:spTgt spid="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1" fill="hold">
                      <p:stCondLst>
                        <p:cond delay="0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9" presetClass="emph" presetSubtype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0" dur="indefinite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1" dur="indefinite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"/>
                  </p:tgtEl>
                </p:cond>
              </p:nextCondLst>
            </p:seq>
            <p:seq concurrent="1" nextAc="seek">
              <p:cTn id="62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3" fill="hold">
                      <p:stCondLst>
                        <p:cond delay="0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9" presetClass="emph" presetSubtype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72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3" dur="indefinite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seq concurrent="1" nextAc="seek">
              <p:cTn id="74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5" fill="hold">
                      <p:stCondLst>
                        <p:cond delay="0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9" presetClass="emph" presetSubtype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84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85" dur="indefinite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275EA"/>
            </a:gs>
            <a:gs pos="100000">
              <a:srgbClr val="5257CD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D0AF88F7-EAD8-9E68-C1C7-32B3FD53A68E}"/>
              </a:ext>
            </a:extLst>
          </p:cNvPr>
          <p:cNvSpPr/>
          <p:nvPr/>
        </p:nvSpPr>
        <p:spPr>
          <a:xfrm>
            <a:off x="2847974" y="1530618"/>
            <a:ext cx="6496052" cy="3701982"/>
          </a:xfrm>
          <a:prstGeom prst="ellipse">
            <a:avLst/>
          </a:prstGeom>
          <a:noFill/>
          <a:ln w="127000">
            <a:solidFill>
              <a:srgbClr val="111A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A6C848C-8C38-9520-6116-083B8A44DE80}"/>
              </a:ext>
            </a:extLst>
          </p:cNvPr>
          <p:cNvSpPr/>
          <p:nvPr/>
        </p:nvSpPr>
        <p:spPr>
          <a:xfrm>
            <a:off x="3157764" y="1796845"/>
            <a:ext cx="5876471" cy="3177409"/>
          </a:xfrm>
          <a:prstGeom prst="ellipse">
            <a:avLst/>
          </a:prstGeom>
          <a:gradFill flip="none" rotWithShape="1">
            <a:gsLst>
              <a:gs pos="31000">
                <a:srgbClr val="111A67"/>
              </a:gs>
              <a:gs pos="76000">
                <a:srgbClr val="213FC1"/>
              </a:gs>
              <a:gs pos="100000">
                <a:srgbClr val="5438CB"/>
              </a:gs>
            </a:gsLst>
            <a:path path="circle">
              <a:fillToRect t="100000" r="100000"/>
            </a:path>
            <a:tileRect l="-100000" b="-100000"/>
          </a:gra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C5CBA3E-CB7E-35A0-5709-8559C21CFF99}"/>
              </a:ext>
            </a:extLst>
          </p:cNvPr>
          <p:cNvGrpSpPr/>
          <p:nvPr/>
        </p:nvGrpSpPr>
        <p:grpSpPr>
          <a:xfrm>
            <a:off x="2833272" y="2962276"/>
            <a:ext cx="6524026" cy="932972"/>
            <a:chOff x="2433637" y="2905125"/>
            <a:chExt cx="7323295" cy="1047273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2668B40-09CD-7F72-7C93-89B562F016A8}"/>
                </a:ext>
              </a:extLst>
            </p:cNvPr>
            <p:cNvSpPr/>
            <p:nvPr/>
          </p:nvSpPr>
          <p:spPr>
            <a:xfrm>
              <a:off x="2433637" y="2933319"/>
              <a:ext cx="1042987" cy="989456"/>
            </a:xfrm>
            <a:custGeom>
              <a:avLst/>
              <a:gdLst>
                <a:gd name="connsiteX0" fmla="*/ 0 w 1042987"/>
                <a:gd name="connsiteY0" fmla="*/ 393097 h 989456"/>
                <a:gd name="connsiteX1" fmla="*/ 140970 w 1042987"/>
                <a:gd name="connsiteY1" fmla="*/ 393097 h 989456"/>
                <a:gd name="connsiteX2" fmla="*/ 400526 w 1042987"/>
                <a:gd name="connsiteY2" fmla="*/ 118682 h 989456"/>
                <a:gd name="connsiteX3" fmla="*/ 400526 w 1042987"/>
                <a:gd name="connsiteY3" fmla="*/ 777335 h 989456"/>
                <a:gd name="connsiteX4" fmla="*/ 290798 w 1042987"/>
                <a:gd name="connsiteY4" fmla="*/ 867823 h 989456"/>
                <a:gd name="connsiteX5" fmla="*/ 212217 w 1042987"/>
                <a:gd name="connsiteY5" fmla="*/ 867823 h 989456"/>
                <a:gd name="connsiteX6" fmla="*/ 212217 w 1042987"/>
                <a:gd name="connsiteY6" fmla="*/ 989457 h 989456"/>
                <a:gd name="connsiteX7" fmla="*/ 830771 w 1042987"/>
                <a:gd name="connsiteY7" fmla="*/ 989457 h 989456"/>
                <a:gd name="connsiteX8" fmla="*/ 830771 w 1042987"/>
                <a:gd name="connsiteY8" fmla="*/ 867823 h 989456"/>
                <a:gd name="connsiteX9" fmla="*/ 752189 w 1042987"/>
                <a:gd name="connsiteY9" fmla="*/ 867823 h 989456"/>
                <a:gd name="connsiteX10" fmla="*/ 642461 w 1042987"/>
                <a:gd name="connsiteY10" fmla="*/ 777335 h 989456"/>
                <a:gd name="connsiteX11" fmla="*/ 642461 w 1042987"/>
                <a:gd name="connsiteY11" fmla="*/ 118682 h 989456"/>
                <a:gd name="connsiteX12" fmla="*/ 903542 w 1042987"/>
                <a:gd name="connsiteY12" fmla="*/ 393097 h 989456"/>
                <a:gd name="connsiteX13" fmla="*/ 1042988 w 1042987"/>
                <a:gd name="connsiteY13" fmla="*/ 393097 h 989456"/>
                <a:gd name="connsiteX14" fmla="*/ 1042988 w 1042987"/>
                <a:gd name="connsiteY14" fmla="*/ 0 h 989456"/>
                <a:gd name="connsiteX15" fmla="*/ 0 w 1042987"/>
                <a:gd name="connsiteY15" fmla="*/ 0 h 989456"/>
                <a:gd name="connsiteX16" fmla="*/ 0 w 1042987"/>
                <a:gd name="connsiteY16" fmla="*/ 393097 h 989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042987" h="989456">
                  <a:moveTo>
                    <a:pt x="0" y="393097"/>
                  </a:moveTo>
                  <a:lnTo>
                    <a:pt x="140970" y="393097"/>
                  </a:lnTo>
                  <a:cubicBezTo>
                    <a:pt x="142494" y="186881"/>
                    <a:pt x="207740" y="117158"/>
                    <a:pt x="400526" y="118682"/>
                  </a:cubicBezTo>
                  <a:lnTo>
                    <a:pt x="400526" y="777335"/>
                  </a:lnTo>
                  <a:cubicBezTo>
                    <a:pt x="400526" y="857441"/>
                    <a:pt x="388620" y="869347"/>
                    <a:pt x="290798" y="867823"/>
                  </a:cubicBezTo>
                  <a:lnTo>
                    <a:pt x="212217" y="867823"/>
                  </a:lnTo>
                  <a:lnTo>
                    <a:pt x="212217" y="989457"/>
                  </a:lnTo>
                  <a:lnTo>
                    <a:pt x="830771" y="989457"/>
                  </a:lnTo>
                  <a:lnTo>
                    <a:pt x="830771" y="867823"/>
                  </a:lnTo>
                  <a:lnTo>
                    <a:pt x="752189" y="867823"/>
                  </a:lnTo>
                  <a:cubicBezTo>
                    <a:pt x="654272" y="869347"/>
                    <a:pt x="642461" y="857441"/>
                    <a:pt x="642461" y="777335"/>
                  </a:cubicBezTo>
                  <a:lnTo>
                    <a:pt x="642461" y="118682"/>
                  </a:lnTo>
                  <a:cubicBezTo>
                    <a:pt x="835343" y="117158"/>
                    <a:pt x="900589" y="185452"/>
                    <a:pt x="903542" y="393097"/>
                  </a:cubicBezTo>
                  <a:lnTo>
                    <a:pt x="1042988" y="393097"/>
                  </a:lnTo>
                  <a:lnTo>
                    <a:pt x="1042988" y="0"/>
                  </a:lnTo>
                  <a:lnTo>
                    <a:pt x="0" y="0"/>
                  </a:lnTo>
                  <a:lnTo>
                    <a:pt x="0" y="393097"/>
                  </a:lnTo>
                  <a:close/>
                </a:path>
              </a:pathLst>
            </a:custGeom>
            <a:gradFill>
              <a:gsLst>
                <a:gs pos="0">
                  <a:srgbClr val="FD7A08"/>
                </a:gs>
                <a:gs pos="30000">
                  <a:srgbClr val="FEB726"/>
                </a:gs>
                <a:gs pos="100000">
                  <a:srgbClr val="FFF545"/>
                </a:gs>
              </a:gsLst>
              <a:lin ang="5400000" scaled="1"/>
            </a:gradFill>
            <a:ln w="38100" cap="flat">
              <a:solidFill>
                <a:srgbClr val="111A67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8208342-7A47-EDDA-0B2F-7901B606812B}"/>
                </a:ext>
              </a:extLst>
            </p:cNvPr>
            <p:cNvSpPr/>
            <p:nvPr/>
          </p:nvSpPr>
          <p:spPr>
            <a:xfrm>
              <a:off x="3565397" y="2933319"/>
              <a:ext cx="1271397" cy="989456"/>
            </a:xfrm>
            <a:custGeom>
              <a:avLst/>
              <a:gdLst>
                <a:gd name="connsiteX0" fmla="*/ 688372 w 1271397"/>
                <a:gd name="connsiteY0" fmla="*/ 121634 h 989456"/>
                <a:gd name="connsiteX1" fmla="*/ 756571 w 1271397"/>
                <a:gd name="connsiteY1" fmla="*/ 121634 h 989456"/>
                <a:gd name="connsiteX2" fmla="*/ 852964 w 1271397"/>
                <a:gd name="connsiteY2" fmla="*/ 212122 h 989456"/>
                <a:gd name="connsiteX3" fmla="*/ 852964 w 1271397"/>
                <a:gd name="connsiteY3" fmla="*/ 415385 h 989456"/>
                <a:gd name="connsiteX4" fmla="*/ 418338 w 1271397"/>
                <a:gd name="connsiteY4" fmla="*/ 415385 h 989456"/>
                <a:gd name="connsiteX5" fmla="*/ 418338 w 1271397"/>
                <a:gd name="connsiteY5" fmla="*/ 212122 h 989456"/>
                <a:gd name="connsiteX6" fmla="*/ 514731 w 1271397"/>
                <a:gd name="connsiteY6" fmla="*/ 121634 h 989456"/>
                <a:gd name="connsiteX7" fmla="*/ 584454 w 1271397"/>
                <a:gd name="connsiteY7" fmla="*/ 121634 h 989456"/>
                <a:gd name="connsiteX8" fmla="*/ 584454 w 1271397"/>
                <a:gd name="connsiteY8" fmla="*/ 0 h 989456"/>
                <a:gd name="connsiteX9" fmla="*/ 0 w 1271397"/>
                <a:gd name="connsiteY9" fmla="*/ 0 h 989456"/>
                <a:gd name="connsiteX10" fmla="*/ 0 w 1271397"/>
                <a:gd name="connsiteY10" fmla="*/ 121634 h 989456"/>
                <a:gd name="connsiteX11" fmla="*/ 66770 w 1271397"/>
                <a:gd name="connsiteY11" fmla="*/ 121634 h 989456"/>
                <a:gd name="connsiteX12" fmla="*/ 176498 w 1271397"/>
                <a:gd name="connsiteY12" fmla="*/ 212122 h 989456"/>
                <a:gd name="connsiteX13" fmla="*/ 176498 w 1271397"/>
                <a:gd name="connsiteY13" fmla="*/ 777335 h 989456"/>
                <a:gd name="connsiteX14" fmla="*/ 66770 w 1271397"/>
                <a:gd name="connsiteY14" fmla="*/ 867823 h 989456"/>
                <a:gd name="connsiteX15" fmla="*/ 0 w 1271397"/>
                <a:gd name="connsiteY15" fmla="*/ 867823 h 989456"/>
                <a:gd name="connsiteX16" fmla="*/ 0 w 1271397"/>
                <a:gd name="connsiteY16" fmla="*/ 989457 h 989456"/>
                <a:gd name="connsiteX17" fmla="*/ 584454 w 1271397"/>
                <a:gd name="connsiteY17" fmla="*/ 989457 h 989456"/>
                <a:gd name="connsiteX18" fmla="*/ 584454 w 1271397"/>
                <a:gd name="connsiteY18" fmla="*/ 867823 h 989456"/>
                <a:gd name="connsiteX19" fmla="*/ 514731 w 1271397"/>
                <a:gd name="connsiteY19" fmla="*/ 867823 h 989456"/>
                <a:gd name="connsiteX20" fmla="*/ 418338 w 1271397"/>
                <a:gd name="connsiteY20" fmla="*/ 777335 h 989456"/>
                <a:gd name="connsiteX21" fmla="*/ 418338 w 1271397"/>
                <a:gd name="connsiteY21" fmla="*/ 542925 h 989456"/>
                <a:gd name="connsiteX22" fmla="*/ 852964 w 1271397"/>
                <a:gd name="connsiteY22" fmla="*/ 542925 h 989456"/>
                <a:gd name="connsiteX23" fmla="*/ 852964 w 1271397"/>
                <a:gd name="connsiteY23" fmla="*/ 777335 h 989456"/>
                <a:gd name="connsiteX24" fmla="*/ 756571 w 1271397"/>
                <a:gd name="connsiteY24" fmla="*/ 867823 h 989456"/>
                <a:gd name="connsiteX25" fmla="*/ 688372 w 1271397"/>
                <a:gd name="connsiteY25" fmla="*/ 867823 h 989456"/>
                <a:gd name="connsiteX26" fmla="*/ 688372 w 1271397"/>
                <a:gd name="connsiteY26" fmla="*/ 989457 h 989456"/>
                <a:gd name="connsiteX27" fmla="*/ 1271397 w 1271397"/>
                <a:gd name="connsiteY27" fmla="*/ 989457 h 989456"/>
                <a:gd name="connsiteX28" fmla="*/ 1271397 w 1271397"/>
                <a:gd name="connsiteY28" fmla="*/ 867823 h 989456"/>
                <a:gd name="connsiteX29" fmla="*/ 1204627 w 1271397"/>
                <a:gd name="connsiteY29" fmla="*/ 867823 h 989456"/>
                <a:gd name="connsiteX30" fmla="*/ 1094899 w 1271397"/>
                <a:gd name="connsiteY30" fmla="*/ 777335 h 989456"/>
                <a:gd name="connsiteX31" fmla="*/ 1094899 w 1271397"/>
                <a:gd name="connsiteY31" fmla="*/ 212122 h 989456"/>
                <a:gd name="connsiteX32" fmla="*/ 1204627 w 1271397"/>
                <a:gd name="connsiteY32" fmla="*/ 121634 h 989456"/>
                <a:gd name="connsiteX33" fmla="*/ 1271397 w 1271397"/>
                <a:gd name="connsiteY33" fmla="*/ 121634 h 989456"/>
                <a:gd name="connsiteX34" fmla="*/ 1271397 w 1271397"/>
                <a:gd name="connsiteY34" fmla="*/ 0 h 989456"/>
                <a:gd name="connsiteX35" fmla="*/ 688372 w 1271397"/>
                <a:gd name="connsiteY35" fmla="*/ 0 h 989456"/>
                <a:gd name="connsiteX36" fmla="*/ 688372 w 1271397"/>
                <a:gd name="connsiteY36" fmla="*/ 121634 h 989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271397" h="989456">
                  <a:moveTo>
                    <a:pt x="688372" y="121634"/>
                  </a:moveTo>
                  <a:lnTo>
                    <a:pt x="756571" y="121634"/>
                  </a:lnTo>
                  <a:cubicBezTo>
                    <a:pt x="841153" y="120110"/>
                    <a:pt x="854488" y="132017"/>
                    <a:pt x="852964" y="212122"/>
                  </a:cubicBezTo>
                  <a:lnTo>
                    <a:pt x="852964" y="415385"/>
                  </a:lnTo>
                  <a:lnTo>
                    <a:pt x="418338" y="415385"/>
                  </a:lnTo>
                  <a:lnTo>
                    <a:pt x="418338" y="212122"/>
                  </a:lnTo>
                  <a:cubicBezTo>
                    <a:pt x="416814" y="132017"/>
                    <a:pt x="428720" y="120110"/>
                    <a:pt x="514731" y="121634"/>
                  </a:cubicBezTo>
                  <a:lnTo>
                    <a:pt x="584454" y="121634"/>
                  </a:lnTo>
                  <a:lnTo>
                    <a:pt x="584454" y="0"/>
                  </a:lnTo>
                  <a:lnTo>
                    <a:pt x="0" y="0"/>
                  </a:lnTo>
                  <a:lnTo>
                    <a:pt x="0" y="121634"/>
                  </a:lnTo>
                  <a:lnTo>
                    <a:pt x="66770" y="121634"/>
                  </a:lnTo>
                  <a:cubicBezTo>
                    <a:pt x="163163" y="120110"/>
                    <a:pt x="178022" y="132017"/>
                    <a:pt x="176498" y="212122"/>
                  </a:cubicBezTo>
                  <a:lnTo>
                    <a:pt x="176498" y="777335"/>
                  </a:lnTo>
                  <a:cubicBezTo>
                    <a:pt x="178022" y="857441"/>
                    <a:pt x="163163" y="869347"/>
                    <a:pt x="66770" y="867823"/>
                  </a:cubicBezTo>
                  <a:lnTo>
                    <a:pt x="0" y="867823"/>
                  </a:lnTo>
                  <a:lnTo>
                    <a:pt x="0" y="989457"/>
                  </a:lnTo>
                  <a:lnTo>
                    <a:pt x="584454" y="989457"/>
                  </a:lnTo>
                  <a:lnTo>
                    <a:pt x="584454" y="867823"/>
                  </a:lnTo>
                  <a:lnTo>
                    <a:pt x="514731" y="867823"/>
                  </a:lnTo>
                  <a:cubicBezTo>
                    <a:pt x="428720" y="869347"/>
                    <a:pt x="416814" y="857441"/>
                    <a:pt x="418338" y="777335"/>
                  </a:cubicBezTo>
                  <a:lnTo>
                    <a:pt x="418338" y="542925"/>
                  </a:lnTo>
                  <a:lnTo>
                    <a:pt x="852964" y="542925"/>
                  </a:lnTo>
                  <a:lnTo>
                    <a:pt x="852964" y="777335"/>
                  </a:lnTo>
                  <a:cubicBezTo>
                    <a:pt x="854488" y="857441"/>
                    <a:pt x="842582" y="869347"/>
                    <a:pt x="756571" y="867823"/>
                  </a:cubicBezTo>
                  <a:lnTo>
                    <a:pt x="688372" y="867823"/>
                  </a:lnTo>
                  <a:lnTo>
                    <a:pt x="688372" y="989457"/>
                  </a:lnTo>
                  <a:lnTo>
                    <a:pt x="1271397" y="989457"/>
                  </a:lnTo>
                  <a:lnTo>
                    <a:pt x="1271397" y="867823"/>
                  </a:lnTo>
                  <a:lnTo>
                    <a:pt x="1204627" y="867823"/>
                  </a:lnTo>
                  <a:cubicBezTo>
                    <a:pt x="1106710" y="869347"/>
                    <a:pt x="1094899" y="857441"/>
                    <a:pt x="1094899" y="777335"/>
                  </a:cubicBezTo>
                  <a:lnTo>
                    <a:pt x="1094899" y="212122"/>
                  </a:lnTo>
                  <a:cubicBezTo>
                    <a:pt x="1094899" y="130493"/>
                    <a:pt x="1106805" y="120110"/>
                    <a:pt x="1204627" y="121634"/>
                  </a:cubicBezTo>
                  <a:lnTo>
                    <a:pt x="1271397" y="121634"/>
                  </a:lnTo>
                  <a:lnTo>
                    <a:pt x="1271397" y="0"/>
                  </a:lnTo>
                  <a:lnTo>
                    <a:pt x="688372" y="0"/>
                  </a:lnTo>
                  <a:lnTo>
                    <a:pt x="688372" y="121634"/>
                  </a:lnTo>
                  <a:close/>
                </a:path>
              </a:pathLst>
            </a:custGeom>
            <a:gradFill>
              <a:gsLst>
                <a:gs pos="0">
                  <a:srgbClr val="FD7A08"/>
                </a:gs>
                <a:gs pos="30000">
                  <a:srgbClr val="FEB726"/>
                </a:gs>
                <a:gs pos="100000">
                  <a:srgbClr val="FFF545"/>
                </a:gs>
              </a:gsLst>
              <a:lin ang="5400000" scaled="1"/>
            </a:gradFill>
            <a:ln w="38100" cap="flat">
              <a:solidFill>
                <a:srgbClr val="111A67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574599F-B301-FFF0-E4A6-FC098A9C05A8}"/>
                </a:ext>
              </a:extLst>
            </p:cNvPr>
            <p:cNvSpPr/>
            <p:nvPr/>
          </p:nvSpPr>
          <p:spPr>
            <a:xfrm>
              <a:off x="4891563" y="2933319"/>
              <a:ext cx="1200245" cy="989552"/>
            </a:xfrm>
            <a:custGeom>
              <a:avLst/>
              <a:gdLst>
                <a:gd name="connsiteX0" fmla="*/ 1032510 w 1200245"/>
                <a:gd name="connsiteY0" fmla="*/ 768382 h 989552"/>
                <a:gd name="connsiteX1" fmla="*/ 741712 w 1200245"/>
                <a:gd name="connsiteY1" fmla="*/ 0 h 989552"/>
                <a:gd name="connsiteX2" fmla="*/ 464344 w 1200245"/>
                <a:gd name="connsiteY2" fmla="*/ 0 h 989552"/>
                <a:gd name="connsiteX3" fmla="*/ 178022 w 1200245"/>
                <a:gd name="connsiteY3" fmla="*/ 762476 h 989552"/>
                <a:gd name="connsiteX4" fmla="*/ 53435 w 1200245"/>
                <a:gd name="connsiteY4" fmla="*/ 867823 h 989552"/>
                <a:gd name="connsiteX5" fmla="*/ 0 w 1200245"/>
                <a:gd name="connsiteY5" fmla="*/ 867823 h 989552"/>
                <a:gd name="connsiteX6" fmla="*/ 0 w 1200245"/>
                <a:gd name="connsiteY6" fmla="*/ 989457 h 989552"/>
                <a:gd name="connsiteX7" fmla="*/ 489490 w 1200245"/>
                <a:gd name="connsiteY7" fmla="*/ 989457 h 989552"/>
                <a:gd name="connsiteX8" fmla="*/ 489490 w 1200245"/>
                <a:gd name="connsiteY8" fmla="*/ 867823 h 989552"/>
                <a:gd name="connsiteX9" fmla="*/ 421291 w 1200245"/>
                <a:gd name="connsiteY9" fmla="*/ 867823 h 989552"/>
                <a:gd name="connsiteX10" fmla="*/ 338233 w 1200245"/>
                <a:gd name="connsiteY10" fmla="*/ 827818 h 989552"/>
                <a:gd name="connsiteX11" fmla="*/ 350139 w 1200245"/>
                <a:gd name="connsiteY11" fmla="*/ 778859 h 989552"/>
                <a:gd name="connsiteX12" fmla="*/ 391668 w 1200245"/>
                <a:gd name="connsiteY12" fmla="*/ 672084 h 989552"/>
                <a:gd name="connsiteX13" fmla="*/ 723995 w 1200245"/>
                <a:gd name="connsiteY13" fmla="*/ 672084 h 989552"/>
                <a:gd name="connsiteX14" fmla="*/ 764096 w 1200245"/>
                <a:gd name="connsiteY14" fmla="*/ 774478 h 989552"/>
                <a:gd name="connsiteX15" fmla="*/ 776002 w 1200245"/>
                <a:gd name="connsiteY15" fmla="*/ 823436 h 989552"/>
                <a:gd name="connsiteX16" fmla="*/ 678085 w 1200245"/>
                <a:gd name="connsiteY16" fmla="*/ 867918 h 989552"/>
                <a:gd name="connsiteX17" fmla="*/ 618744 w 1200245"/>
                <a:gd name="connsiteY17" fmla="*/ 867918 h 989552"/>
                <a:gd name="connsiteX18" fmla="*/ 618744 w 1200245"/>
                <a:gd name="connsiteY18" fmla="*/ 989552 h 989552"/>
                <a:gd name="connsiteX19" fmla="*/ 1200245 w 1200245"/>
                <a:gd name="connsiteY19" fmla="*/ 989552 h 989552"/>
                <a:gd name="connsiteX20" fmla="*/ 1200245 w 1200245"/>
                <a:gd name="connsiteY20" fmla="*/ 867918 h 989552"/>
                <a:gd name="connsiteX21" fmla="*/ 1158717 w 1200245"/>
                <a:gd name="connsiteY21" fmla="*/ 867918 h 989552"/>
                <a:gd name="connsiteX22" fmla="*/ 1032605 w 1200245"/>
                <a:gd name="connsiteY22" fmla="*/ 768477 h 989552"/>
                <a:gd name="connsiteX23" fmla="*/ 437674 w 1200245"/>
                <a:gd name="connsiteY23" fmla="*/ 548831 h 989552"/>
                <a:gd name="connsiteX24" fmla="*/ 557879 w 1200245"/>
                <a:gd name="connsiteY24" fmla="*/ 229934 h 989552"/>
                <a:gd name="connsiteX25" fmla="*/ 679514 w 1200245"/>
                <a:gd name="connsiteY25" fmla="*/ 548831 h 989552"/>
                <a:gd name="connsiteX26" fmla="*/ 437674 w 1200245"/>
                <a:gd name="connsiteY26" fmla="*/ 548831 h 989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200245" h="989552">
                  <a:moveTo>
                    <a:pt x="1032510" y="768382"/>
                  </a:moveTo>
                  <a:lnTo>
                    <a:pt x="741712" y="0"/>
                  </a:lnTo>
                  <a:lnTo>
                    <a:pt x="464344" y="0"/>
                  </a:lnTo>
                  <a:lnTo>
                    <a:pt x="178022" y="762476"/>
                  </a:lnTo>
                  <a:cubicBezTo>
                    <a:pt x="152781" y="839629"/>
                    <a:pt x="124587" y="863346"/>
                    <a:pt x="53435" y="867823"/>
                  </a:cubicBezTo>
                  <a:lnTo>
                    <a:pt x="0" y="867823"/>
                  </a:lnTo>
                  <a:lnTo>
                    <a:pt x="0" y="989457"/>
                  </a:lnTo>
                  <a:lnTo>
                    <a:pt x="489490" y="989457"/>
                  </a:lnTo>
                  <a:lnTo>
                    <a:pt x="489490" y="867823"/>
                  </a:lnTo>
                  <a:lnTo>
                    <a:pt x="421291" y="867823"/>
                  </a:lnTo>
                  <a:cubicBezTo>
                    <a:pt x="357473" y="867823"/>
                    <a:pt x="338233" y="858965"/>
                    <a:pt x="338233" y="827818"/>
                  </a:cubicBezTo>
                  <a:cubicBezTo>
                    <a:pt x="338233" y="817436"/>
                    <a:pt x="342710" y="799624"/>
                    <a:pt x="350139" y="778859"/>
                  </a:cubicBezTo>
                  <a:lnTo>
                    <a:pt x="391668" y="672084"/>
                  </a:lnTo>
                  <a:lnTo>
                    <a:pt x="723995" y="672084"/>
                  </a:lnTo>
                  <a:lnTo>
                    <a:pt x="764096" y="774478"/>
                  </a:lnTo>
                  <a:cubicBezTo>
                    <a:pt x="771525" y="792290"/>
                    <a:pt x="776002" y="811530"/>
                    <a:pt x="776002" y="823436"/>
                  </a:cubicBezTo>
                  <a:cubicBezTo>
                    <a:pt x="776002" y="859060"/>
                    <a:pt x="755237" y="867918"/>
                    <a:pt x="678085" y="867918"/>
                  </a:cubicBezTo>
                  <a:lnTo>
                    <a:pt x="618744" y="867918"/>
                  </a:lnTo>
                  <a:lnTo>
                    <a:pt x="618744" y="989552"/>
                  </a:lnTo>
                  <a:lnTo>
                    <a:pt x="1200245" y="989552"/>
                  </a:lnTo>
                  <a:lnTo>
                    <a:pt x="1200245" y="867918"/>
                  </a:lnTo>
                  <a:lnTo>
                    <a:pt x="1158717" y="867918"/>
                  </a:lnTo>
                  <a:cubicBezTo>
                    <a:pt x="1081564" y="869442"/>
                    <a:pt x="1069753" y="859060"/>
                    <a:pt x="1032605" y="768477"/>
                  </a:cubicBezTo>
                  <a:close/>
                  <a:moveTo>
                    <a:pt x="437674" y="548831"/>
                  </a:moveTo>
                  <a:lnTo>
                    <a:pt x="557879" y="229934"/>
                  </a:lnTo>
                  <a:lnTo>
                    <a:pt x="679514" y="548831"/>
                  </a:lnTo>
                  <a:lnTo>
                    <a:pt x="437674" y="548831"/>
                  </a:lnTo>
                  <a:close/>
                </a:path>
              </a:pathLst>
            </a:custGeom>
            <a:gradFill>
              <a:gsLst>
                <a:gs pos="0">
                  <a:srgbClr val="FD7A08"/>
                </a:gs>
                <a:gs pos="30000">
                  <a:srgbClr val="FEB726"/>
                </a:gs>
                <a:gs pos="100000">
                  <a:srgbClr val="FFF545"/>
                </a:gs>
              </a:gsLst>
              <a:lin ang="5400000" scaled="1"/>
            </a:gradFill>
            <a:ln w="38100" cap="flat">
              <a:solidFill>
                <a:srgbClr val="111A67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40EBBFAE-F28C-2332-EAA2-808A2C0CAB3F}"/>
                </a:ext>
              </a:extLst>
            </p:cNvPr>
            <p:cNvSpPr/>
            <p:nvPr/>
          </p:nvSpPr>
          <p:spPr>
            <a:xfrm>
              <a:off x="6107905" y="2933319"/>
              <a:ext cx="1260919" cy="989456"/>
            </a:xfrm>
            <a:custGeom>
              <a:avLst/>
              <a:gdLst>
                <a:gd name="connsiteX0" fmla="*/ 753618 w 1260919"/>
                <a:gd name="connsiteY0" fmla="*/ 121634 h 989456"/>
                <a:gd name="connsiteX1" fmla="*/ 830771 w 1260919"/>
                <a:gd name="connsiteY1" fmla="*/ 121634 h 989456"/>
                <a:gd name="connsiteX2" fmla="*/ 939070 w 1260919"/>
                <a:gd name="connsiteY2" fmla="*/ 212122 h 989456"/>
                <a:gd name="connsiteX3" fmla="*/ 939070 w 1260919"/>
                <a:gd name="connsiteY3" fmla="*/ 706088 h 989456"/>
                <a:gd name="connsiteX4" fmla="*/ 477679 w 1260919"/>
                <a:gd name="connsiteY4" fmla="*/ 0 h 989456"/>
                <a:gd name="connsiteX5" fmla="*/ 0 w 1260919"/>
                <a:gd name="connsiteY5" fmla="*/ 0 h 989456"/>
                <a:gd name="connsiteX6" fmla="*/ 0 w 1260919"/>
                <a:gd name="connsiteY6" fmla="*/ 121634 h 989456"/>
                <a:gd name="connsiteX7" fmla="*/ 57817 w 1260919"/>
                <a:gd name="connsiteY7" fmla="*/ 121634 h 989456"/>
                <a:gd name="connsiteX8" fmla="*/ 166116 w 1260919"/>
                <a:gd name="connsiteY8" fmla="*/ 212122 h 989456"/>
                <a:gd name="connsiteX9" fmla="*/ 166116 w 1260919"/>
                <a:gd name="connsiteY9" fmla="*/ 777335 h 989456"/>
                <a:gd name="connsiteX10" fmla="*/ 57817 w 1260919"/>
                <a:gd name="connsiteY10" fmla="*/ 867823 h 989456"/>
                <a:gd name="connsiteX11" fmla="*/ 0 w 1260919"/>
                <a:gd name="connsiteY11" fmla="*/ 867823 h 989456"/>
                <a:gd name="connsiteX12" fmla="*/ 0 w 1260919"/>
                <a:gd name="connsiteY12" fmla="*/ 989457 h 989456"/>
                <a:gd name="connsiteX13" fmla="*/ 511778 w 1260919"/>
                <a:gd name="connsiteY13" fmla="*/ 989457 h 989456"/>
                <a:gd name="connsiteX14" fmla="*/ 511778 w 1260919"/>
                <a:gd name="connsiteY14" fmla="*/ 867823 h 989456"/>
                <a:gd name="connsiteX15" fmla="*/ 436150 w 1260919"/>
                <a:gd name="connsiteY15" fmla="*/ 867823 h 989456"/>
                <a:gd name="connsiteX16" fmla="*/ 327851 w 1260919"/>
                <a:gd name="connsiteY16" fmla="*/ 777335 h 989456"/>
                <a:gd name="connsiteX17" fmla="*/ 327851 w 1260919"/>
                <a:gd name="connsiteY17" fmla="*/ 215075 h 989456"/>
                <a:gd name="connsiteX18" fmla="*/ 830675 w 1260919"/>
                <a:gd name="connsiteY18" fmla="*/ 989457 h 989456"/>
                <a:gd name="connsiteX19" fmla="*/ 1100709 w 1260919"/>
                <a:gd name="connsiteY19" fmla="*/ 989457 h 989456"/>
                <a:gd name="connsiteX20" fmla="*/ 1100709 w 1260919"/>
                <a:gd name="connsiteY20" fmla="*/ 212122 h 989456"/>
                <a:gd name="connsiteX21" fmla="*/ 1209008 w 1260919"/>
                <a:gd name="connsiteY21" fmla="*/ 121634 h 989456"/>
                <a:gd name="connsiteX22" fmla="*/ 1260920 w 1260919"/>
                <a:gd name="connsiteY22" fmla="*/ 121634 h 989456"/>
                <a:gd name="connsiteX23" fmla="*/ 1260920 w 1260919"/>
                <a:gd name="connsiteY23" fmla="*/ 0 h 989456"/>
                <a:gd name="connsiteX24" fmla="*/ 753618 w 1260919"/>
                <a:gd name="connsiteY24" fmla="*/ 0 h 989456"/>
                <a:gd name="connsiteX25" fmla="*/ 753618 w 1260919"/>
                <a:gd name="connsiteY25" fmla="*/ 121634 h 989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260919" h="989456">
                  <a:moveTo>
                    <a:pt x="753618" y="121634"/>
                  </a:moveTo>
                  <a:lnTo>
                    <a:pt x="830771" y="121634"/>
                  </a:lnTo>
                  <a:cubicBezTo>
                    <a:pt x="927163" y="120110"/>
                    <a:pt x="939070" y="130493"/>
                    <a:pt x="939070" y="212122"/>
                  </a:cubicBezTo>
                  <a:lnTo>
                    <a:pt x="939070" y="706088"/>
                  </a:lnTo>
                  <a:lnTo>
                    <a:pt x="477679" y="0"/>
                  </a:lnTo>
                  <a:lnTo>
                    <a:pt x="0" y="0"/>
                  </a:lnTo>
                  <a:lnTo>
                    <a:pt x="0" y="121634"/>
                  </a:lnTo>
                  <a:lnTo>
                    <a:pt x="57817" y="121634"/>
                  </a:lnTo>
                  <a:cubicBezTo>
                    <a:pt x="154210" y="120110"/>
                    <a:pt x="166116" y="132017"/>
                    <a:pt x="166116" y="212122"/>
                  </a:cubicBezTo>
                  <a:lnTo>
                    <a:pt x="166116" y="777335"/>
                  </a:lnTo>
                  <a:cubicBezTo>
                    <a:pt x="166116" y="857441"/>
                    <a:pt x="154210" y="869347"/>
                    <a:pt x="57817" y="867823"/>
                  </a:cubicBezTo>
                  <a:lnTo>
                    <a:pt x="0" y="867823"/>
                  </a:lnTo>
                  <a:lnTo>
                    <a:pt x="0" y="989457"/>
                  </a:lnTo>
                  <a:lnTo>
                    <a:pt x="511778" y="989457"/>
                  </a:lnTo>
                  <a:lnTo>
                    <a:pt x="511778" y="867823"/>
                  </a:lnTo>
                  <a:lnTo>
                    <a:pt x="436150" y="867823"/>
                  </a:lnTo>
                  <a:cubicBezTo>
                    <a:pt x="339757" y="869347"/>
                    <a:pt x="327851" y="857441"/>
                    <a:pt x="327851" y="777335"/>
                  </a:cubicBezTo>
                  <a:lnTo>
                    <a:pt x="327851" y="215075"/>
                  </a:lnTo>
                  <a:lnTo>
                    <a:pt x="830675" y="989457"/>
                  </a:lnTo>
                  <a:lnTo>
                    <a:pt x="1100709" y="989457"/>
                  </a:lnTo>
                  <a:lnTo>
                    <a:pt x="1100709" y="212122"/>
                  </a:lnTo>
                  <a:cubicBezTo>
                    <a:pt x="1100709" y="130493"/>
                    <a:pt x="1112615" y="120110"/>
                    <a:pt x="1209008" y="121634"/>
                  </a:cubicBezTo>
                  <a:lnTo>
                    <a:pt x="1260920" y="121634"/>
                  </a:lnTo>
                  <a:lnTo>
                    <a:pt x="1260920" y="0"/>
                  </a:lnTo>
                  <a:lnTo>
                    <a:pt x="753618" y="0"/>
                  </a:lnTo>
                  <a:lnTo>
                    <a:pt x="753618" y="121634"/>
                  </a:lnTo>
                  <a:close/>
                </a:path>
              </a:pathLst>
            </a:custGeom>
            <a:gradFill>
              <a:gsLst>
                <a:gs pos="0">
                  <a:srgbClr val="FD7A08"/>
                </a:gs>
                <a:gs pos="30000">
                  <a:srgbClr val="FEB726"/>
                </a:gs>
                <a:gs pos="100000">
                  <a:srgbClr val="FFF545"/>
                </a:gs>
              </a:gsLst>
              <a:lin ang="5400000" scaled="1"/>
            </a:gradFill>
            <a:ln w="38100" cap="flat">
              <a:solidFill>
                <a:srgbClr val="111A67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5334EED-9ECE-A335-F994-17FD550E0207}"/>
                </a:ext>
              </a:extLst>
            </p:cNvPr>
            <p:cNvSpPr/>
            <p:nvPr/>
          </p:nvSpPr>
          <p:spPr>
            <a:xfrm>
              <a:off x="7437119" y="2933319"/>
              <a:ext cx="1278731" cy="989456"/>
            </a:xfrm>
            <a:custGeom>
              <a:avLst/>
              <a:gdLst>
                <a:gd name="connsiteX0" fmla="*/ 1106614 w 1278731"/>
                <a:gd name="connsiteY0" fmla="*/ 805529 h 989456"/>
                <a:gd name="connsiteX1" fmla="*/ 787718 w 1278731"/>
                <a:gd name="connsiteY1" fmla="*/ 369380 h 989456"/>
                <a:gd name="connsiteX2" fmla="*/ 1008698 w 1278731"/>
                <a:gd name="connsiteY2" fmla="*/ 194310 h 989456"/>
                <a:gd name="connsiteX3" fmla="*/ 1180815 w 1278731"/>
                <a:gd name="connsiteY3" fmla="*/ 121634 h 989456"/>
                <a:gd name="connsiteX4" fmla="*/ 1222343 w 1278731"/>
                <a:gd name="connsiteY4" fmla="*/ 121634 h 989456"/>
                <a:gd name="connsiteX5" fmla="*/ 1222343 w 1278731"/>
                <a:gd name="connsiteY5" fmla="*/ 0 h 989456"/>
                <a:gd name="connsiteX6" fmla="*/ 680942 w 1278731"/>
                <a:gd name="connsiteY6" fmla="*/ 0 h 989456"/>
                <a:gd name="connsiteX7" fmla="*/ 680942 w 1278731"/>
                <a:gd name="connsiteY7" fmla="*/ 121634 h 989456"/>
                <a:gd name="connsiteX8" fmla="*/ 750665 w 1278731"/>
                <a:gd name="connsiteY8" fmla="*/ 121634 h 989456"/>
                <a:gd name="connsiteX9" fmla="*/ 807054 w 1278731"/>
                <a:gd name="connsiteY9" fmla="*/ 145352 h 989456"/>
                <a:gd name="connsiteX10" fmla="*/ 784765 w 1278731"/>
                <a:gd name="connsiteY10" fmla="*/ 178022 h 989456"/>
                <a:gd name="connsiteX11" fmla="*/ 413861 w 1278731"/>
                <a:gd name="connsiteY11" fmla="*/ 468821 h 989456"/>
                <a:gd name="connsiteX12" fmla="*/ 413861 w 1278731"/>
                <a:gd name="connsiteY12" fmla="*/ 212217 h 989456"/>
                <a:gd name="connsiteX13" fmla="*/ 525113 w 1278731"/>
                <a:gd name="connsiteY13" fmla="*/ 121730 h 989456"/>
                <a:gd name="connsiteX14" fmla="*/ 575596 w 1278731"/>
                <a:gd name="connsiteY14" fmla="*/ 121730 h 989456"/>
                <a:gd name="connsiteX15" fmla="*/ 575596 w 1278731"/>
                <a:gd name="connsiteY15" fmla="*/ 0 h 989456"/>
                <a:gd name="connsiteX16" fmla="*/ 0 w 1278731"/>
                <a:gd name="connsiteY16" fmla="*/ 0 h 989456"/>
                <a:gd name="connsiteX17" fmla="*/ 0 w 1278731"/>
                <a:gd name="connsiteY17" fmla="*/ 121634 h 989456"/>
                <a:gd name="connsiteX18" fmla="*/ 66770 w 1278731"/>
                <a:gd name="connsiteY18" fmla="*/ 121634 h 989456"/>
                <a:gd name="connsiteX19" fmla="*/ 176594 w 1278731"/>
                <a:gd name="connsiteY19" fmla="*/ 212122 h 989456"/>
                <a:gd name="connsiteX20" fmla="*/ 176594 w 1278731"/>
                <a:gd name="connsiteY20" fmla="*/ 777335 h 989456"/>
                <a:gd name="connsiteX21" fmla="*/ 66770 w 1278731"/>
                <a:gd name="connsiteY21" fmla="*/ 867823 h 989456"/>
                <a:gd name="connsiteX22" fmla="*/ 0 w 1278731"/>
                <a:gd name="connsiteY22" fmla="*/ 867823 h 989456"/>
                <a:gd name="connsiteX23" fmla="*/ 0 w 1278731"/>
                <a:gd name="connsiteY23" fmla="*/ 989457 h 989456"/>
                <a:gd name="connsiteX24" fmla="*/ 572643 w 1278731"/>
                <a:gd name="connsiteY24" fmla="*/ 989457 h 989456"/>
                <a:gd name="connsiteX25" fmla="*/ 572643 w 1278731"/>
                <a:gd name="connsiteY25" fmla="*/ 867823 h 989456"/>
                <a:gd name="connsiteX26" fmla="*/ 525209 w 1278731"/>
                <a:gd name="connsiteY26" fmla="*/ 867823 h 989456"/>
                <a:gd name="connsiteX27" fmla="*/ 413957 w 1278731"/>
                <a:gd name="connsiteY27" fmla="*/ 777335 h 989456"/>
                <a:gd name="connsiteX28" fmla="*/ 413957 w 1278731"/>
                <a:gd name="connsiteY28" fmla="*/ 655701 h 989456"/>
                <a:gd name="connsiteX29" fmla="*/ 603790 w 1278731"/>
                <a:gd name="connsiteY29" fmla="*/ 516255 h 989456"/>
                <a:gd name="connsiteX30" fmla="*/ 810006 w 1278731"/>
                <a:gd name="connsiteY30" fmla="*/ 808482 h 989456"/>
                <a:gd name="connsiteX31" fmla="*/ 824865 w 1278731"/>
                <a:gd name="connsiteY31" fmla="*/ 839629 h 989456"/>
                <a:gd name="connsiteX32" fmla="*/ 743236 w 1278731"/>
                <a:gd name="connsiteY32" fmla="*/ 867823 h 989456"/>
                <a:gd name="connsiteX33" fmla="*/ 683895 w 1278731"/>
                <a:gd name="connsiteY33" fmla="*/ 867823 h 989456"/>
                <a:gd name="connsiteX34" fmla="*/ 683895 w 1278731"/>
                <a:gd name="connsiteY34" fmla="*/ 989457 h 989456"/>
                <a:gd name="connsiteX35" fmla="*/ 1278731 w 1278731"/>
                <a:gd name="connsiteY35" fmla="*/ 989457 h 989456"/>
                <a:gd name="connsiteX36" fmla="*/ 1278731 w 1278731"/>
                <a:gd name="connsiteY36" fmla="*/ 867823 h 989456"/>
                <a:gd name="connsiteX37" fmla="*/ 1220914 w 1278731"/>
                <a:gd name="connsiteY37" fmla="*/ 867823 h 989456"/>
                <a:gd name="connsiteX38" fmla="*/ 1106710 w 1278731"/>
                <a:gd name="connsiteY38" fmla="*/ 805529 h 989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1278731" h="989456">
                  <a:moveTo>
                    <a:pt x="1106614" y="805529"/>
                  </a:moveTo>
                  <a:lnTo>
                    <a:pt x="787718" y="369380"/>
                  </a:lnTo>
                  <a:lnTo>
                    <a:pt x="1008698" y="194310"/>
                  </a:lnTo>
                  <a:cubicBezTo>
                    <a:pt x="1078421" y="140875"/>
                    <a:pt x="1127379" y="120110"/>
                    <a:pt x="1180815" y="121634"/>
                  </a:cubicBezTo>
                  <a:lnTo>
                    <a:pt x="1222343" y="121634"/>
                  </a:lnTo>
                  <a:lnTo>
                    <a:pt x="1222343" y="0"/>
                  </a:lnTo>
                  <a:lnTo>
                    <a:pt x="680942" y="0"/>
                  </a:lnTo>
                  <a:lnTo>
                    <a:pt x="680942" y="121634"/>
                  </a:lnTo>
                  <a:lnTo>
                    <a:pt x="750665" y="121634"/>
                  </a:lnTo>
                  <a:cubicBezTo>
                    <a:pt x="792194" y="121634"/>
                    <a:pt x="807054" y="127540"/>
                    <a:pt x="807054" y="145352"/>
                  </a:cubicBezTo>
                  <a:cubicBezTo>
                    <a:pt x="807054" y="155734"/>
                    <a:pt x="799624" y="167640"/>
                    <a:pt x="784765" y="178022"/>
                  </a:cubicBezTo>
                  <a:lnTo>
                    <a:pt x="413861" y="468821"/>
                  </a:lnTo>
                  <a:lnTo>
                    <a:pt x="413861" y="212217"/>
                  </a:lnTo>
                  <a:cubicBezTo>
                    <a:pt x="412338" y="132112"/>
                    <a:pt x="427197" y="120206"/>
                    <a:pt x="525113" y="121730"/>
                  </a:cubicBezTo>
                  <a:lnTo>
                    <a:pt x="575596" y="121730"/>
                  </a:lnTo>
                  <a:lnTo>
                    <a:pt x="575596" y="0"/>
                  </a:lnTo>
                  <a:lnTo>
                    <a:pt x="0" y="0"/>
                  </a:lnTo>
                  <a:lnTo>
                    <a:pt x="0" y="121634"/>
                  </a:lnTo>
                  <a:lnTo>
                    <a:pt x="66770" y="121634"/>
                  </a:lnTo>
                  <a:cubicBezTo>
                    <a:pt x="163163" y="120110"/>
                    <a:pt x="178022" y="132017"/>
                    <a:pt x="176594" y="212122"/>
                  </a:cubicBezTo>
                  <a:lnTo>
                    <a:pt x="176594" y="777335"/>
                  </a:lnTo>
                  <a:cubicBezTo>
                    <a:pt x="178118" y="857441"/>
                    <a:pt x="163259" y="869347"/>
                    <a:pt x="66770" y="867823"/>
                  </a:cubicBezTo>
                  <a:lnTo>
                    <a:pt x="0" y="867823"/>
                  </a:lnTo>
                  <a:lnTo>
                    <a:pt x="0" y="989457"/>
                  </a:lnTo>
                  <a:lnTo>
                    <a:pt x="572643" y="989457"/>
                  </a:lnTo>
                  <a:lnTo>
                    <a:pt x="572643" y="867823"/>
                  </a:lnTo>
                  <a:lnTo>
                    <a:pt x="525209" y="867823"/>
                  </a:lnTo>
                  <a:cubicBezTo>
                    <a:pt x="427291" y="869347"/>
                    <a:pt x="412432" y="857441"/>
                    <a:pt x="413957" y="777335"/>
                  </a:cubicBezTo>
                  <a:lnTo>
                    <a:pt x="413957" y="655701"/>
                  </a:lnTo>
                  <a:lnTo>
                    <a:pt x="603790" y="516255"/>
                  </a:lnTo>
                  <a:lnTo>
                    <a:pt x="810006" y="808482"/>
                  </a:lnTo>
                  <a:cubicBezTo>
                    <a:pt x="820388" y="821817"/>
                    <a:pt x="824865" y="832199"/>
                    <a:pt x="824865" y="839629"/>
                  </a:cubicBezTo>
                  <a:cubicBezTo>
                    <a:pt x="824865" y="858869"/>
                    <a:pt x="799624" y="867823"/>
                    <a:pt x="743236" y="867823"/>
                  </a:cubicBezTo>
                  <a:lnTo>
                    <a:pt x="683895" y="867823"/>
                  </a:lnTo>
                  <a:lnTo>
                    <a:pt x="683895" y="989457"/>
                  </a:lnTo>
                  <a:lnTo>
                    <a:pt x="1278731" y="989457"/>
                  </a:lnTo>
                  <a:lnTo>
                    <a:pt x="1278731" y="867823"/>
                  </a:lnTo>
                  <a:lnTo>
                    <a:pt x="1220914" y="867823"/>
                  </a:lnTo>
                  <a:cubicBezTo>
                    <a:pt x="1173480" y="867823"/>
                    <a:pt x="1140809" y="850011"/>
                    <a:pt x="1106710" y="805529"/>
                  </a:cubicBezTo>
                  <a:close/>
                </a:path>
              </a:pathLst>
            </a:custGeom>
            <a:gradFill>
              <a:gsLst>
                <a:gs pos="0">
                  <a:srgbClr val="FD7A08"/>
                </a:gs>
                <a:gs pos="30000">
                  <a:srgbClr val="FEB726"/>
                </a:gs>
                <a:gs pos="100000">
                  <a:srgbClr val="FFF545"/>
                </a:gs>
              </a:gsLst>
              <a:lin ang="5400000" scaled="1"/>
            </a:gradFill>
            <a:ln w="38100" cap="flat">
              <a:solidFill>
                <a:srgbClr val="111A67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5D57D3FB-25E7-5865-5A3B-08B243A7BBAF}"/>
                </a:ext>
              </a:extLst>
            </p:cNvPr>
            <p:cNvSpPr/>
            <p:nvPr/>
          </p:nvSpPr>
          <p:spPr>
            <a:xfrm>
              <a:off x="8788431" y="2905125"/>
              <a:ext cx="968501" cy="1047273"/>
            </a:xfrm>
            <a:custGeom>
              <a:avLst/>
              <a:gdLst>
                <a:gd name="connsiteX0" fmla="*/ 830771 w 968501"/>
                <a:gd name="connsiteY0" fmla="*/ 495491 h 1047273"/>
                <a:gd name="connsiteX1" fmla="*/ 477679 w 968501"/>
                <a:gd name="connsiteY1" fmla="*/ 393097 h 1047273"/>
                <a:gd name="connsiteX2" fmla="*/ 249270 w 968501"/>
                <a:gd name="connsiteY2" fmla="*/ 312992 h 1047273"/>
                <a:gd name="connsiteX3" fmla="*/ 226981 w 968501"/>
                <a:gd name="connsiteY3" fmla="*/ 250698 h 1047273"/>
                <a:gd name="connsiteX4" fmla="*/ 419862 w 968501"/>
                <a:gd name="connsiteY4" fmla="*/ 132017 h 1047273"/>
                <a:gd name="connsiteX5" fmla="*/ 670560 w 968501"/>
                <a:gd name="connsiteY5" fmla="*/ 207645 h 1047273"/>
                <a:gd name="connsiteX6" fmla="*/ 766953 w 968501"/>
                <a:gd name="connsiteY6" fmla="*/ 393097 h 1047273"/>
                <a:gd name="connsiteX7" fmla="*/ 904875 w 968501"/>
                <a:gd name="connsiteY7" fmla="*/ 393097 h 1047273"/>
                <a:gd name="connsiteX8" fmla="*/ 904875 w 968501"/>
                <a:gd name="connsiteY8" fmla="*/ 25241 h 1047273"/>
                <a:gd name="connsiteX9" fmla="*/ 784670 w 968501"/>
                <a:gd name="connsiteY9" fmla="*/ 25241 h 1047273"/>
                <a:gd name="connsiteX10" fmla="*/ 744664 w 968501"/>
                <a:gd name="connsiteY10" fmla="*/ 93440 h 1047273"/>
                <a:gd name="connsiteX11" fmla="*/ 424244 w 968501"/>
                <a:gd name="connsiteY11" fmla="*/ 0 h 1047273"/>
                <a:gd name="connsiteX12" fmla="*/ 0 w 968501"/>
                <a:gd name="connsiteY12" fmla="*/ 315944 h 1047273"/>
                <a:gd name="connsiteX13" fmla="*/ 127540 w 968501"/>
                <a:gd name="connsiteY13" fmla="*/ 533972 h 1047273"/>
                <a:gd name="connsiteX14" fmla="*/ 482061 w 968501"/>
                <a:gd name="connsiteY14" fmla="*/ 637794 h 1047273"/>
                <a:gd name="connsiteX15" fmla="*/ 713423 w 968501"/>
                <a:gd name="connsiteY15" fmla="*/ 722376 h 1047273"/>
                <a:gd name="connsiteX16" fmla="*/ 735711 w 968501"/>
                <a:gd name="connsiteY16" fmla="*/ 786194 h 1047273"/>
                <a:gd name="connsiteX17" fmla="*/ 523590 w 968501"/>
                <a:gd name="connsiteY17" fmla="*/ 907828 h 1047273"/>
                <a:gd name="connsiteX18" fmla="*/ 271367 w 968501"/>
                <a:gd name="connsiteY18" fmla="*/ 830675 h 1047273"/>
                <a:gd name="connsiteX19" fmla="*/ 151257 w 968501"/>
                <a:gd name="connsiteY19" fmla="*/ 628936 h 1047273"/>
                <a:gd name="connsiteX20" fmla="*/ 10287 w 968501"/>
                <a:gd name="connsiteY20" fmla="*/ 628936 h 1047273"/>
                <a:gd name="connsiteX21" fmla="*/ 10287 w 968501"/>
                <a:gd name="connsiteY21" fmla="*/ 1024985 h 1047273"/>
                <a:gd name="connsiteX22" fmla="*/ 137827 w 968501"/>
                <a:gd name="connsiteY22" fmla="*/ 1024985 h 1047273"/>
                <a:gd name="connsiteX23" fmla="*/ 174879 w 968501"/>
                <a:gd name="connsiteY23" fmla="*/ 944880 h 1047273"/>
                <a:gd name="connsiteX24" fmla="*/ 523494 w 968501"/>
                <a:gd name="connsiteY24" fmla="*/ 1047274 h 1047273"/>
                <a:gd name="connsiteX25" fmla="*/ 968502 w 968501"/>
                <a:gd name="connsiteY25" fmla="*/ 720947 h 1047273"/>
                <a:gd name="connsiteX26" fmla="*/ 830580 w 968501"/>
                <a:gd name="connsiteY26" fmla="*/ 495491 h 1047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968501" h="1047273">
                  <a:moveTo>
                    <a:pt x="830771" y="495491"/>
                  </a:moveTo>
                  <a:cubicBezTo>
                    <a:pt x="753618" y="455486"/>
                    <a:pt x="664655" y="430244"/>
                    <a:pt x="477679" y="393097"/>
                  </a:cubicBezTo>
                  <a:cubicBezTo>
                    <a:pt x="323374" y="361950"/>
                    <a:pt x="284798" y="348615"/>
                    <a:pt x="249270" y="312992"/>
                  </a:cubicBezTo>
                  <a:cubicBezTo>
                    <a:pt x="235934" y="299657"/>
                    <a:pt x="226981" y="274415"/>
                    <a:pt x="226981" y="250698"/>
                  </a:cubicBezTo>
                  <a:cubicBezTo>
                    <a:pt x="226981" y="176498"/>
                    <a:pt x="301180" y="132017"/>
                    <a:pt x="419862" y="132017"/>
                  </a:cubicBezTo>
                  <a:cubicBezTo>
                    <a:pt x="516255" y="132017"/>
                    <a:pt x="606743" y="158687"/>
                    <a:pt x="670560" y="207645"/>
                  </a:cubicBezTo>
                  <a:cubicBezTo>
                    <a:pt x="721043" y="247745"/>
                    <a:pt x="746189" y="293656"/>
                    <a:pt x="766953" y="393097"/>
                  </a:cubicBezTo>
                  <a:lnTo>
                    <a:pt x="904875" y="393097"/>
                  </a:lnTo>
                  <a:lnTo>
                    <a:pt x="904875" y="25241"/>
                  </a:lnTo>
                  <a:lnTo>
                    <a:pt x="784670" y="25241"/>
                  </a:lnTo>
                  <a:lnTo>
                    <a:pt x="744664" y="93440"/>
                  </a:lnTo>
                  <a:cubicBezTo>
                    <a:pt x="624459" y="22193"/>
                    <a:pt x="550355" y="0"/>
                    <a:pt x="424244" y="0"/>
                  </a:cubicBezTo>
                  <a:cubicBezTo>
                    <a:pt x="170593" y="0"/>
                    <a:pt x="0" y="126111"/>
                    <a:pt x="0" y="315944"/>
                  </a:cubicBezTo>
                  <a:cubicBezTo>
                    <a:pt x="0" y="407956"/>
                    <a:pt x="48959" y="491014"/>
                    <a:pt x="127540" y="533972"/>
                  </a:cubicBezTo>
                  <a:cubicBezTo>
                    <a:pt x="201739" y="572548"/>
                    <a:pt x="292227" y="599218"/>
                    <a:pt x="482061" y="637794"/>
                  </a:cubicBezTo>
                  <a:cubicBezTo>
                    <a:pt x="634842" y="667417"/>
                    <a:pt x="686753" y="686753"/>
                    <a:pt x="713423" y="722376"/>
                  </a:cubicBezTo>
                  <a:cubicBezTo>
                    <a:pt x="728282" y="740188"/>
                    <a:pt x="735711" y="762381"/>
                    <a:pt x="735711" y="786194"/>
                  </a:cubicBezTo>
                  <a:cubicBezTo>
                    <a:pt x="735711" y="858869"/>
                    <a:pt x="651129" y="907828"/>
                    <a:pt x="523590" y="907828"/>
                  </a:cubicBezTo>
                  <a:cubicBezTo>
                    <a:pt x="425672" y="907828"/>
                    <a:pt x="339662" y="881158"/>
                    <a:pt x="271367" y="830675"/>
                  </a:cubicBezTo>
                  <a:cubicBezTo>
                    <a:pt x="207550" y="784670"/>
                    <a:pt x="180880" y="738664"/>
                    <a:pt x="151257" y="628936"/>
                  </a:cubicBezTo>
                  <a:lnTo>
                    <a:pt x="10287" y="628936"/>
                  </a:lnTo>
                  <a:lnTo>
                    <a:pt x="10287" y="1024985"/>
                  </a:lnTo>
                  <a:lnTo>
                    <a:pt x="137827" y="1024985"/>
                  </a:lnTo>
                  <a:lnTo>
                    <a:pt x="174879" y="944880"/>
                  </a:lnTo>
                  <a:cubicBezTo>
                    <a:pt x="298038" y="1022033"/>
                    <a:pt x="384048" y="1047274"/>
                    <a:pt x="523494" y="1047274"/>
                  </a:cubicBezTo>
                  <a:cubicBezTo>
                    <a:pt x="792004" y="1047274"/>
                    <a:pt x="968502" y="918210"/>
                    <a:pt x="968502" y="720947"/>
                  </a:cubicBezTo>
                  <a:cubicBezTo>
                    <a:pt x="968502" y="623030"/>
                    <a:pt x="918115" y="538448"/>
                    <a:pt x="830580" y="495491"/>
                  </a:cubicBezTo>
                  <a:close/>
                </a:path>
              </a:pathLst>
            </a:custGeom>
            <a:gradFill>
              <a:gsLst>
                <a:gs pos="0">
                  <a:srgbClr val="FD7A08"/>
                </a:gs>
                <a:gs pos="30000">
                  <a:srgbClr val="FEB726"/>
                </a:gs>
                <a:gs pos="100000">
                  <a:srgbClr val="FFF545"/>
                </a:gs>
              </a:gsLst>
              <a:lin ang="5400000" scaled="1"/>
            </a:gradFill>
            <a:ln w="38100" cap="flat">
              <a:solidFill>
                <a:srgbClr val="111A67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sp>
        <p:nvSpPr>
          <p:cNvPr id="22" name="Oval 21">
            <a:extLst>
              <a:ext uri="{FF2B5EF4-FFF2-40B4-BE49-F238E27FC236}">
                <a16:creationId xmlns:a16="http://schemas.microsoft.com/office/drawing/2014/main" id="{645FE7BE-DD89-59E2-73E2-76307A8FC4C5}"/>
              </a:ext>
            </a:extLst>
          </p:cNvPr>
          <p:cNvSpPr/>
          <p:nvPr/>
        </p:nvSpPr>
        <p:spPr>
          <a:xfrm>
            <a:off x="5156200" y="-2374685"/>
            <a:ext cx="6243543" cy="6243543"/>
          </a:xfrm>
          <a:prstGeom prst="ellipse">
            <a:avLst/>
          </a:prstGeom>
          <a:solidFill>
            <a:srgbClr val="693EE0">
              <a:alpha val="25000"/>
            </a:srgbClr>
          </a:solidFill>
          <a:ln>
            <a:noFill/>
          </a:ln>
          <a:effectLst>
            <a:softEdge rad="762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3211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15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4CEE4804-1F88-B53E-D210-0B54E5107996}"/>
              </a:ext>
            </a:extLst>
          </p:cNvPr>
          <p:cNvSpPr/>
          <p:nvPr/>
        </p:nvSpPr>
        <p:spPr>
          <a:xfrm>
            <a:off x="1320186" y="1803400"/>
            <a:ext cx="9569434" cy="4696988"/>
          </a:xfrm>
          <a:prstGeom prst="roundRect">
            <a:avLst>
              <a:gd name="adj" fmla="val 7800"/>
            </a:avLst>
          </a:prstGeom>
          <a:solidFill>
            <a:srgbClr val="0E153C"/>
          </a:solidFill>
          <a:ln w="127000">
            <a:gradFill>
              <a:gsLst>
                <a:gs pos="0">
                  <a:srgbClr val="EF8032"/>
                </a:gs>
                <a:gs pos="100000">
                  <a:srgbClr val="FFC91D"/>
                </a:gs>
              </a:gsLst>
              <a:lin ang="48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5DC19AE4-5446-4F72-B304-F65C48816446}"/>
              </a:ext>
            </a:extLst>
          </p:cNvPr>
          <p:cNvGrpSpPr/>
          <p:nvPr/>
        </p:nvGrpSpPr>
        <p:grpSpPr>
          <a:xfrm>
            <a:off x="1705140" y="2184656"/>
            <a:ext cx="4128490" cy="823290"/>
            <a:chOff x="1705140" y="2184656"/>
            <a:chExt cx="4128490" cy="823290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9C7B260D-F9D7-AFB7-B7F9-618FBAF2814A}"/>
                </a:ext>
              </a:extLst>
            </p:cNvPr>
            <p:cNvSpPr/>
            <p:nvPr/>
          </p:nvSpPr>
          <p:spPr>
            <a:xfrm>
              <a:off x="1705140" y="2184656"/>
              <a:ext cx="4128490" cy="823289"/>
            </a:xfrm>
            <a:prstGeom prst="rect">
              <a:avLst/>
            </a:prstGeom>
            <a:gradFill>
              <a:gsLst>
                <a:gs pos="70000">
                  <a:srgbClr val="4962D5"/>
                </a:gs>
                <a:gs pos="50000">
                  <a:srgbClr val="6988E3"/>
                </a:gs>
                <a:gs pos="30000">
                  <a:srgbClr val="4962D5"/>
                </a:gs>
                <a:gs pos="0">
                  <a:srgbClr val="2C3EC6"/>
                </a:gs>
                <a:gs pos="100000">
                  <a:srgbClr val="0E153C"/>
                </a:gs>
              </a:gsLst>
              <a:lin ang="5400000" scaled="0"/>
            </a:gradFill>
            <a:ln w="38100"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b="1" dirty="0">
                  <a:latin typeface="Patua One" panose="02000000000000000000" pitchFamily="2" charset="0"/>
                </a:rPr>
                <a:t>   ANSWER 1</a:t>
              </a:r>
              <a:endParaRPr lang="en-IN" sz="2400" b="1" dirty="0">
                <a:latin typeface="Patua One" panose="02000000000000000000" pitchFamily="2" charset="0"/>
              </a:endParaRP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70015E2C-FD08-D333-9903-B44A3A32B9EC}"/>
                </a:ext>
              </a:extLst>
            </p:cNvPr>
            <p:cNvSpPr/>
            <p:nvPr/>
          </p:nvSpPr>
          <p:spPr>
            <a:xfrm>
              <a:off x="5026166" y="2184656"/>
              <a:ext cx="804124" cy="823290"/>
            </a:xfrm>
            <a:prstGeom prst="rect">
              <a:avLst/>
            </a:prstGeom>
            <a:gradFill>
              <a:gsLst>
                <a:gs pos="100000">
                  <a:srgbClr val="4962D5"/>
                </a:gs>
                <a:gs pos="50000">
                  <a:srgbClr val="6988E3"/>
                </a:gs>
                <a:gs pos="0">
                  <a:srgbClr val="4962D5"/>
                </a:gs>
              </a:gsLst>
              <a:lin ang="5400000" scaled="0"/>
            </a:gradFill>
            <a:ln w="38100"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latin typeface="Patua One" panose="02000000000000000000" pitchFamily="2" charset="0"/>
                </a:rPr>
                <a:t>50</a:t>
              </a:r>
              <a:endParaRPr lang="en-IN" sz="3200" dirty="0">
                <a:latin typeface="Patua One" panose="02000000000000000000" pitchFamily="2" charset="0"/>
              </a:endParaRPr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84DFED74-D6FF-E954-8E9E-C9CC4750FBAF}"/>
              </a:ext>
            </a:extLst>
          </p:cNvPr>
          <p:cNvGrpSpPr/>
          <p:nvPr/>
        </p:nvGrpSpPr>
        <p:grpSpPr>
          <a:xfrm>
            <a:off x="1705140" y="3222929"/>
            <a:ext cx="4128490" cy="823290"/>
            <a:chOff x="1705140" y="3222929"/>
            <a:chExt cx="4128490" cy="823290"/>
          </a:xfrm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7225B06E-05B7-4F5A-2C16-DBE4619010A0}"/>
                </a:ext>
              </a:extLst>
            </p:cNvPr>
            <p:cNvSpPr/>
            <p:nvPr/>
          </p:nvSpPr>
          <p:spPr>
            <a:xfrm>
              <a:off x="1705140" y="3222930"/>
              <a:ext cx="4128490" cy="823289"/>
            </a:xfrm>
            <a:prstGeom prst="rect">
              <a:avLst/>
            </a:prstGeom>
            <a:gradFill>
              <a:gsLst>
                <a:gs pos="70000">
                  <a:srgbClr val="4962D5"/>
                </a:gs>
                <a:gs pos="50000">
                  <a:srgbClr val="6988E3"/>
                </a:gs>
                <a:gs pos="30000">
                  <a:srgbClr val="4962D5"/>
                </a:gs>
                <a:gs pos="0">
                  <a:srgbClr val="2C3EC6"/>
                </a:gs>
                <a:gs pos="100000">
                  <a:srgbClr val="0E153C"/>
                </a:gs>
              </a:gsLst>
              <a:lin ang="5400000" scaled="0"/>
            </a:gradFill>
            <a:ln w="38100"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b="1" dirty="0">
                  <a:latin typeface="Patua One" panose="02000000000000000000" pitchFamily="2" charset="0"/>
                </a:rPr>
                <a:t>    ANSWER 2</a:t>
              </a:r>
              <a:endParaRPr lang="en-IN" sz="2400" dirty="0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AC9FBB55-DF46-828C-C97E-BE4542FDBC0C}"/>
                </a:ext>
              </a:extLst>
            </p:cNvPr>
            <p:cNvSpPr/>
            <p:nvPr/>
          </p:nvSpPr>
          <p:spPr>
            <a:xfrm>
              <a:off x="5026166" y="3222929"/>
              <a:ext cx="804124" cy="823289"/>
            </a:xfrm>
            <a:prstGeom prst="rect">
              <a:avLst/>
            </a:prstGeom>
            <a:gradFill>
              <a:gsLst>
                <a:gs pos="100000">
                  <a:srgbClr val="4962D5"/>
                </a:gs>
                <a:gs pos="50000">
                  <a:srgbClr val="6988E3"/>
                </a:gs>
                <a:gs pos="0">
                  <a:srgbClr val="4962D5"/>
                </a:gs>
              </a:gsLst>
              <a:lin ang="5400000" scaled="0"/>
            </a:gradFill>
            <a:ln w="38100"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latin typeface="Patua One" panose="02000000000000000000" pitchFamily="2" charset="0"/>
                </a:rPr>
                <a:t>40</a:t>
              </a:r>
              <a:endParaRPr lang="en-IN" sz="3200" dirty="0">
                <a:latin typeface="Patua One" panose="02000000000000000000" pitchFamily="2" charset="0"/>
              </a:endParaRPr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0BF31C6B-FB2B-EE5F-1645-C7CF22B919CA}"/>
              </a:ext>
            </a:extLst>
          </p:cNvPr>
          <p:cNvGrpSpPr/>
          <p:nvPr/>
        </p:nvGrpSpPr>
        <p:grpSpPr>
          <a:xfrm>
            <a:off x="1705140" y="4261204"/>
            <a:ext cx="4128490" cy="823290"/>
            <a:chOff x="1705140" y="4261204"/>
            <a:chExt cx="4128490" cy="823290"/>
          </a:xfrm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0111DFA5-FB3F-D128-A51E-C6F47DBAAEFE}"/>
                </a:ext>
              </a:extLst>
            </p:cNvPr>
            <p:cNvSpPr/>
            <p:nvPr/>
          </p:nvSpPr>
          <p:spPr>
            <a:xfrm>
              <a:off x="1705140" y="4261205"/>
              <a:ext cx="4128490" cy="823289"/>
            </a:xfrm>
            <a:prstGeom prst="rect">
              <a:avLst/>
            </a:prstGeom>
            <a:gradFill>
              <a:gsLst>
                <a:gs pos="70000">
                  <a:srgbClr val="4962D5"/>
                </a:gs>
                <a:gs pos="50000">
                  <a:srgbClr val="6988E3"/>
                </a:gs>
                <a:gs pos="30000">
                  <a:srgbClr val="4962D5"/>
                </a:gs>
                <a:gs pos="0">
                  <a:srgbClr val="2C3EC6"/>
                </a:gs>
                <a:gs pos="100000">
                  <a:srgbClr val="0E153C"/>
                </a:gs>
              </a:gsLst>
              <a:lin ang="5400000" scaled="0"/>
            </a:gradFill>
            <a:ln w="38100"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b="1" dirty="0">
                  <a:latin typeface="Patua One" panose="02000000000000000000" pitchFamily="2" charset="0"/>
                </a:rPr>
                <a:t>    ANSWER 3</a:t>
              </a:r>
              <a:endParaRPr lang="en-IN" sz="2400" dirty="0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91D915CD-0271-7EA4-8796-374130BBE672}"/>
                </a:ext>
              </a:extLst>
            </p:cNvPr>
            <p:cNvSpPr/>
            <p:nvPr/>
          </p:nvSpPr>
          <p:spPr>
            <a:xfrm>
              <a:off x="5026166" y="4261204"/>
              <a:ext cx="804124" cy="823289"/>
            </a:xfrm>
            <a:prstGeom prst="rect">
              <a:avLst/>
            </a:prstGeom>
            <a:gradFill>
              <a:gsLst>
                <a:gs pos="100000">
                  <a:srgbClr val="4962D5"/>
                </a:gs>
                <a:gs pos="50000">
                  <a:srgbClr val="6988E3"/>
                </a:gs>
                <a:gs pos="0">
                  <a:srgbClr val="4962D5"/>
                </a:gs>
              </a:gsLst>
              <a:lin ang="5400000" scaled="0"/>
            </a:gradFill>
            <a:ln w="38100"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latin typeface="Patua One" panose="02000000000000000000" pitchFamily="2" charset="0"/>
                </a:rPr>
                <a:t>30</a:t>
              </a:r>
              <a:endParaRPr lang="en-IN" sz="3200" b="1" dirty="0">
                <a:latin typeface="Patua One" panose="02000000000000000000" pitchFamily="2" charset="0"/>
              </a:endParaRPr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DB11B335-D291-1D05-8269-0779DC2C9404}"/>
              </a:ext>
            </a:extLst>
          </p:cNvPr>
          <p:cNvGrpSpPr/>
          <p:nvPr/>
        </p:nvGrpSpPr>
        <p:grpSpPr>
          <a:xfrm>
            <a:off x="1705140" y="5299479"/>
            <a:ext cx="4128490" cy="823290"/>
            <a:chOff x="1705140" y="5299479"/>
            <a:chExt cx="4128490" cy="823290"/>
          </a:xfrm>
        </p:grpSpPr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870DCFAB-48ED-36D1-F4C5-67F05D884763}"/>
                </a:ext>
              </a:extLst>
            </p:cNvPr>
            <p:cNvSpPr/>
            <p:nvPr/>
          </p:nvSpPr>
          <p:spPr>
            <a:xfrm>
              <a:off x="1705140" y="5299480"/>
              <a:ext cx="4128490" cy="823289"/>
            </a:xfrm>
            <a:prstGeom prst="rect">
              <a:avLst/>
            </a:prstGeom>
            <a:gradFill>
              <a:gsLst>
                <a:gs pos="70000">
                  <a:srgbClr val="4962D5"/>
                </a:gs>
                <a:gs pos="50000">
                  <a:srgbClr val="6988E3"/>
                </a:gs>
                <a:gs pos="30000">
                  <a:srgbClr val="4962D5"/>
                </a:gs>
                <a:gs pos="0">
                  <a:srgbClr val="2C3EC6"/>
                </a:gs>
                <a:gs pos="100000">
                  <a:srgbClr val="0E153C"/>
                </a:gs>
              </a:gsLst>
              <a:lin ang="5400000" scaled="0"/>
            </a:gradFill>
            <a:ln w="38100"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b="1" dirty="0">
                  <a:latin typeface="Patua One" panose="02000000000000000000" pitchFamily="2" charset="0"/>
                </a:rPr>
                <a:t>    ANSWER 4</a:t>
              </a:r>
              <a:endParaRPr lang="en-IN" sz="2400" dirty="0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25CD3C14-A4A2-02E9-2E98-735BB0A63E74}"/>
                </a:ext>
              </a:extLst>
            </p:cNvPr>
            <p:cNvSpPr/>
            <p:nvPr/>
          </p:nvSpPr>
          <p:spPr>
            <a:xfrm>
              <a:off x="5026166" y="5299479"/>
              <a:ext cx="804124" cy="823289"/>
            </a:xfrm>
            <a:prstGeom prst="rect">
              <a:avLst/>
            </a:prstGeom>
            <a:gradFill>
              <a:gsLst>
                <a:gs pos="100000">
                  <a:srgbClr val="4962D5"/>
                </a:gs>
                <a:gs pos="50000">
                  <a:srgbClr val="6988E3"/>
                </a:gs>
                <a:gs pos="0">
                  <a:srgbClr val="4962D5"/>
                </a:gs>
              </a:gsLst>
              <a:lin ang="5400000" scaled="0"/>
            </a:gradFill>
            <a:ln w="38100"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latin typeface="Patua One" panose="02000000000000000000" pitchFamily="2" charset="0"/>
                </a:rPr>
                <a:t>20</a:t>
              </a:r>
              <a:endParaRPr lang="en-IN" sz="3200" b="1" dirty="0">
                <a:latin typeface="Patua One" panose="02000000000000000000" pitchFamily="2" charset="0"/>
              </a:endParaRPr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80A68FF7-1C1C-1FD6-966F-8C9155607655}"/>
              </a:ext>
            </a:extLst>
          </p:cNvPr>
          <p:cNvGrpSpPr/>
          <p:nvPr/>
        </p:nvGrpSpPr>
        <p:grpSpPr>
          <a:xfrm>
            <a:off x="6361710" y="2184655"/>
            <a:ext cx="4128490" cy="823290"/>
            <a:chOff x="6361710" y="2184655"/>
            <a:chExt cx="4128490" cy="823290"/>
          </a:xfrm>
        </p:grpSpPr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40ED44EB-8E64-F135-0EA3-97A48AC61B1C}"/>
                </a:ext>
              </a:extLst>
            </p:cNvPr>
            <p:cNvSpPr/>
            <p:nvPr/>
          </p:nvSpPr>
          <p:spPr>
            <a:xfrm>
              <a:off x="6361710" y="2184656"/>
              <a:ext cx="4128490" cy="823289"/>
            </a:xfrm>
            <a:prstGeom prst="rect">
              <a:avLst/>
            </a:prstGeom>
            <a:gradFill>
              <a:gsLst>
                <a:gs pos="70000">
                  <a:srgbClr val="4962D5"/>
                </a:gs>
                <a:gs pos="50000">
                  <a:srgbClr val="6988E3"/>
                </a:gs>
                <a:gs pos="30000">
                  <a:srgbClr val="4962D5"/>
                </a:gs>
                <a:gs pos="0">
                  <a:srgbClr val="2C3EC6"/>
                </a:gs>
                <a:gs pos="100000">
                  <a:srgbClr val="0E153C"/>
                </a:gs>
              </a:gsLst>
              <a:lin ang="5400000" scaled="0"/>
            </a:gradFill>
            <a:ln w="38100"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b="1" dirty="0">
                  <a:latin typeface="Patua One" panose="02000000000000000000" pitchFamily="2" charset="0"/>
                </a:rPr>
                <a:t>    ANSWER 5</a:t>
              </a:r>
              <a:endParaRPr lang="en-IN" sz="2400" dirty="0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3C690DDF-4B26-7C91-2969-57B7B617AACD}"/>
                </a:ext>
              </a:extLst>
            </p:cNvPr>
            <p:cNvSpPr/>
            <p:nvPr/>
          </p:nvSpPr>
          <p:spPr>
            <a:xfrm>
              <a:off x="9682736" y="2184655"/>
              <a:ext cx="804124" cy="823289"/>
            </a:xfrm>
            <a:prstGeom prst="rect">
              <a:avLst/>
            </a:prstGeom>
            <a:gradFill>
              <a:gsLst>
                <a:gs pos="100000">
                  <a:srgbClr val="4962D5"/>
                </a:gs>
                <a:gs pos="50000">
                  <a:srgbClr val="6988E3"/>
                </a:gs>
                <a:gs pos="0">
                  <a:srgbClr val="4962D5"/>
                </a:gs>
              </a:gsLst>
              <a:lin ang="5400000" scaled="0"/>
            </a:gradFill>
            <a:ln w="38100"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latin typeface="Patua One" panose="02000000000000000000" pitchFamily="2" charset="0"/>
                </a:rPr>
                <a:t>10</a:t>
              </a:r>
              <a:endParaRPr lang="en-IN" sz="3200" dirty="0">
                <a:latin typeface="Patua One" panose="02000000000000000000" pitchFamily="2" charset="0"/>
              </a:endParaRPr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54B3A367-37C6-AF4B-DC7A-9A75FDC9E993}"/>
              </a:ext>
            </a:extLst>
          </p:cNvPr>
          <p:cNvGrpSpPr/>
          <p:nvPr/>
        </p:nvGrpSpPr>
        <p:grpSpPr>
          <a:xfrm>
            <a:off x="6361710" y="3222929"/>
            <a:ext cx="4128490" cy="823290"/>
            <a:chOff x="6361710" y="3222929"/>
            <a:chExt cx="4128490" cy="823290"/>
          </a:xfrm>
        </p:grpSpPr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A446B001-A050-62A6-1DC6-E3459B2F3AAA}"/>
                </a:ext>
              </a:extLst>
            </p:cNvPr>
            <p:cNvSpPr/>
            <p:nvPr/>
          </p:nvSpPr>
          <p:spPr>
            <a:xfrm>
              <a:off x="6361710" y="3222930"/>
              <a:ext cx="4128490" cy="823289"/>
            </a:xfrm>
            <a:prstGeom prst="rect">
              <a:avLst/>
            </a:prstGeom>
            <a:gradFill>
              <a:gsLst>
                <a:gs pos="70000">
                  <a:srgbClr val="4962D5"/>
                </a:gs>
                <a:gs pos="50000">
                  <a:srgbClr val="6988E3"/>
                </a:gs>
                <a:gs pos="30000">
                  <a:srgbClr val="4962D5"/>
                </a:gs>
                <a:gs pos="0">
                  <a:srgbClr val="2C3EC6"/>
                </a:gs>
                <a:gs pos="100000">
                  <a:srgbClr val="0E153C"/>
                </a:gs>
              </a:gsLst>
              <a:lin ang="5400000" scaled="0"/>
            </a:gradFill>
            <a:ln w="38100"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b="1" dirty="0">
                  <a:latin typeface="Patua One" panose="02000000000000000000" pitchFamily="2" charset="0"/>
                </a:rPr>
                <a:t>    ANSWER 6</a:t>
              </a:r>
              <a:endParaRPr lang="en-IN" sz="2400" dirty="0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7EAE44B7-FAFB-C0CC-AECD-7F526D03E028}"/>
                </a:ext>
              </a:extLst>
            </p:cNvPr>
            <p:cNvSpPr/>
            <p:nvPr/>
          </p:nvSpPr>
          <p:spPr>
            <a:xfrm>
              <a:off x="9682736" y="3222929"/>
              <a:ext cx="804124" cy="823289"/>
            </a:xfrm>
            <a:prstGeom prst="rect">
              <a:avLst/>
            </a:prstGeom>
            <a:gradFill>
              <a:gsLst>
                <a:gs pos="100000">
                  <a:srgbClr val="4962D5"/>
                </a:gs>
                <a:gs pos="50000">
                  <a:srgbClr val="6988E3"/>
                </a:gs>
                <a:gs pos="0">
                  <a:srgbClr val="4962D5"/>
                </a:gs>
              </a:gsLst>
              <a:lin ang="5400000" scaled="0"/>
            </a:gradFill>
            <a:ln w="38100"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latin typeface="Patua One" panose="02000000000000000000" pitchFamily="2" charset="0"/>
                </a:rPr>
                <a:t>5</a:t>
              </a:r>
              <a:endParaRPr lang="en-IN" sz="3200" dirty="0">
                <a:latin typeface="Patua One" panose="02000000000000000000" pitchFamily="2" charset="0"/>
              </a:endParaRPr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2CA6D356-C428-4F22-20BB-4ABDDC3F53DF}"/>
              </a:ext>
            </a:extLst>
          </p:cNvPr>
          <p:cNvGrpSpPr/>
          <p:nvPr/>
        </p:nvGrpSpPr>
        <p:grpSpPr>
          <a:xfrm>
            <a:off x="6361710" y="4261204"/>
            <a:ext cx="4128490" cy="823290"/>
            <a:chOff x="6361710" y="4261204"/>
            <a:chExt cx="4128490" cy="823290"/>
          </a:xfrm>
        </p:grpSpPr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B671814A-F138-7DD9-1CB0-298EC57AF680}"/>
                </a:ext>
              </a:extLst>
            </p:cNvPr>
            <p:cNvSpPr/>
            <p:nvPr/>
          </p:nvSpPr>
          <p:spPr>
            <a:xfrm>
              <a:off x="6361710" y="4261205"/>
              <a:ext cx="4128490" cy="823289"/>
            </a:xfrm>
            <a:prstGeom prst="rect">
              <a:avLst/>
            </a:prstGeom>
            <a:gradFill>
              <a:gsLst>
                <a:gs pos="70000">
                  <a:srgbClr val="4962D5"/>
                </a:gs>
                <a:gs pos="50000">
                  <a:srgbClr val="6988E3"/>
                </a:gs>
                <a:gs pos="30000">
                  <a:srgbClr val="4962D5"/>
                </a:gs>
                <a:gs pos="0">
                  <a:srgbClr val="2C3EC6"/>
                </a:gs>
                <a:gs pos="100000">
                  <a:srgbClr val="0E153C"/>
                </a:gs>
              </a:gsLst>
              <a:lin ang="5400000" scaled="0"/>
            </a:gradFill>
            <a:ln w="38100"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b="1" dirty="0">
                  <a:latin typeface="Patua One" panose="02000000000000000000" pitchFamily="2" charset="0"/>
                </a:rPr>
                <a:t>    ANSWER 7</a:t>
              </a:r>
              <a:endParaRPr lang="en-IN" sz="2400" dirty="0"/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596B9099-CF3B-3729-F71F-1AB6432EAA2C}"/>
                </a:ext>
              </a:extLst>
            </p:cNvPr>
            <p:cNvSpPr/>
            <p:nvPr/>
          </p:nvSpPr>
          <p:spPr>
            <a:xfrm>
              <a:off x="9682736" y="4261204"/>
              <a:ext cx="804124" cy="823289"/>
            </a:xfrm>
            <a:prstGeom prst="rect">
              <a:avLst/>
            </a:prstGeom>
            <a:gradFill>
              <a:gsLst>
                <a:gs pos="100000">
                  <a:srgbClr val="4962D5"/>
                </a:gs>
                <a:gs pos="50000">
                  <a:srgbClr val="6988E3"/>
                </a:gs>
                <a:gs pos="0">
                  <a:srgbClr val="4962D5"/>
                </a:gs>
              </a:gsLst>
              <a:lin ang="5400000" scaled="0"/>
            </a:gradFill>
            <a:ln w="38100"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latin typeface="Patua One" panose="02000000000000000000" pitchFamily="2" charset="0"/>
                </a:rPr>
                <a:t>0</a:t>
              </a:r>
              <a:endParaRPr lang="en-IN" sz="3200" b="1" dirty="0">
                <a:latin typeface="Patua One" panose="02000000000000000000" pitchFamily="2" charset="0"/>
              </a:endParaRPr>
            </a:p>
          </p:txBody>
        </p: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03A036A9-9EE7-1DA7-7437-9B7E7C249B16}"/>
              </a:ext>
            </a:extLst>
          </p:cNvPr>
          <p:cNvGrpSpPr/>
          <p:nvPr/>
        </p:nvGrpSpPr>
        <p:grpSpPr>
          <a:xfrm>
            <a:off x="6361710" y="5299479"/>
            <a:ext cx="4128490" cy="823290"/>
            <a:chOff x="6361710" y="5299479"/>
            <a:chExt cx="4128490" cy="823290"/>
          </a:xfrm>
        </p:grpSpPr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F3B31DD7-A36C-8689-4B20-CCBAC1ED47AC}"/>
                </a:ext>
              </a:extLst>
            </p:cNvPr>
            <p:cNvSpPr/>
            <p:nvPr/>
          </p:nvSpPr>
          <p:spPr>
            <a:xfrm>
              <a:off x="6361710" y="5299480"/>
              <a:ext cx="4128490" cy="823289"/>
            </a:xfrm>
            <a:prstGeom prst="rect">
              <a:avLst/>
            </a:prstGeom>
            <a:gradFill>
              <a:gsLst>
                <a:gs pos="70000">
                  <a:srgbClr val="4962D5"/>
                </a:gs>
                <a:gs pos="50000">
                  <a:srgbClr val="6988E3"/>
                </a:gs>
                <a:gs pos="30000">
                  <a:srgbClr val="4962D5"/>
                </a:gs>
                <a:gs pos="0">
                  <a:srgbClr val="2C3EC6"/>
                </a:gs>
                <a:gs pos="100000">
                  <a:srgbClr val="0E153C"/>
                </a:gs>
              </a:gsLst>
              <a:lin ang="5400000" scaled="0"/>
            </a:gradFill>
            <a:ln w="38100"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b="1" dirty="0">
                  <a:latin typeface="Patua One" panose="02000000000000000000" pitchFamily="2" charset="0"/>
                </a:rPr>
                <a:t>    ANSWER 8</a:t>
              </a:r>
              <a:endParaRPr lang="en-IN" sz="2400" dirty="0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05DCBFDF-415A-4E17-B7AC-2D40699CB2B0}"/>
                </a:ext>
              </a:extLst>
            </p:cNvPr>
            <p:cNvSpPr/>
            <p:nvPr/>
          </p:nvSpPr>
          <p:spPr>
            <a:xfrm>
              <a:off x="9682736" y="5299479"/>
              <a:ext cx="804124" cy="823289"/>
            </a:xfrm>
            <a:prstGeom prst="rect">
              <a:avLst/>
            </a:prstGeom>
            <a:gradFill>
              <a:gsLst>
                <a:gs pos="100000">
                  <a:srgbClr val="4962D5"/>
                </a:gs>
                <a:gs pos="50000">
                  <a:srgbClr val="6988E3"/>
                </a:gs>
                <a:gs pos="0">
                  <a:srgbClr val="4962D5"/>
                </a:gs>
              </a:gsLst>
              <a:lin ang="5400000" scaled="0"/>
            </a:gradFill>
            <a:ln w="38100"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latin typeface="Patua One" panose="02000000000000000000" pitchFamily="2" charset="0"/>
                </a:rPr>
                <a:t>0</a:t>
              </a:r>
              <a:endParaRPr lang="en-IN" sz="3200" b="1" dirty="0">
                <a:latin typeface="Patua One" panose="02000000000000000000" pitchFamily="2" charset="0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10E98D1A-0EE2-6B7A-D470-C0F1D9D52569}"/>
              </a:ext>
            </a:extLst>
          </p:cNvPr>
          <p:cNvSpPr txBox="1"/>
          <p:nvPr/>
        </p:nvSpPr>
        <p:spPr>
          <a:xfrm>
            <a:off x="1450019" y="446368"/>
            <a:ext cx="9291962" cy="8801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IN" b="0" i="0" dirty="0">
                <a:solidFill>
                  <a:schemeClr val="bg1"/>
                </a:solidFill>
                <a:effectLst/>
                <a:latin typeface="Patua One" panose="02000000000000000000" pitchFamily="2" charset="0"/>
              </a:rPr>
              <a:t>Lorem ipsum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Patua One" panose="02000000000000000000" pitchFamily="2" charset="0"/>
              </a:rPr>
              <a:t>dolor</a:t>
            </a:r>
            <a:r>
              <a:rPr lang="en-IN" b="0" i="0" dirty="0">
                <a:solidFill>
                  <a:schemeClr val="bg1"/>
                </a:solidFill>
                <a:effectLst/>
                <a:latin typeface="Patua One" panose="02000000000000000000" pitchFamily="2" charset="0"/>
              </a:rPr>
              <a:t> sit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Patua One" panose="02000000000000000000" pitchFamily="2" charset="0"/>
              </a:rPr>
              <a:t>amet</a:t>
            </a:r>
            <a:r>
              <a:rPr lang="en-IN" b="0" i="0" dirty="0">
                <a:solidFill>
                  <a:schemeClr val="bg1"/>
                </a:solidFill>
                <a:effectLst/>
                <a:latin typeface="Patua One" panose="02000000000000000000" pitchFamily="2" charset="0"/>
              </a:rPr>
              <a:t>,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Patua One" panose="02000000000000000000" pitchFamily="2" charset="0"/>
              </a:rPr>
              <a:t>consectetur</a:t>
            </a:r>
            <a:r>
              <a:rPr lang="en-IN" b="0" i="0" dirty="0">
                <a:solidFill>
                  <a:schemeClr val="bg1"/>
                </a:solidFill>
                <a:effectLst/>
                <a:latin typeface="Patua One" panose="02000000000000000000" pitchFamily="2" charset="0"/>
              </a:rPr>
              <a:t>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Patua One" panose="02000000000000000000" pitchFamily="2" charset="0"/>
              </a:rPr>
              <a:t>adipiscing</a:t>
            </a:r>
            <a:r>
              <a:rPr lang="en-IN" b="0" i="0" dirty="0">
                <a:solidFill>
                  <a:schemeClr val="bg1"/>
                </a:solidFill>
                <a:effectLst/>
                <a:latin typeface="Patua One" panose="02000000000000000000" pitchFamily="2" charset="0"/>
              </a:rPr>
              <a:t>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Patua One" panose="02000000000000000000" pitchFamily="2" charset="0"/>
              </a:rPr>
              <a:t>elit</a:t>
            </a:r>
            <a:r>
              <a:rPr lang="en-IN" b="0" i="0" dirty="0">
                <a:solidFill>
                  <a:schemeClr val="bg1"/>
                </a:solidFill>
                <a:effectLst/>
                <a:latin typeface="Patua One" panose="02000000000000000000" pitchFamily="2" charset="0"/>
              </a:rPr>
              <a:t>,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Patua One" panose="02000000000000000000" pitchFamily="2" charset="0"/>
              </a:rPr>
              <a:t>sed</a:t>
            </a:r>
            <a:r>
              <a:rPr lang="en-IN" b="0" i="0" dirty="0">
                <a:solidFill>
                  <a:schemeClr val="bg1"/>
                </a:solidFill>
                <a:effectLst/>
                <a:latin typeface="Patua One" panose="02000000000000000000" pitchFamily="2" charset="0"/>
              </a:rPr>
              <a:t> do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Patua One" panose="02000000000000000000" pitchFamily="2" charset="0"/>
              </a:rPr>
              <a:t>eiusmod</a:t>
            </a:r>
            <a:r>
              <a:rPr lang="en-IN" b="0" i="0" dirty="0">
                <a:solidFill>
                  <a:schemeClr val="bg1"/>
                </a:solidFill>
                <a:effectLst/>
                <a:latin typeface="Patua One" panose="02000000000000000000" pitchFamily="2" charset="0"/>
              </a:rPr>
              <a:t>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Patua One" panose="02000000000000000000" pitchFamily="2" charset="0"/>
              </a:rPr>
              <a:t>tempor</a:t>
            </a:r>
            <a:r>
              <a:rPr lang="en-IN" b="0" i="0" dirty="0">
                <a:solidFill>
                  <a:schemeClr val="bg1"/>
                </a:solidFill>
                <a:effectLst/>
                <a:latin typeface="Patua One" panose="02000000000000000000" pitchFamily="2" charset="0"/>
              </a:rPr>
              <a:t>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Patua One" panose="02000000000000000000" pitchFamily="2" charset="0"/>
              </a:rPr>
              <a:t>incididunt</a:t>
            </a:r>
            <a:r>
              <a:rPr lang="en-IN" b="0" i="0" dirty="0">
                <a:solidFill>
                  <a:schemeClr val="bg1"/>
                </a:solidFill>
                <a:effectLst/>
                <a:latin typeface="Patua One" panose="02000000000000000000" pitchFamily="2" charset="0"/>
              </a:rPr>
              <a:t>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Patua One" panose="02000000000000000000" pitchFamily="2" charset="0"/>
              </a:rPr>
              <a:t>ut</a:t>
            </a:r>
            <a:r>
              <a:rPr lang="en-IN" b="0" i="0" dirty="0">
                <a:solidFill>
                  <a:schemeClr val="bg1"/>
                </a:solidFill>
                <a:effectLst/>
                <a:latin typeface="Patua One" panose="02000000000000000000" pitchFamily="2" charset="0"/>
              </a:rPr>
              <a:t> labore et dolore magna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Patua One" panose="02000000000000000000" pitchFamily="2" charset="0"/>
              </a:rPr>
              <a:t>aliqua</a:t>
            </a:r>
            <a:r>
              <a:rPr lang="en-IN" b="0" i="0" dirty="0">
                <a:solidFill>
                  <a:schemeClr val="bg1"/>
                </a:solidFill>
                <a:effectLst/>
                <a:latin typeface="Patua One" panose="02000000000000000000" pitchFamily="2" charset="0"/>
              </a:rPr>
              <a:t>?</a:t>
            </a:r>
            <a:endParaRPr lang="en-IN" dirty="0">
              <a:solidFill>
                <a:schemeClr val="bg1"/>
              </a:solidFill>
              <a:latin typeface="Patua One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05359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15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roup 87">
            <a:extLst>
              <a:ext uri="{FF2B5EF4-FFF2-40B4-BE49-F238E27FC236}">
                <a16:creationId xmlns:a16="http://schemas.microsoft.com/office/drawing/2014/main" id="{06696C73-1020-18A7-403F-1D59FDC206B3}"/>
              </a:ext>
            </a:extLst>
          </p:cNvPr>
          <p:cNvGrpSpPr/>
          <p:nvPr/>
        </p:nvGrpSpPr>
        <p:grpSpPr>
          <a:xfrm>
            <a:off x="1705140" y="2184401"/>
            <a:ext cx="4128490" cy="823289"/>
            <a:chOff x="1305719" y="2049243"/>
            <a:chExt cx="4503901" cy="879797"/>
          </a:xfrm>
        </p:grpSpPr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5A4E6944-A5BE-E802-84EC-82C286E896EF}"/>
                </a:ext>
              </a:extLst>
            </p:cNvPr>
            <p:cNvSpPr/>
            <p:nvPr/>
          </p:nvSpPr>
          <p:spPr>
            <a:xfrm>
              <a:off x="1305719" y="2049243"/>
              <a:ext cx="4503901" cy="879797"/>
            </a:xfrm>
            <a:prstGeom prst="rect">
              <a:avLst/>
            </a:prstGeom>
            <a:gradFill>
              <a:gsLst>
                <a:gs pos="100000">
                  <a:srgbClr val="4962D5"/>
                </a:gs>
                <a:gs pos="50000">
                  <a:srgbClr val="6988E3"/>
                </a:gs>
                <a:gs pos="0">
                  <a:srgbClr val="4962D5"/>
                </a:gs>
              </a:gsLst>
              <a:lin ang="5400000" scaled="0"/>
            </a:gra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4AEF9FEB-74D5-62C8-56C0-922C3CCD5C3E}"/>
                </a:ext>
              </a:extLst>
            </p:cNvPr>
            <p:cNvSpPr/>
            <p:nvPr/>
          </p:nvSpPr>
          <p:spPr>
            <a:xfrm>
              <a:off x="2867025" y="2118700"/>
              <a:ext cx="1381288" cy="740882"/>
            </a:xfrm>
            <a:prstGeom prst="ellipse">
              <a:avLst/>
            </a:prstGeom>
            <a:gradFill flip="none" rotWithShape="1">
              <a:gsLst>
                <a:gs pos="80000">
                  <a:srgbClr val="0E153C"/>
                </a:gs>
                <a:gs pos="0">
                  <a:srgbClr val="255AE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1</a:t>
              </a:r>
              <a:endParaRPr lang="en-IN" dirty="0"/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D85B7D3E-B78A-ADB8-AC3D-48FF2A8CFB70}"/>
              </a:ext>
            </a:extLst>
          </p:cNvPr>
          <p:cNvGrpSpPr/>
          <p:nvPr/>
        </p:nvGrpSpPr>
        <p:grpSpPr>
          <a:xfrm>
            <a:off x="1705140" y="3225457"/>
            <a:ext cx="4128490" cy="823289"/>
            <a:chOff x="1305719" y="2049243"/>
            <a:chExt cx="4503901" cy="879797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5E465D1F-49D2-3C7D-A436-28301E580281}"/>
                </a:ext>
              </a:extLst>
            </p:cNvPr>
            <p:cNvSpPr/>
            <p:nvPr/>
          </p:nvSpPr>
          <p:spPr>
            <a:xfrm>
              <a:off x="1305719" y="2049243"/>
              <a:ext cx="4503901" cy="879797"/>
            </a:xfrm>
            <a:prstGeom prst="rect">
              <a:avLst/>
            </a:prstGeom>
            <a:gradFill>
              <a:gsLst>
                <a:gs pos="100000">
                  <a:srgbClr val="4962D5"/>
                </a:gs>
                <a:gs pos="50000">
                  <a:srgbClr val="6988E3"/>
                </a:gs>
                <a:gs pos="0">
                  <a:srgbClr val="4962D5"/>
                </a:gs>
              </a:gsLst>
              <a:lin ang="5400000" scaled="0"/>
            </a:gra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60EB01FB-A317-3A6B-C9C1-9561D50C2B5C}"/>
                </a:ext>
              </a:extLst>
            </p:cNvPr>
            <p:cNvSpPr/>
            <p:nvPr/>
          </p:nvSpPr>
          <p:spPr>
            <a:xfrm>
              <a:off x="2867025" y="2118700"/>
              <a:ext cx="1381288" cy="740882"/>
            </a:xfrm>
            <a:prstGeom prst="ellipse">
              <a:avLst/>
            </a:prstGeom>
            <a:gradFill flip="none" rotWithShape="1">
              <a:gsLst>
                <a:gs pos="80000">
                  <a:srgbClr val="0E153C"/>
                </a:gs>
                <a:gs pos="0">
                  <a:srgbClr val="255AE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2</a:t>
              </a:r>
              <a:endParaRPr lang="en-IN" dirty="0"/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4567B1BC-2301-8FB9-2B7E-D0A50E8BECE1}"/>
              </a:ext>
            </a:extLst>
          </p:cNvPr>
          <p:cNvGrpSpPr/>
          <p:nvPr/>
        </p:nvGrpSpPr>
        <p:grpSpPr>
          <a:xfrm>
            <a:off x="1705140" y="4255357"/>
            <a:ext cx="4128490" cy="823289"/>
            <a:chOff x="1305719" y="2049243"/>
            <a:chExt cx="4503901" cy="879797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7A1C3CFA-FB67-1C43-CA58-E3FEB048D6A1}"/>
                </a:ext>
              </a:extLst>
            </p:cNvPr>
            <p:cNvSpPr/>
            <p:nvPr/>
          </p:nvSpPr>
          <p:spPr>
            <a:xfrm>
              <a:off x="1305719" y="2049243"/>
              <a:ext cx="4503901" cy="879797"/>
            </a:xfrm>
            <a:prstGeom prst="rect">
              <a:avLst/>
            </a:prstGeom>
            <a:gradFill>
              <a:gsLst>
                <a:gs pos="100000">
                  <a:srgbClr val="4962D5"/>
                </a:gs>
                <a:gs pos="50000">
                  <a:srgbClr val="6988E3"/>
                </a:gs>
                <a:gs pos="0">
                  <a:srgbClr val="4962D5"/>
                </a:gs>
              </a:gsLst>
              <a:lin ang="5400000" scaled="0"/>
            </a:gra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A27AA021-F7FA-0CE9-3D34-F5B2FBE74C19}"/>
                </a:ext>
              </a:extLst>
            </p:cNvPr>
            <p:cNvSpPr/>
            <p:nvPr/>
          </p:nvSpPr>
          <p:spPr>
            <a:xfrm>
              <a:off x="2867025" y="2118700"/>
              <a:ext cx="1381288" cy="740882"/>
            </a:xfrm>
            <a:prstGeom prst="ellipse">
              <a:avLst/>
            </a:prstGeom>
            <a:gradFill flip="none" rotWithShape="1">
              <a:gsLst>
                <a:gs pos="80000">
                  <a:srgbClr val="0E153C"/>
                </a:gs>
                <a:gs pos="0">
                  <a:srgbClr val="255AE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3</a:t>
              </a:r>
              <a:endParaRPr lang="en-IN" dirty="0"/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45A0F0D2-304F-1CC2-0DD2-62DE2B078741}"/>
              </a:ext>
            </a:extLst>
          </p:cNvPr>
          <p:cNvGrpSpPr/>
          <p:nvPr/>
        </p:nvGrpSpPr>
        <p:grpSpPr>
          <a:xfrm>
            <a:off x="1705140" y="5299479"/>
            <a:ext cx="4128490" cy="823289"/>
            <a:chOff x="1305719" y="2049243"/>
            <a:chExt cx="4503901" cy="879797"/>
          </a:xfrm>
        </p:grpSpPr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0CD69238-6F11-59DD-6F0F-CD6BAF11E601}"/>
                </a:ext>
              </a:extLst>
            </p:cNvPr>
            <p:cNvSpPr/>
            <p:nvPr/>
          </p:nvSpPr>
          <p:spPr>
            <a:xfrm>
              <a:off x="1305719" y="2049243"/>
              <a:ext cx="4503901" cy="879797"/>
            </a:xfrm>
            <a:prstGeom prst="rect">
              <a:avLst/>
            </a:prstGeom>
            <a:gradFill>
              <a:gsLst>
                <a:gs pos="100000">
                  <a:srgbClr val="4962D5"/>
                </a:gs>
                <a:gs pos="50000">
                  <a:srgbClr val="6988E3"/>
                </a:gs>
                <a:gs pos="0">
                  <a:srgbClr val="4962D5"/>
                </a:gs>
              </a:gsLst>
              <a:lin ang="5400000" scaled="0"/>
            </a:gra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05DD63EA-EC3F-CD07-62E1-7262F7508083}"/>
                </a:ext>
              </a:extLst>
            </p:cNvPr>
            <p:cNvSpPr/>
            <p:nvPr/>
          </p:nvSpPr>
          <p:spPr>
            <a:xfrm>
              <a:off x="2867025" y="2118700"/>
              <a:ext cx="1381288" cy="740882"/>
            </a:xfrm>
            <a:prstGeom prst="ellipse">
              <a:avLst/>
            </a:prstGeom>
            <a:gradFill flip="none" rotWithShape="1">
              <a:gsLst>
                <a:gs pos="80000">
                  <a:srgbClr val="0E153C"/>
                </a:gs>
                <a:gs pos="0">
                  <a:srgbClr val="255AE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4</a:t>
              </a:r>
              <a:endParaRPr lang="en-IN" dirty="0"/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AFC2C7A6-664E-DE22-8DEC-FC43CD9818E9}"/>
              </a:ext>
            </a:extLst>
          </p:cNvPr>
          <p:cNvGrpSpPr/>
          <p:nvPr/>
        </p:nvGrpSpPr>
        <p:grpSpPr>
          <a:xfrm>
            <a:off x="6358372" y="2184401"/>
            <a:ext cx="4128490" cy="823289"/>
            <a:chOff x="1305719" y="2049243"/>
            <a:chExt cx="4503901" cy="879797"/>
          </a:xfrm>
        </p:grpSpPr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A40C53AB-D09D-3AC1-CD2B-AED1B1EF2CBC}"/>
                </a:ext>
              </a:extLst>
            </p:cNvPr>
            <p:cNvSpPr/>
            <p:nvPr/>
          </p:nvSpPr>
          <p:spPr>
            <a:xfrm>
              <a:off x="1305719" y="2049243"/>
              <a:ext cx="4503901" cy="879797"/>
            </a:xfrm>
            <a:prstGeom prst="rect">
              <a:avLst/>
            </a:prstGeom>
            <a:gradFill>
              <a:gsLst>
                <a:gs pos="100000">
                  <a:srgbClr val="4962D5"/>
                </a:gs>
                <a:gs pos="50000">
                  <a:srgbClr val="6988E3"/>
                </a:gs>
                <a:gs pos="0">
                  <a:srgbClr val="4962D5"/>
                </a:gs>
              </a:gsLst>
              <a:lin ang="5400000" scaled="0"/>
            </a:gra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1AE4F538-C6DF-3D37-427A-2FD99666F8C3}"/>
                </a:ext>
              </a:extLst>
            </p:cNvPr>
            <p:cNvSpPr/>
            <p:nvPr/>
          </p:nvSpPr>
          <p:spPr>
            <a:xfrm>
              <a:off x="2867025" y="2118700"/>
              <a:ext cx="1381288" cy="740882"/>
            </a:xfrm>
            <a:prstGeom prst="ellipse">
              <a:avLst/>
            </a:prstGeom>
            <a:gradFill flip="none" rotWithShape="1">
              <a:gsLst>
                <a:gs pos="80000">
                  <a:srgbClr val="0E153C"/>
                </a:gs>
                <a:gs pos="0">
                  <a:srgbClr val="255AE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5</a:t>
              </a:r>
              <a:endParaRPr lang="en-IN" dirty="0"/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8987258E-3EE7-52D8-ED06-442FB382807B}"/>
              </a:ext>
            </a:extLst>
          </p:cNvPr>
          <p:cNvGrpSpPr/>
          <p:nvPr/>
        </p:nvGrpSpPr>
        <p:grpSpPr>
          <a:xfrm>
            <a:off x="6358372" y="3225457"/>
            <a:ext cx="4128490" cy="823289"/>
            <a:chOff x="1305719" y="2049243"/>
            <a:chExt cx="4503901" cy="879797"/>
          </a:xfrm>
        </p:grpSpPr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7386F7FB-3AEF-FF07-A829-72293850C1E4}"/>
                </a:ext>
              </a:extLst>
            </p:cNvPr>
            <p:cNvSpPr/>
            <p:nvPr/>
          </p:nvSpPr>
          <p:spPr>
            <a:xfrm>
              <a:off x="1305719" y="2049243"/>
              <a:ext cx="4503901" cy="879797"/>
            </a:xfrm>
            <a:prstGeom prst="rect">
              <a:avLst/>
            </a:prstGeom>
            <a:gradFill>
              <a:gsLst>
                <a:gs pos="100000">
                  <a:srgbClr val="4962D5"/>
                </a:gs>
                <a:gs pos="50000">
                  <a:srgbClr val="6988E3"/>
                </a:gs>
                <a:gs pos="0">
                  <a:srgbClr val="4962D5"/>
                </a:gs>
              </a:gsLst>
              <a:lin ang="5400000" scaled="0"/>
            </a:gra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1ABE2737-710A-9C7F-FE69-9D695F0E59E0}"/>
                </a:ext>
              </a:extLst>
            </p:cNvPr>
            <p:cNvSpPr/>
            <p:nvPr/>
          </p:nvSpPr>
          <p:spPr>
            <a:xfrm>
              <a:off x="2867025" y="2118700"/>
              <a:ext cx="1381288" cy="740882"/>
            </a:xfrm>
            <a:prstGeom prst="ellipse">
              <a:avLst/>
            </a:prstGeom>
            <a:gradFill flip="none" rotWithShape="1">
              <a:gsLst>
                <a:gs pos="80000">
                  <a:srgbClr val="0E153C"/>
                </a:gs>
                <a:gs pos="0">
                  <a:srgbClr val="255AE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6</a:t>
              </a:r>
              <a:endParaRPr lang="en-IN" dirty="0"/>
            </a:p>
          </p:txBody>
        </p: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A68641B8-ECD1-2E7A-E442-86897DFCB405}"/>
              </a:ext>
            </a:extLst>
          </p:cNvPr>
          <p:cNvGrpSpPr/>
          <p:nvPr/>
        </p:nvGrpSpPr>
        <p:grpSpPr>
          <a:xfrm>
            <a:off x="6358372" y="4255357"/>
            <a:ext cx="4128490" cy="823289"/>
            <a:chOff x="1305719" y="2049243"/>
            <a:chExt cx="4503901" cy="879797"/>
          </a:xfrm>
        </p:grpSpPr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70A61656-5904-16E1-8E4A-DE8C8D1F78AC}"/>
                </a:ext>
              </a:extLst>
            </p:cNvPr>
            <p:cNvSpPr/>
            <p:nvPr/>
          </p:nvSpPr>
          <p:spPr>
            <a:xfrm>
              <a:off x="1305719" y="2049243"/>
              <a:ext cx="4503901" cy="879797"/>
            </a:xfrm>
            <a:prstGeom prst="rect">
              <a:avLst/>
            </a:prstGeom>
            <a:gradFill>
              <a:gsLst>
                <a:gs pos="100000">
                  <a:srgbClr val="4962D5"/>
                </a:gs>
                <a:gs pos="50000">
                  <a:srgbClr val="6988E3"/>
                </a:gs>
                <a:gs pos="0">
                  <a:srgbClr val="4962D5"/>
                </a:gs>
              </a:gsLst>
              <a:lin ang="5400000" scaled="0"/>
            </a:gra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8FE72EAB-79B8-8774-AFB8-AFD45954A5A0}"/>
                </a:ext>
              </a:extLst>
            </p:cNvPr>
            <p:cNvSpPr/>
            <p:nvPr/>
          </p:nvSpPr>
          <p:spPr>
            <a:xfrm>
              <a:off x="2867025" y="2118700"/>
              <a:ext cx="1381288" cy="740882"/>
            </a:xfrm>
            <a:prstGeom prst="ellipse">
              <a:avLst/>
            </a:prstGeom>
            <a:gradFill flip="none" rotWithShape="1">
              <a:gsLst>
                <a:gs pos="80000">
                  <a:srgbClr val="0E153C"/>
                </a:gs>
                <a:gs pos="0">
                  <a:srgbClr val="255AE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7</a:t>
              </a:r>
              <a:endParaRPr lang="en-IN" dirty="0"/>
            </a:p>
          </p:txBody>
        </p:sp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C2F888AA-02AF-18D5-A27A-EB9B7DC21A74}"/>
              </a:ext>
            </a:extLst>
          </p:cNvPr>
          <p:cNvGrpSpPr/>
          <p:nvPr/>
        </p:nvGrpSpPr>
        <p:grpSpPr>
          <a:xfrm>
            <a:off x="6358372" y="5299479"/>
            <a:ext cx="4128490" cy="823289"/>
            <a:chOff x="1305719" y="2049243"/>
            <a:chExt cx="4503901" cy="879797"/>
          </a:xfrm>
        </p:grpSpPr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92A02B62-3893-7328-8FA0-024DFAF82744}"/>
                </a:ext>
              </a:extLst>
            </p:cNvPr>
            <p:cNvSpPr/>
            <p:nvPr/>
          </p:nvSpPr>
          <p:spPr>
            <a:xfrm>
              <a:off x="1305719" y="2049243"/>
              <a:ext cx="4503901" cy="879797"/>
            </a:xfrm>
            <a:prstGeom prst="rect">
              <a:avLst/>
            </a:prstGeom>
            <a:gradFill>
              <a:gsLst>
                <a:gs pos="100000">
                  <a:srgbClr val="4962D5"/>
                </a:gs>
                <a:gs pos="50000">
                  <a:srgbClr val="6988E3"/>
                </a:gs>
                <a:gs pos="0">
                  <a:srgbClr val="4962D5"/>
                </a:gs>
              </a:gsLst>
              <a:lin ang="5400000" scaled="0"/>
            </a:gra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4DD6B283-4335-3956-31BE-9D1ECE6D1950}"/>
                </a:ext>
              </a:extLst>
            </p:cNvPr>
            <p:cNvSpPr/>
            <p:nvPr/>
          </p:nvSpPr>
          <p:spPr>
            <a:xfrm>
              <a:off x="2867025" y="2118700"/>
              <a:ext cx="1381288" cy="740882"/>
            </a:xfrm>
            <a:prstGeom prst="ellipse">
              <a:avLst/>
            </a:prstGeom>
            <a:gradFill flip="none" rotWithShape="1">
              <a:gsLst>
                <a:gs pos="80000">
                  <a:srgbClr val="0E153C"/>
                </a:gs>
                <a:gs pos="0">
                  <a:srgbClr val="255AE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8</a:t>
              </a:r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849433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8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5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8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9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25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1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9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25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4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1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25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2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1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25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5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1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25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8"/>
                  </p:tgtEl>
                </p:cond>
              </p:nextCondLst>
            </p:seq>
            <p:seq concurrent="1" nextAc="seek">
              <p:cTn id="38" restart="whenNotActive" fill="hold" evtFilter="cancelBubble" nodeType="interactiveSeq">
                <p:stCondLst>
                  <p:cond evt="onClick" delay="0">
                    <p:tgtEl>
                      <p:spTgt spid="15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" fill="hold">
                      <p:stCondLst>
                        <p:cond delay="0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25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4"/>
                  </p:tgtEl>
                </p:cond>
              </p:nextCondLst>
            </p:seq>
            <p:seq concurrent="1" nextAc="seek">
              <p:cTn id="44" restart="whenNotActive" fill="hold" evtFilter="cancelBubble" nodeType="interactiveSeq">
                <p:stCondLst>
                  <p:cond evt="onClick" delay="0">
                    <p:tgtEl>
                      <p:spTgt spid="15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5" fill="hold">
                      <p:stCondLst>
                        <p:cond delay="0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25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7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1745</TotalTime>
  <Words>276</Words>
  <Application>Microsoft Office PowerPoint</Application>
  <PresentationFormat>Widescreen</PresentationFormat>
  <Paragraphs>75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Patua One</vt:lpstr>
      <vt:lpstr>Calibri Light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Sapling Creations</dc:creator>
  <cp:lastModifiedBy>Arthur Zhou</cp:lastModifiedBy>
  <cp:revision>267</cp:revision>
  <dcterms:created xsi:type="dcterms:W3CDTF">2021-11-17T09:33:18Z</dcterms:created>
  <dcterms:modified xsi:type="dcterms:W3CDTF">2024-05-05T00:40:07Z</dcterms:modified>
</cp:coreProperties>
</file>