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5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299" r:id="rId13"/>
    <p:sldId id="290" r:id="rId14"/>
    <p:sldId id="285" r:id="rId15"/>
  </p:sldIdLst>
  <p:sldSz cx="12192000" cy="6858000"/>
  <p:notesSz cx="6858000" cy="9144000"/>
  <p:embeddedFontLst>
    <p:embeddedFont>
      <p:font typeface="Patua One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312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pos="5768" userDrawn="1">
          <p15:clr>
            <a:srgbClr val="A4A3A4"/>
          </p15:clr>
        </p15:guide>
        <p15:guide id="8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1D"/>
    <a:srgbClr val="0E153C"/>
    <a:srgbClr val="111A67"/>
    <a:srgbClr val="213FC1"/>
    <a:srgbClr val="5438CB"/>
    <a:srgbClr val="6988E3"/>
    <a:srgbClr val="FD302B"/>
    <a:srgbClr val="EF8032"/>
    <a:srgbClr val="255AEF"/>
    <a:srgbClr val="52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83" autoAdjust="0"/>
  </p:normalViewPr>
  <p:slideViewPr>
    <p:cSldViewPr snapToGrid="0" showGuides="1">
      <p:cViewPr varScale="1">
        <p:scale>
          <a:sx n="105" d="100"/>
          <a:sy n="105" d="100"/>
        </p:scale>
        <p:origin x="254" y="69"/>
      </p:cViewPr>
      <p:guideLst>
        <p:guide pos="3840"/>
        <p:guide pos="408"/>
        <p:guide pos="7242"/>
        <p:guide orient="horz" pos="312"/>
        <p:guide orient="horz" pos="4032"/>
        <p:guide pos="5768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A1BD26-970D-01A3-9391-DABE5284FEB4}"/>
              </a:ext>
            </a:extLst>
          </p:cNvPr>
          <p:cNvGrpSpPr/>
          <p:nvPr userDrawn="1"/>
        </p:nvGrpSpPr>
        <p:grpSpPr>
          <a:xfrm>
            <a:off x="-88900" y="1674001"/>
            <a:ext cx="12369800" cy="4964149"/>
            <a:chOff x="-88900" y="1661301"/>
            <a:chExt cx="12369800" cy="496414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98BED7-E4C5-C7C0-B584-1A3B9EAE8091}"/>
                </a:ext>
              </a:extLst>
            </p:cNvPr>
            <p:cNvSpPr/>
            <p:nvPr/>
          </p:nvSpPr>
          <p:spPr>
            <a:xfrm>
              <a:off x="28321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716EE2-C41B-659D-816B-0F1C690D7274}"/>
                </a:ext>
              </a:extLst>
            </p:cNvPr>
            <p:cNvSpPr/>
            <p:nvPr/>
          </p:nvSpPr>
          <p:spPr>
            <a:xfrm>
              <a:off x="33178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52AFED-991F-8C6C-D9F0-9593C91D40B6}"/>
                </a:ext>
              </a:extLst>
            </p:cNvPr>
            <p:cNvSpPr/>
            <p:nvPr/>
          </p:nvSpPr>
          <p:spPr>
            <a:xfrm>
              <a:off x="38036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26FEAD8-72FB-AD1C-EBC1-68D472E78596}"/>
                </a:ext>
              </a:extLst>
            </p:cNvPr>
            <p:cNvSpPr/>
            <p:nvPr/>
          </p:nvSpPr>
          <p:spPr>
            <a:xfrm>
              <a:off x="42894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BAA1BA-C882-DB18-B5E8-7CE5DEC65308}"/>
                </a:ext>
              </a:extLst>
            </p:cNvPr>
            <p:cNvSpPr/>
            <p:nvPr/>
          </p:nvSpPr>
          <p:spPr>
            <a:xfrm>
              <a:off x="47783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6A2C6E-5327-2711-C703-004CEBE1498C}"/>
                </a:ext>
              </a:extLst>
            </p:cNvPr>
            <p:cNvSpPr/>
            <p:nvPr/>
          </p:nvSpPr>
          <p:spPr>
            <a:xfrm>
              <a:off x="52641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A14470-8BCF-E3C7-981D-C2769C6E5F8F}"/>
                </a:ext>
              </a:extLst>
            </p:cNvPr>
            <p:cNvSpPr/>
            <p:nvPr/>
          </p:nvSpPr>
          <p:spPr>
            <a:xfrm>
              <a:off x="57499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A8647E-DB78-7129-1E7F-9DD01488C271}"/>
                </a:ext>
              </a:extLst>
            </p:cNvPr>
            <p:cNvSpPr/>
            <p:nvPr/>
          </p:nvSpPr>
          <p:spPr>
            <a:xfrm>
              <a:off x="62357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2E48AF-970F-DF48-6658-39BC17B3C2F1}"/>
                </a:ext>
              </a:extLst>
            </p:cNvPr>
            <p:cNvSpPr/>
            <p:nvPr/>
          </p:nvSpPr>
          <p:spPr>
            <a:xfrm>
              <a:off x="67214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BD1262-0205-3A96-E0E7-8481A83EC3E3}"/>
                </a:ext>
              </a:extLst>
            </p:cNvPr>
            <p:cNvSpPr/>
            <p:nvPr/>
          </p:nvSpPr>
          <p:spPr>
            <a:xfrm>
              <a:off x="72072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45CAD9A-38B7-8F78-9906-CD5D9D4E8913}"/>
                </a:ext>
              </a:extLst>
            </p:cNvPr>
            <p:cNvSpPr/>
            <p:nvPr/>
          </p:nvSpPr>
          <p:spPr>
            <a:xfrm>
              <a:off x="76930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FDA3E25-0DAB-4DC5-76F2-E8C92D2A285D}"/>
                </a:ext>
              </a:extLst>
            </p:cNvPr>
            <p:cNvSpPr/>
            <p:nvPr/>
          </p:nvSpPr>
          <p:spPr>
            <a:xfrm>
              <a:off x="81788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43FC793-1211-5AB7-F527-0A8A3CCACAA6}"/>
                </a:ext>
              </a:extLst>
            </p:cNvPr>
            <p:cNvSpPr/>
            <p:nvPr/>
          </p:nvSpPr>
          <p:spPr>
            <a:xfrm>
              <a:off x="86645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AAEFB08-1709-6075-6433-53AD302B901A}"/>
                </a:ext>
              </a:extLst>
            </p:cNvPr>
            <p:cNvSpPr/>
            <p:nvPr/>
          </p:nvSpPr>
          <p:spPr>
            <a:xfrm>
              <a:off x="91503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90E8939-9952-2B60-2F03-0D8A8C341860}"/>
                </a:ext>
              </a:extLst>
            </p:cNvPr>
            <p:cNvSpPr/>
            <p:nvPr/>
          </p:nvSpPr>
          <p:spPr>
            <a:xfrm>
              <a:off x="96361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417FAE4-F3E3-2EA4-EA7F-1E09DBF14F2B}"/>
                </a:ext>
              </a:extLst>
            </p:cNvPr>
            <p:cNvSpPr/>
            <p:nvPr/>
          </p:nvSpPr>
          <p:spPr>
            <a:xfrm>
              <a:off x="101219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B123CA4-97B5-49D3-F09D-E068E2B163A2}"/>
                </a:ext>
              </a:extLst>
            </p:cNvPr>
            <p:cNvSpPr/>
            <p:nvPr/>
          </p:nvSpPr>
          <p:spPr>
            <a:xfrm>
              <a:off x="106076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E4D826-8475-6E10-90D4-BA151DACD721}"/>
                </a:ext>
              </a:extLst>
            </p:cNvPr>
            <p:cNvSpPr/>
            <p:nvPr/>
          </p:nvSpPr>
          <p:spPr>
            <a:xfrm>
              <a:off x="110934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43D325D-DBFC-F98C-E6B6-FCA8668962BD}"/>
                </a:ext>
              </a:extLst>
            </p:cNvPr>
            <p:cNvSpPr/>
            <p:nvPr/>
          </p:nvSpPr>
          <p:spPr>
            <a:xfrm>
              <a:off x="115792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7769ADD-0FE8-D6DA-1C97-9DA2029D2E7F}"/>
                </a:ext>
              </a:extLst>
            </p:cNvPr>
            <p:cNvSpPr/>
            <p:nvPr/>
          </p:nvSpPr>
          <p:spPr>
            <a:xfrm>
              <a:off x="120650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89026BC-6ED0-5491-87F8-B863FFE74623}"/>
                </a:ext>
              </a:extLst>
            </p:cNvPr>
            <p:cNvSpPr/>
            <p:nvPr/>
          </p:nvSpPr>
          <p:spPr>
            <a:xfrm>
              <a:off x="-889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B1F4F0C-7ABC-FA24-5667-7757576ECB9D}"/>
                </a:ext>
              </a:extLst>
            </p:cNvPr>
            <p:cNvSpPr/>
            <p:nvPr/>
          </p:nvSpPr>
          <p:spPr>
            <a:xfrm>
              <a:off x="3968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47B1C82-5B29-029D-0893-38A9BC3F28B1}"/>
                </a:ext>
              </a:extLst>
            </p:cNvPr>
            <p:cNvSpPr/>
            <p:nvPr/>
          </p:nvSpPr>
          <p:spPr>
            <a:xfrm>
              <a:off x="8826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496DB5-FA3D-15E8-088B-66BC6162712D}"/>
                </a:ext>
              </a:extLst>
            </p:cNvPr>
            <p:cNvSpPr/>
            <p:nvPr/>
          </p:nvSpPr>
          <p:spPr>
            <a:xfrm>
              <a:off x="13684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935D30B-2652-0B4E-C4EB-8FEAB5C6A0C7}"/>
                </a:ext>
              </a:extLst>
            </p:cNvPr>
            <p:cNvSpPr/>
            <p:nvPr/>
          </p:nvSpPr>
          <p:spPr>
            <a:xfrm>
              <a:off x="18573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825B0C4-61A1-1617-4AC8-A15BED52DFAC}"/>
                </a:ext>
              </a:extLst>
            </p:cNvPr>
            <p:cNvSpPr/>
            <p:nvPr/>
          </p:nvSpPr>
          <p:spPr>
            <a:xfrm>
              <a:off x="23431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B865021-8280-1EE9-B770-2DAD5669269E}"/>
                </a:ext>
              </a:extLst>
            </p:cNvPr>
            <p:cNvSpPr/>
            <p:nvPr/>
          </p:nvSpPr>
          <p:spPr>
            <a:xfrm>
              <a:off x="28321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D1AF10D-836D-AFC2-126D-AC7ED30E5771}"/>
                </a:ext>
              </a:extLst>
            </p:cNvPr>
            <p:cNvSpPr/>
            <p:nvPr/>
          </p:nvSpPr>
          <p:spPr>
            <a:xfrm>
              <a:off x="33178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6AE6095-1A16-4126-1C27-25D48CBC68DD}"/>
                </a:ext>
              </a:extLst>
            </p:cNvPr>
            <p:cNvSpPr/>
            <p:nvPr/>
          </p:nvSpPr>
          <p:spPr>
            <a:xfrm>
              <a:off x="38036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E29AE0-6D2F-AF23-C013-52F45188E48B}"/>
                </a:ext>
              </a:extLst>
            </p:cNvPr>
            <p:cNvSpPr/>
            <p:nvPr/>
          </p:nvSpPr>
          <p:spPr>
            <a:xfrm>
              <a:off x="42894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832EDDC-57F9-8BCE-6002-CC0393D61345}"/>
                </a:ext>
              </a:extLst>
            </p:cNvPr>
            <p:cNvSpPr/>
            <p:nvPr/>
          </p:nvSpPr>
          <p:spPr>
            <a:xfrm>
              <a:off x="47783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9C154F-C916-9D38-0A64-E2BF5386D71E}"/>
                </a:ext>
              </a:extLst>
            </p:cNvPr>
            <p:cNvSpPr/>
            <p:nvPr/>
          </p:nvSpPr>
          <p:spPr>
            <a:xfrm>
              <a:off x="52641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C7BD61-BA08-E796-F3E3-95F94D2E72EC}"/>
                </a:ext>
              </a:extLst>
            </p:cNvPr>
            <p:cNvSpPr/>
            <p:nvPr/>
          </p:nvSpPr>
          <p:spPr>
            <a:xfrm>
              <a:off x="57499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19C889-FACE-1699-7399-20AF411A70A3}"/>
                </a:ext>
              </a:extLst>
            </p:cNvPr>
            <p:cNvSpPr/>
            <p:nvPr/>
          </p:nvSpPr>
          <p:spPr>
            <a:xfrm>
              <a:off x="62357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BDD6F3-CA8C-60D4-0E5B-9B5D340CAA73}"/>
                </a:ext>
              </a:extLst>
            </p:cNvPr>
            <p:cNvSpPr/>
            <p:nvPr/>
          </p:nvSpPr>
          <p:spPr>
            <a:xfrm>
              <a:off x="67214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5906E27-3210-F386-FC05-326F358D8685}"/>
                </a:ext>
              </a:extLst>
            </p:cNvPr>
            <p:cNvSpPr/>
            <p:nvPr/>
          </p:nvSpPr>
          <p:spPr>
            <a:xfrm>
              <a:off x="72072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6B93235-37BE-8879-3FE2-78DD54250246}"/>
                </a:ext>
              </a:extLst>
            </p:cNvPr>
            <p:cNvSpPr/>
            <p:nvPr/>
          </p:nvSpPr>
          <p:spPr>
            <a:xfrm>
              <a:off x="76930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D7C85DE-3174-FA28-FDF4-664F9EAE1397}"/>
                </a:ext>
              </a:extLst>
            </p:cNvPr>
            <p:cNvSpPr/>
            <p:nvPr/>
          </p:nvSpPr>
          <p:spPr>
            <a:xfrm>
              <a:off x="81788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750221E-D2B7-1CA7-2004-4944AF218DB9}"/>
                </a:ext>
              </a:extLst>
            </p:cNvPr>
            <p:cNvSpPr/>
            <p:nvPr/>
          </p:nvSpPr>
          <p:spPr>
            <a:xfrm>
              <a:off x="86645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5D565-D817-6DF5-B4B0-B46092D502C0}"/>
                </a:ext>
              </a:extLst>
            </p:cNvPr>
            <p:cNvSpPr/>
            <p:nvPr/>
          </p:nvSpPr>
          <p:spPr>
            <a:xfrm>
              <a:off x="91503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2C71B11-8801-6164-03C2-0844211D65D3}"/>
                </a:ext>
              </a:extLst>
            </p:cNvPr>
            <p:cNvSpPr/>
            <p:nvPr/>
          </p:nvSpPr>
          <p:spPr>
            <a:xfrm>
              <a:off x="96361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38A4F82-E5ED-FA3B-5ACB-A7319D9D991A}"/>
                </a:ext>
              </a:extLst>
            </p:cNvPr>
            <p:cNvSpPr/>
            <p:nvPr/>
          </p:nvSpPr>
          <p:spPr>
            <a:xfrm>
              <a:off x="101219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6184E06-0A2E-66F4-CC70-F42671ECAF14}"/>
                </a:ext>
              </a:extLst>
            </p:cNvPr>
            <p:cNvSpPr/>
            <p:nvPr/>
          </p:nvSpPr>
          <p:spPr>
            <a:xfrm>
              <a:off x="106076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6D4DDE6-3BB1-B8DE-CB1E-1CD060D7880E}"/>
                </a:ext>
              </a:extLst>
            </p:cNvPr>
            <p:cNvSpPr/>
            <p:nvPr/>
          </p:nvSpPr>
          <p:spPr>
            <a:xfrm>
              <a:off x="110934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747C28-56E5-6DA7-0287-F10D6409BB63}"/>
                </a:ext>
              </a:extLst>
            </p:cNvPr>
            <p:cNvSpPr/>
            <p:nvPr/>
          </p:nvSpPr>
          <p:spPr>
            <a:xfrm>
              <a:off x="115792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FE098DC-94EB-E05B-76A3-D370F8373C43}"/>
                </a:ext>
              </a:extLst>
            </p:cNvPr>
            <p:cNvSpPr/>
            <p:nvPr/>
          </p:nvSpPr>
          <p:spPr>
            <a:xfrm>
              <a:off x="120650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4039B7B-8955-71D5-3DA5-45A568D7C960}"/>
                </a:ext>
              </a:extLst>
            </p:cNvPr>
            <p:cNvSpPr/>
            <p:nvPr/>
          </p:nvSpPr>
          <p:spPr>
            <a:xfrm>
              <a:off x="-889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FB55DF-9D17-DFBB-C3E7-3E2F765C3330}"/>
                </a:ext>
              </a:extLst>
            </p:cNvPr>
            <p:cNvSpPr/>
            <p:nvPr/>
          </p:nvSpPr>
          <p:spPr>
            <a:xfrm>
              <a:off x="3968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FD42798-EDA4-1B3A-E72F-75EC286630B4}"/>
                </a:ext>
              </a:extLst>
            </p:cNvPr>
            <p:cNvSpPr/>
            <p:nvPr/>
          </p:nvSpPr>
          <p:spPr>
            <a:xfrm>
              <a:off x="8826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E73C5A3-22EE-5E13-E606-97A6AC413221}"/>
                </a:ext>
              </a:extLst>
            </p:cNvPr>
            <p:cNvSpPr/>
            <p:nvPr/>
          </p:nvSpPr>
          <p:spPr>
            <a:xfrm>
              <a:off x="13684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075380-7B59-C4CD-3052-4FADFBACFEB0}"/>
                </a:ext>
              </a:extLst>
            </p:cNvPr>
            <p:cNvSpPr/>
            <p:nvPr/>
          </p:nvSpPr>
          <p:spPr>
            <a:xfrm>
              <a:off x="18573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EFFE1AD-8B65-9613-AA89-977F5ED4706B}"/>
                </a:ext>
              </a:extLst>
            </p:cNvPr>
            <p:cNvSpPr/>
            <p:nvPr/>
          </p:nvSpPr>
          <p:spPr>
            <a:xfrm>
              <a:off x="23431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7664842-371C-F99D-C71F-214781A494CB}"/>
                </a:ext>
              </a:extLst>
            </p:cNvPr>
            <p:cNvSpPr/>
            <p:nvPr/>
          </p:nvSpPr>
          <p:spPr>
            <a:xfrm>
              <a:off x="28321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BF1D2BF-C0B0-72BA-9645-771972016580}"/>
                </a:ext>
              </a:extLst>
            </p:cNvPr>
            <p:cNvSpPr/>
            <p:nvPr/>
          </p:nvSpPr>
          <p:spPr>
            <a:xfrm>
              <a:off x="33178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B574E3-7555-4B10-893A-EA5F2FADACC5}"/>
                </a:ext>
              </a:extLst>
            </p:cNvPr>
            <p:cNvSpPr/>
            <p:nvPr/>
          </p:nvSpPr>
          <p:spPr>
            <a:xfrm>
              <a:off x="38036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2039F53-33E4-1472-6BC4-4477A4EDD377}"/>
                </a:ext>
              </a:extLst>
            </p:cNvPr>
            <p:cNvSpPr/>
            <p:nvPr/>
          </p:nvSpPr>
          <p:spPr>
            <a:xfrm>
              <a:off x="42894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C5041A8-4072-2131-11D0-8E53DA2DEF3E}"/>
                </a:ext>
              </a:extLst>
            </p:cNvPr>
            <p:cNvSpPr/>
            <p:nvPr/>
          </p:nvSpPr>
          <p:spPr>
            <a:xfrm>
              <a:off x="47783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D0B759-9874-7401-C2B1-1E8D8E132AC4}"/>
                </a:ext>
              </a:extLst>
            </p:cNvPr>
            <p:cNvSpPr/>
            <p:nvPr/>
          </p:nvSpPr>
          <p:spPr>
            <a:xfrm>
              <a:off x="52641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66399A3-004F-4761-C3C7-0BD931B362A0}"/>
                </a:ext>
              </a:extLst>
            </p:cNvPr>
            <p:cNvSpPr/>
            <p:nvPr/>
          </p:nvSpPr>
          <p:spPr>
            <a:xfrm>
              <a:off x="57499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1036979-FE57-E2E2-EF0F-2460EDA737EE}"/>
                </a:ext>
              </a:extLst>
            </p:cNvPr>
            <p:cNvSpPr/>
            <p:nvPr/>
          </p:nvSpPr>
          <p:spPr>
            <a:xfrm>
              <a:off x="62357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71DA626-57ED-ADEE-4517-F3A54C79A033}"/>
                </a:ext>
              </a:extLst>
            </p:cNvPr>
            <p:cNvSpPr/>
            <p:nvPr/>
          </p:nvSpPr>
          <p:spPr>
            <a:xfrm>
              <a:off x="67214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A72B02A-734C-20D7-4A24-65EC819AFE29}"/>
                </a:ext>
              </a:extLst>
            </p:cNvPr>
            <p:cNvSpPr/>
            <p:nvPr/>
          </p:nvSpPr>
          <p:spPr>
            <a:xfrm>
              <a:off x="72072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2DEEA1C-36C1-9404-CEEF-8A8CA5D3A5F8}"/>
                </a:ext>
              </a:extLst>
            </p:cNvPr>
            <p:cNvSpPr/>
            <p:nvPr/>
          </p:nvSpPr>
          <p:spPr>
            <a:xfrm>
              <a:off x="76930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19065E0-1424-2E89-2E06-71AA0AE969F2}"/>
                </a:ext>
              </a:extLst>
            </p:cNvPr>
            <p:cNvSpPr/>
            <p:nvPr/>
          </p:nvSpPr>
          <p:spPr>
            <a:xfrm>
              <a:off x="81788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A1CDDED-2269-A2B4-021E-0C1D3BC361D6}"/>
                </a:ext>
              </a:extLst>
            </p:cNvPr>
            <p:cNvSpPr/>
            <p:nvPr/>
          </p:nvSpPr>
          <p:spPr>
            <a:xfrm>
              <a:off x="86645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9F5C502-BF1A-17AC-9621-CCC4102AB446}"/>
                </a:ext>
              </a:extLst>
            </p:cNvPr>
            <p:cNvSpPr/>
            <p:nvPr/>
          </p:nvSpPr>
          <p:spPr>
            <a:xfrm>
              <a:off x="91503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08CDC27-A3E5-8AC4-15E1-A5CB04F58788}"/>
                </a:ext>
              </a:extLst>
            </p:cNvPr>
            <p:cNvSpPr/>
            <p:nvPr/>
          </p:nvSpPr>
          <p:spPr>
            <a:xfrm>
              <a:off x="96361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8F34C19-CD15-1620-895F-40DD1AB5A34D}"/>
                </a:ext>
              </a:extLst>
            </p:cNvPr>
            <p:cNvSpPr/>
            <p:nvPr/>
          </p:nvSpPr>
          <p:spPr>
            <a:xfrm>
              <a:off x="101219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E9F18A9-0A7E-3A54-F371-FC0B31265A3C}"/>
                </a:ext>
              </a:extLst>
            </p:cNvPr>
            <p:cNvSpPr/>
            <p:nvPr/>
          </p:nvSpPr>
          <p:spPr>
            <a:xfrm>
              <a:off x="106076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AB1A230-B632-B761-ACE6-4E14CAB3E23E}"/>
                </a:ext>
              </a:extLst>
            </p:cNvPr>
            <p:cNvSpPr/>
            <p:nvPr/>
          </p:nvSpPr>
          <p:spPr>
            <a:xfrm>
              <a:off x="110934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9A3878E-6D3D-3E3E-CDFF-3DFFD9E99D34}"/>
                </a:ext>
              </a:extLst>
            </p:cNvPr>
            <p:cNvSpPr/>
            <p:nvPr/>
          </p:nvSpPr>
          <p:spPr>
            <a:xfrm>
              <a:off x="115792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9D9AD73-FA97-A553-F6AD-4BFCC718AA43}"/>
                </a:ext>
              </a:extLst>
            </p:cNvPr>
            <p:cNvSpPr/>
            <p:nvPr/>
          </p:nvSpPr>
          <p:spPr>
            <a:xfrm>
              <a:off x="120650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0601591-9FF1-9178-8BA8-9BC893EE2B98}"/>
                </a:ext>
              </a:extLst>
            </p:cNvPr>
            <p:cNvSpPr/>
            <p:nvPr/>
          </p:nvSpPr>
          <p:spPr>
            <a:xfrm>
              <a:off x="-889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297320D-7222-6FE7-AE4E-1E5D3176F2B3}"/>
                </a:ext>
              </a:extLst>
            </p:cNvPr>
            <p:cNvSpPr/>
            <p:nvPr/>
          </p:nvSpPr>
          <p:spPr>
            <a:xfrm>
              <a:off x="3968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8520666-84A2-9950-971C-A6988415D11A}"/>
                </a:ext>
              </a:extLst>
            </p:cNvPr>
            <p:cNvSpPr/>
            <p:nvPr/>
          </p:nvSpPr>
          <p:spPr>
            <a:xfrm>
              <a:off x="8826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DAC85F6-05B9-B8F4-99DD-14B1C8249DDB}"/>
                </a:ext>
              </a:extLst>
            </p:cNvPr>
            <p:cNvSpPr/>
            <p:nvPr/>
          </p:nvSpPr>
          <p:spPr>
            <a:xfrm>
              <a:off x="13684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8E50F81-39C3-2C88-C96E-BA3038902C52}"/>
                </a:ext>
              </a:extLst>
            </p:cNvPr>
            <p:cNvSpPr/>
            <p:nvPr/>
          </p:nvSpPr>
          <p:spPr>
            <a:xfrm>
              <a:off x="18573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385A571-EFCA-A0FC-B946-2448E6E66D12}"/>
                </a:ext>
              </a:extLst>
            </p:cNvPr>
            <p:cNvSpPr/>
            <p:nvPr/>
          </p:nvSpPr>
          <p:spPr>
            <a:xfrm>
              <a:off x="23431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74D4F8E-FA09-1A8B-8581-9A8EEB8D9563}"/>
                </a:ext>
              </a:extLst>
            </p:cNvPr>
            <p:cNvSpPr/>
            <p:nvPr/>
          </p:nvSpPr>
          <p:spPr>
            <a:xfrm>
              <a:off x="28321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44D4C4-19CD-D5CF-C88D-F2A96099A912}"/>
                </a:ext>
              </a:extLst>
            </p:cNvPr>
            <p:cNvSpPr/>
            <p:nvPr/>
          </p:nvSpPr>
          <p:spPr>
            <a:xfrm>
              <a:off x="33178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63FF33A-F098-E9D6-F6AA-788645F288A6}"/>
                </a:ext>
              </a:extLst>
            </p:cNvPr>
            <p:cNvSpPr/>
            <p:nvPr/>
          </p:nvSpPr>
          <p:spPr>
            <a:xfrm>
              <a:off x="38036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BA17ED1-0270-5E5B-DF76-1C946866C77D}"/>
                </a:ext>
              </a:extLst>
            </p:cNvPr>
            <p:cNvSpPr/>
            <p:nvPr/>
          </p:nvSpPr>
          <p:spPr>
            <a:xfrm>
              <a:off x="42894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CD0321B-39C3-5C43-83BC-58349E999831}"/>
                </a:ext>
              </a:extLst>
            </p:cNvPr>
            <p:cNvSpPr/>
            <p:nvPr/>
          </p:nvSpPr>
          <p:spPr>
            <a:xfrm>
              <a:off x="47783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45E7BA7-3E9C-98B2-6F6D-AE286D48E730}"/>
                </a:ext>
              </a:extLst>
            </p:cNvPr>
            <p:cNvSpPr/>
            <p:nvPr/>
          </p:nvSpPr>
          <p:spPr>
            <a:xfrm>
              <a:off x="52641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8213514-D0E8-6DF7-87C2-4A1B5FE29B5E}"/>
                </a:ext>
              </a:extLst>
            </p:cNvPr>
            <p:cNvSpPr/>
            <p:nvPr/>
          </p:nvSpPr>
          <p:spPr>
            <a:xfrm>
              <a:off x="57499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F95EC4C-AF51-7C32-79B1-6FD5BD4641FD}"/>
                </a:ext>
              </a:extLst>
            </p:cNvPr>
            <p:cNvSpPr/>
            <p:nvPr/>
          </p:nvSpPr>
          <p:spPr>
            <a:xfrm>
              <a:off x="62357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00AC7D5-BEAC-59B0-FD16-C113DD9E16E0}"/>
                </a:ext>
              </a:extLst>
            </p:cNvPr>
            <p:cNvSpPr/>
            <p:nvPr/>
          </p:nvSpPr>
          <p:spPr>
            <a:xfrm>
              <a:off x="67214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8611EC7-D83A-CE2D-1ADE-079A2B286CB7}"/>
                </a:ext>
              </a:extLst>
            </p:cNvPr>
            <p:cNvSpPr/>
            <p:nvPr/>
          </p:nvSpPr>
          <p:spPr>
            <a:xfrm>
              <a:off x="72072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5FAD715-54B5-2262-F356-016A70034116}"/>
                </a:ext>
              </a:extLst>
            </p:cNvPr>
            <p:cNvSpPr/>
            <p:nvPr/>
          </p:nvSpPr>
          <p:spPr>
            <a:xfrm>
              <a:off x="76930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9BCAD17-7529-C9F1-6B8D-115BEFA7DE1D}"/>
                </a:ext>
              </a:extLst>
            </p:cNvPr>
            <p:cNvSpPr/>
            <p:nvPr/>
          </p:nvSpPr>
          <p:spPr>
            <a:xfrm>
              <a:off x="81788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AC0753B-8ECA-B3FC-7235-55186DF8A04A}"/>
                </a:ext>
              </a:extLst>
            </p:cNvPr>
            <p:cNvSpPr/>
            <p:nvPr/>
          </p:nvSpPr>
          <p:spPr>
            <a:xfrm>
              <a:off x="86645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D344230-A409-BA77-5010-9DFC44D84781}"/>
                </a:ext>
              </a:extLst>
            </p:cNvPr>
            <p:cNvSpPr/>
            <p:nvPr/>
          </p:nvSpPr>
          <p:spPr>
            <a:xfrm>
              <a:off x="91503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68A5D08-DB19-EC3D-9676-121AC73AE924}"/>
                </a:ext>
              </a:extLst>
            </p:cNvPr>
            <p:cNvSpPr/>
            <p:nvPr/>
          </p:nvSpPr>
          <p:spPr>
            <a:xfrm>
              <a:off x="96361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2B724A3-3261-2E51-0251-BC4C4CB2F733}"/>
                </a:ext>
              </a:extLst>
            </p:cNvPr>
            <p:cNvSpPr/>
            <p:nvPr/>
          </p:nvSpPr>
          <p:spPr>
            <a:xfrm>
              <a:off x="101219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4E17ECF-782A-EFBF-1208-A1A44B2C6C20}"/>
                </a:ext>
              </a:extLst>
            </p:cNvPr>
            <p:cNvSpPr/>
            <p:nvPr/>
          </p:nvSpPr>
          <p:spPr>
            <a:xfrm>
              <a:off x="106076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B4D7A92-7711-59C0-F736-1A58F0B78186}"/>
                </a:ext>
              </a:extLst>
            </p:cNvPr>
            <p:cNvSpPr/>
            <p:nvPr/>
          </p:nvSpPr>
          <p:spPr>
            <a:xfrm>
              <a:off x="110934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4F004A8-8C38-9D1E-29DE-FCD20193E090}"/>
                </a:ext>
              </a:extLst>
            </p:cNvPr>
            <p:cNvSpPr/>
            <p:nvPr/>
          </p:nvSpPr>
          <p:spPr>
            <a:xfrm>
              <a:off x="115792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31D3010-FA50-CCB0-F69A-37D7FE311836}"/>
                </a:ext>
              </a:extLst>
            </p:cNvPr>
            <p:cNvSpPr/>
            <p:nvPr/>
          </p:nvSpPr>
          <p:spPr>
            <a:xfrm>
              <a:off x="120650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A1917B8-2A92-AB77-5FF4-47160A7C74A3}"/>
                </a:ext>
              </a:extLst>
            </p:cNvPr>
            <p:cNvSpPr/>
            <p:nvPr/>
          </p:nvSpPr>
          <p:spPr>
            <a:xfrm>
              <a:off x="-889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30FED45-E5CF-AD68-37BE-0CB5A3C331FA}"/>
                </a:ext>
              </a:extLst>
            </p:cNvPr>
            <p:cNvSpPr/>
            <p:nvPr/>
          </p:nvSpPr>
          <p:spPr>
            <a:xfrm>
              <a:off x="3968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A2E5ED1-1EE6-8CDD-7CFB-181BC6B746CE}"/>
                </a:ext>
              </a:extLst>
            </p:cNvPr>
            <p:cNvSpPr/>
            <p:nvPr/>
          </p:nvSpPr>
          <p:spPr>
            <a:xfrm>
              <a:off x="8826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E1BF316-E5B9-2C77-7EEF-4B7422B89849}"/>
                </a:ext>
              </a:extLst>
            </p:cNvPr>
            <p:cNvSpPr/>
            <p:nvPr/>
          </p:nvSpPr>
          <p:spPr>
            <a:xfrm>
              <a:off x="13684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669278B-6244-8DE6-E7AD-D45D1F07CBB5}"/>
                </a:ext>
              </a:extLst>
            </p:cNvPr>
            <p:cNvSpPr/>
            <p:nvPr/>
          </p:nvSpPr>
          <p:spPr>
            <a:xfrm>
              <a:off x="18573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0DAC6C8-D65E-55DC-1967-73A25EF9CB36}"/>
                </a:ext>
              </a:extLst>
            </p:cNvPr>
            <p:cNvSpPr/>
            <p:nvPr/>
          </p:nvSpPr>
          <p:spPr>
            <a:xfrm>
              <a:off x="23431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7F0E65A-6578-F6D3-338D-AB552591520F}"/>
                </a:ext>
              </a:extLst>
            </p:cNvPr>
            <p:cNvSpPr/>
            <p:nvPr/>
          </p:nvSpPr>
          <p:spPr>
            <a:xfrm>
              <a:off x="28321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008DFDD-37C6-DDF5-6CD7-D312AD080AED}"/>
                </a:ext>
              </a:extLst>
            </p:cNvPr>
            <p:cNvSpPr/>
            <p:nvPr/>
          </p:nvSpPr>
          <p:spPr>
            <a:xfrm>
              <a:off x="33178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1859E6E-46D0-14CC-E030-054E6A6F4B8D}"/>
                </a:ext>
              </a:extLst>
            </p:cNvPr>
            <p:cNvSpPr/>
            <p:nvPr/>
          </p:nvSpPr>
          <p:spPr>
            <a:xfrm>
              <a:off x="38036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DEE9AA1-FE31-3106-2513-714B28A1AB0D}"/>
                </a:ext>
              </a:extLst>
            </p:cNvPr>
            <p:cNvSpPr/>
            <p:nvPr/>
          </p:nvSpPr>
          <p:spPr>
            <a:xfrm>
              <a:off x="42894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A1AF9DA-82D2-BAD7-D45C-866F5967ED09}"/>
                </a:ext>
              </a:extLst>
            </p:cNvPr>
            <p:cNvSpPr/>
            <p:nvPr/>
          </p:nvSpPr>
          <p:spPr>
            <a:xfrm>
              <a:off x="47783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E08F942-AF1A-608E-1ED6-1DF6D4E34BA8}"/>
                </a:ext>
              </a:extLst>
            </p:cNvPr>
            <p:cNvSpPr/>
            <p:nvPr/>
          </p:nvSpPr>
          <p:spPr>
            <a:xfrm>
              <a:off x="52641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F8F9B4F-F01D-AD8E-2A05-D656A41B0998}"/>
                </a:ext>
              </a:extLst>
            </p:cNvPr>
            <p:cNvSpPr/>
            <p:nvPr/>
          </p:nvSpPr>
          <p:spPr>
            <a:xfrm>
              <a:off x="57499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C66284C-60BE-8FAA-C258-2328CDADCFA4}"/>
                </a:ext>
              </a:extLst>
            </p:cNvPr>
            <p:cNvSpPr/>
            <p:nvPr/>
          </p:nvSpPr>
          <p:spPr>
            <a:xfrm>
              <a:off x="62357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60C2E71-5200-0755-0C32-371D3AE03D99}"/>
                </a:ext>
              </a:extLst>
            </p:cNvPr>
            <p:cNvSpPr/>
            <p:nvPr/>
          </p:nvSpPr>
          <p:spPr>
            <a:xfrm>
              <a:off x="67214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84BC687-218C-49F5-4549-2DCC8A427589}"/>
                </a:ext>
              </a:extLst>
            </p:cNvPr>
            <p:cNvSpPr/>
            <p:nvPr/>
          </p:nvSpPr>
          <p:spPr>
            <a:xfrm>
              <a:off x="72072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B251690-0EC0-BB64-BF8D-474CFC00CFEC}"/>
                </a:ext>
              </a:extLst>
            </p:cNvPr>
            <p:cNvSpPr/>
            <p:nvPr/>
          </p:nvSpPr>
          <p:spPr>
            <a:xfrm>
              <a:off x="76930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6BA8B5C-2513-2A62-12DE-B8E27CA7A133}"/>
                </a:ext>
              </a:extLst>
            </p:cNvPr>
            <p:cNvSpPr/>
            <p:nvPr/>
          </p:nvSpPr>
          <p:spPr>
            <a:xfrm>
              <a:off x="81788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8303F7C-B242-6612-20FC-79D06661A4E0}"/>
                </a:ext>
              </a:extLst>
            </p:cNvPr>
            <p:cNvSpPr/>
            <p:nvPr/>
          </p:nvSpPr>
          <p:spPr>
            <a:xfrm>
              <a:off x="86645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97A50BF-EB2F-0356-3B12-3E037821F98C}"/>
                </a:ext>
              </a:extLst>
            </p:cNvPr>
            <p:cNvSpPr/>
            <p:nvPr/>
          </p:nvSpPr>
          <p:spPr>
            <a:xfrm>
              <a:off x="91503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4AB7D64-39EB-77C5-1BC7-483AEF3F7FD3}"/>
                </a:ext>
              </a:extLst>
            </p:cNvPr>
            <p:cNvSpPr/>
            <p:nvPr/>
          </p:nvSpPr>
          <p:spPr>
            <a:xfrm>
              <a:off x="96361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F684A7E-2CB2-0E0D-9693-DD2F1E1B9A54}"/>
                </a:ext>
              </a:extLst>
            </p:cNvPr>
            <p:cNvSpPr/>
            <p:nvPr/>
          </p:nvSpPr>
          <p:spPr>
            <a:xfrm>
              <a:off x="101219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986C958-C7F1-5BEC-51CC-45CB41D65868}"/>
                </a:ext>
              </a:extLst>
            </p:cNvPr>
            <p:cNvSpPr/>
            <p:nvPr/>
          </p:nvSpPr>
          <p:spPr>
            <a:xfrm>
              <a:off x="106076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FADD2C2-1D9F-9B9E-08E0-AF766032ECE5}"/>
                </a:ext>
              </a:extLst>
            </p:cNvPr>
            <p:cNvSpPr/>
            <p:nvPr/>
          </p:nvSpPr>
          <p:spPr>
            <a:xfrm>
              <a:off x="110934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47F753A-6E51-1A2E-7B7F-857FAB482863}"/>
                </a:ext>
              </a:extLst>
            </p:cNvPr>
            <p:cNvSpPr/>
            <p:nvPr/>
          </p:nvSpPr>
          <p:spPr>
            <a:xfrm>
              <a:off x="115792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76DD07B-436A-59B2-E0AC-8BE7705E7A7A}"/>
                </a:ext>
              </a:extLst>
            </p:cNvPr>
            <p:cNvSpPr/>
            <p:nvPr/>
          </p:nvSpPr>
          <p:spPr>
            <a:xfrm>
              <a:off x="120650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191F4BE-63BF-3343-5BFF-09FF26A25F95}"/>
                </a:ext>
              </a:extLst>
            </p:cNvPr>
            <p:cNvSpPr/>
            <p:nvPr/>
          </p:nvSpPr>
          <p:spPr>
            <a:xfrm>
              <a:off x="-889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7DB9528-EA9A-3A0C-117A-92512382A4DA}"/>
                </a:ext>
              </a:extLst>
            </p:cNvPr>
            <p:cNvSpPr/>
            <p:nvPr/>
          </p:nvSpPr>
          <p:spPr>
            <a:xfrm>
              <a:off x="3968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089967C-5147-B6D6-BBE9-283E74A0A4D1}"/>
                </a:ext>
              </a:extLst>
            </p:cNvPr>
            <p:cNvSpPr/>
            <p:nvPr/>
          </p:nvSpPr>
          <p:spPr>
            <a:xfrm>
              <a:off x="8826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AEF5CB4-10B4-43E9-B410-E7704364167E}"/>
                </a:ext>
              </a:extLst>
            </p:cNvPr>
            <p:cNvSpPr/>
            <p:nvPr/>
          </p:nvSpPr>
          <p:spPr>
            <a:xfrm>
              <a:off x="13684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BEF5204-A5ED-0DCE-377F-AF0F735B036F}"/>
                </a:ext>
              </a:extLst>
            </p:cNvPr>
            <p:cNvSpPr/>
            <p:nvPr/>
          </p:nvSpPr>
          <p:spPr>
            <a:xfrm>
              <a:off x="18573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3E1CDA7-ED6C-1809-8FF1-D7A44E5127DE}"/>
                </a:ext>
              </a:extLst>
            </p:cNvPr>
            <p:cNvSpPr/>
            <p:nvPr/>
          </p:nvSpPr>
          <p:spPr>
            <a:xfrm>
              <a:off x="23431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736A91E-4DE7-EAB0-CD2C-C17EA0008A10}"/>
                </a:ext>
              </a:extLst>
            </p:cNvPr>
            <p:cNvSpPr/>
            <p:nvPr/>
          </p:nvSpPr>
          <p:spPr>
            <a:xfrm>
              <a:off x="28321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BF9728F-0973-D77E-AA47-3BEF214F9BDE}"/>
                </a:ext>
              </a:extLst>
            </p:cNvPr>
            <p:cNvSpPr/>
            <p:nvPr/>
          </p:nvSpPr>
          <p:spPr>
            <a:xfrm>
              <a:off x="33178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5A2FBD7-2A72-CBC6-12F5-5312987B6333}"/>
                </a:ext>
              </a:extLst>
            </p:cNvPr>
            <p:cNvSpPr/>
            <p:nvPr/>
          </p:nvSpPr>
          <p:spPr>
            <a:xfrm>
              <a:off x="38036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8CC8A24-D30F-371A-1328-0F683908EA70}"/>
                </a:ext>
              </a:extLst>
            </p:cNvPr>
            <p:cNvSpPr/>
            <p:nvPr/>
          </p:nvSpPr>
          <p:spPr>
            <a:xfrm>
              <a:off x="42894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23731D2-05F0-00D9-8EE6-7F9CD17616C2}"/>
                </a:ext>
              </a:extLst>
            </p:cNvPr>
            <p:cNvSpPr/>
            <p:nvPr/>
          </p:nvSpPr>
          <p:spPr>
            <a:xfrm>
              <a:off x="47783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84331E1-53C9-723C-5B93-33DA4869DB56}"/>
                </a:ext>
              </a:extLst>
            </p:cNvPr>
            <p:cNvSpPr/>
            <p:nvPr/>
          </p:nvSpPr>
          <p:spPr>
            <a:xfrm>
              <a:off x="52641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604D05E-ADDD-0B26-6AEB-658E1A750426}"/>
                </a:ext>
              </a:extLst>
            </p:cNvPr>
            <p:cNvSpPr/>
            <p:nvPr/>
          </p:nvSpPr>
          <p:spPr>
            <a:xfrm>
              <a:off x="57499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FD6A88B-D7F2-3DB6-7A33-D7FA9F0AA9E6}"/>
                </a:ext>
              </a:extLst>
            </p:cNvPr>
            <p:cNvSpPr/>
            <p:nvPr/>
          </p:nvSpPr>
          <p:spPr>
            <a:xfrm>
              <a:off x="62357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A6EF499-305D-C0FC-4405-EEBE8DB3FD2C}"/>
                </a:ext>
              </a:extLst>
            </p:cNvPr>
            <p:cNvSpPr/>
            <p:nvPr/>
          </p:nvSpPr>
          <p:spPr>
            <a:xfrm>
              <a:off x="67214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BC9EAFA-A511-3214-7E43-331F6991ECB2}"/>
                </a:ext>
              </a:extLst>
            </p:cNvPr>
            <p:cNvSpPr/>
            <p:nvPr/>
          </p:nvSpPr>
          <p:spPr>
            <a:xfrm>
              <a:off x="72072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3361BBF-2248-4595-CA32-C6E9E98957A8}"/>
                </a:ext>
              </a:extLst>
            </p:cNvPr>
            <p:cNvSpPr/>
            <p:nvPr/>
          </p:nvSpPr>
          <p:spPr>
            <a:xfrm>
              <a:off x="76930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7C9D844-FA7B-BD62-391C-CEF3F6324196}"/>
                </a:ext>
              </a:extLst>
            </p:cNvPr>
            <p:cNvSpPr/>
            <p:nvPr/>
          </p:nvSpPr>
          <p:spPr>
            <a:xfrm>
              <a:off x="81788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97783A2-4435-72D4-511C-E3CA23ADEB0C}"/>
                </a:ext>
              </a:extLst>
            </p:cNvPr>
            <p:cNvSpPr/>
            <p:nvPr/>
          </p:nvSpPr>
          <p:spPr>
            <a:xfrm>
              <a:off x="86645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BF7E8E8-DD92-7883-83DC-F1C4CF2DECE4}"/>
                </a:ext>
              </a:extLst>
            </p:cNvPr>
            <p:cNvSpPr/>
            <p:nvPr/>
          </p:nvSpPr>
          <p:spPr>
            <a:xfrm>
              <a:off x="91503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D984B33-A655-EE59-AC1A-92EB85AFBFC4}"/>
                </a:ext>
              </a:extLst>
            </p:cNvPr>
            <p:cNvSpPr/>
            <p:nvPr/>
          </p:nvSpPr>
          <p:spPr>
            <a:xfrm>
              <a:off x="96361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A6C080D-A692-107B-CA32-E9C4C6F19918}"/>
                </a:ext>
              </a:extLst>
            </p:cNvPr>
            <p:cNvSpPr/>
            <p:nvPr/>
          </p:nvSpPr>
          <p:spPr>
            <a:xfrm>
              <a:off x="101219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58C67AB-3BA2-F67C-9541-1EDCA6E302FA}"/>
                </a:ext>
              </a:extLst>
            </p:cNvPr>
            <p:cNvSpPr/>
            <p:nvPr/>
          </p:nvSpPr>
          <p:spPr>
            <a:xfrm>
              <a:off x="106076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7C450742-FE83-C6B5-A1F6-FAFC5926B640}"/>
                </a:ext>
              </a:extLst>
            </p:cNvPr>
            <p:cNvSpPr/>
            <p:nvPr/>
          </p:nvSpPr>
          <p:spPr>
            <a:xfrm>
              <a:off x="110934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4093C84-1950-8A45-2B64-7B01F55EB5A7}"/>
                </a:ext>
              </a:extLst>
            </p:cNvPr>
            <p:cNvSpPr/>
            <p:nvPr/>
          </p:nvSpPr>
          <p:spPr>
            <a:xfrm>
              <a:off x="115792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E8CBB04-D43E-8B19-1783-D00F3A192A20}"/>
                </a:ext>
              </a:extLst>
            </p:cNvPr>
            <p:cNvSpPr/>
            <p:nvPr/>
          </p:nvSpPr>
          <p:spPr>
            <a:xfrm>
              <a:off x="120650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9FED166-3175-9846-3766-8BAF59D7184D}"/>
                </a:ext>
              </a:extLst>
            </p:cNvPr>
            <p:cNvSpPr/>
            <p:nvPr/>
          </p:nvSpPr>
          <p:spPr>
            <a:xfrm>
              <a:off x="-889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88CADD5-9FE2-5026-320B-9C4783D89176}"/>
                </a:ext>
              </a:extLst>
            </p:cNvPr>
            <p:cNvSpPr/>
            <p:nvPr/>
          </p:nvSpPr>
          <p:spPr>
            <a:xfrm>
              <a:off x="3968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5533F17-23ED-03FA-9544-60543AA6DE6B}"/>
                </a:ext>
              </a:extLst>
            </p:cNvPr>
            <p:cNvSpPr/>
            <p:nvPr/>
          </p:nvSpPr>
          <p:spPr>
            <a:xfrm>
              <a:off x="8826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A5FB002-977F-B07F-F73A-DACD5390C4B0}"/>
                </a:ext>
              </a:extLst>
            </p:cNvPr>
            <p:cNvSpPr/>
            <p:nvPr/>
          </p:nvSpPr>
          <p:spPr>
            <a:xfrm>
              <a:off x="13684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33E98C9-54AA-E1D5-1B6E-801F495BCD14}"/>
                </a:ext>
              </a:extLst>
            </p:cNvPr>
            <p:cNvSpPr/>
            <p:nvPr/>
          </p:nvSpPr>
          <p:spPr>
            <a:xfrm>
              <a:off x="18573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9C13E6D-95C9-A414-D5F0-6A44CBEBBED2}"/>
                </a:ext>
              </a:extLst>
            </p:cNvPr>
            <p:cNvSpPr/>
            <p:nvPr/>
          </p:nvSpPr>
          <p:spPr>
            <a:xfrm>
              <a:off x="23431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B4B077E-5082-C489-81D3-7D8D02E88145}"/>
                </a:ext>
              </a:extLst>
            </p:cNvPr>
            <p:cNvSpPr/>
            <p:nvPr/>
          </p:nvSpPr>
          <p:spPr>
            <a:xfrm>
              <a:off x="28321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3DF6D08D-9C30-2886-5585-DBB68C6B0400}"/>
                </a:ext>
              </a:extLst>
            </p:cNvPr>
            <p:cNvSpPr/>
            <p:nvPr/>
          </p:nvSpPr>
          <p:spPr>
            <a:xfrm>
              <a:off x="33178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8803486-D088-A3DA-119F-6FE3C185F263}"/>
                </a:ext>
              </a:extLst>
            </p:cNvPr>
            <p:cNvSpPr/>
            <p:nvPr/>
          </p:nvSpPr>
          <p:spPr>
            <a:xfrm>
              <a:off x="38036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1B53534-57AD-EF80-9560-6FA51DA04446}"/>
                </a:ext>
              </a:extLst>
            </p:cNvPr>
            <p:cNvSpPr/>
            <p:nvPr/>
          </p:nvSpPr>
          <p:spPr>
            <a:xfrm>
              <a:off x="42894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E418888-23EA-03A5-6EE1-4DD7F0F579BC}"/>
                </a:ext>
              </a:extLst>
            </p:cNvPr>
            <p:cNvSpPr/>
            <p:nvPr/>
          </p:nvSpPr>
          <p:spPr>
            <a:xfrm>
              <a:off x="47783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17D21B9-7C73-CEC5-B217-D99EE2095EE5}"/>
                </a:ext>
              </a:extLst>
            </p:cNvPr>
            <p:cNvSpPr/>
            <p:nvPr/>
          </p:nvSpPr>
          <p:spPr>
            <a:xfrm>
              <a:off x="52641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5B08F66-AF9A-093E-25EE-BEEB78F84861}"/>
                </a:ext>
              </a:extLst>
            </p:cNvPr>
            <p:cNvSpPr/>
            <p:nvPr/>
          </p:nvSpPr>
          <p:spPr>
            <a:xfrm>
              <a:off x="57499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5CC7AB7-AAD8-6032-5944-D99B5720D24B}"/>
                </a:ext>
              </a:extLst>
            </p:cNvPr>
            <p:cNvSpPr/>
            <p:nvPr/>
          </p:nvSpPr>
          <p:spPr>
            <a:xfrm>
              <a:off x="62357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B445E43-5D8B-B3F9-4C3D-92503520A32B}"/>
                </a:ext>
              </a:extLst>
            </p:cNvPr>
            <p:cNvSpPr/>
            <p:nvPr/>
          </p:nvSpPr>
          <p:spPr>
            <a:xfrm>
              <a:off x="67214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2237FDA-341C-CDB2-46DF-B6911C2DBB14}"/>
                </a:ext>
              </a:extLst>
            </p:cNvPr>
            <p:cNvSpPr/>
            <p:nvPr/>
          </p:nvSpPr>
          <p:spPr>
            <a:xfrm>
              <a:off x="72072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861630F-0B76-0EDF-4033-8DA7B7F6E3C5}"/>
                </a:ext>
              </a:extLst>
            </p:cNvPr>
            <p:cNvSpPr/>
            <p:nvPr/>
          </p:nvSpPr>
          <p:spPr>
            <a:xfrm>
              <a:off x="76930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9C512DC-D38F-5C52-9D3C-D3C72C794EF1}"/>
                </a:ext>
              </a:extLst>
            </p:cNvPr>
            <p:cNvSpPr/>
            <p:nvPr/>
          </p:nvSpPr>
          <p:spPr>
            <a:xfrm>
              <a:off x="81788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AADD6E9-D51C-DFCD-CE3F-F300C5019A78}"/>
                </a:ext>
              </a:extLst>
            </p:cNvPr>
            <p:cNvSpPr/>
            <p:nvPr/>
          </p:nvSpPr>
          <p:spPr>
            <a:xfrm>
              <a:off x="86645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4BADFF9-07C5-0885-1983-5CC2DF7D98F5}"/>
                </a:ext>
              </a:extLst>
            </p:cNvPr>
            <p:cNvSpPr/>
            <p:nvPr/>
          </p:nvSpPr>
          <p:spPr>
            <a:xfrm>
              <a:off x="91503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F2D5F37-B0F6-CA7D-1736-9401C6DD59CC}"/>
                </a:ext>
              </a:extLst>
            </p:cNvPr>
            <p:cNvSpPr/>
            <p:nvPr/>
          </p:nvSpPr>
          <p:spPr>
            <a:xfrm>
              <a:off x="96361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F7E42AA5-B79B-39C8-FCF7-0DC50ACDEE49}"/>
                </a:ext>
              </a:extLst>
            </p:cNvPr>
            <p:cNvSpPr/>
            <p:nvPr/>
          </p:nvSpPr>
          <p:spPr>
            <a:xfrm>
              <a:off x="101219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CA095318-B74D-315A-1C8E-3E889DFFF72E}"/>
                </a:ext>
              </a:extLst>
            </p:cNvPr>
            <p:cNvSpPr/>
            <p:nvPr/>
          </p:nvSpPr>
          <p:spPr>
            <a:xfrm>
              <a:off x="106076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B581FC9-0C61-ABF6-3987-4180DC169B52}"/>
                </a:ext>
              </a:extLst>
            </p:cNvPr>
            <p:cNvSpPr/>
            <p:nvPr/>
          </p:nvSpPr>
          <p:spPr>
            <a:xfrm>
              <a:off x="110934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D74196C-94C4-CEAA-C663-F58BE9445C65}"/>
                </a:ext>
              </a:extLst>
            </p:cNvPr>
            <p:cNvSpPr/>
            <p:nvPr/>
          </p:nvSpPr>
          <p:spPr>
            <a:xfrm>
              <a:off x="115792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92FD51A-69B1-8BFE-685E-93A3231D3AD9}"/>
                </a:ext>
              </a:extLst>
            </p:cNvPr>
            <p:cNvSpPr/>
            <p:nvPr/>
          </p:nvSpPr>
          <p:spPr>
            <a:xfrm>
              <a:off x="120650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7CE104A-53BC-4858-4D2B-F6BA92C95B32}"/>
                </a:ext>
              </a:extLst>
            </p:cNvPr>
            <p:cNvSpPr/>
            <p:nvPr/>
          </p:nvSpPr>
          <p:spPr>
            <a:xfrm>
              <a:off x="-889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57FB038-77B9-BEB3-DF39-49E141AC8659}"/>
                </a:ext>
              </a:extLst>
            </p:cNvPr>
            <p:cNvSpPr/>
            <p:nvPr/>
          </p:nvSpPr>
          <p:spPr>
            <a:xfrm>
              <a:off x="3968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CA1B86D-03B9-7298-F24D-EFD70579DA3F}"/>
                </a:ext>
              </a:extLst>
            </p:cNvPr>
            <p:cNvSpPr/>
            <p:nvPr/>
          </p:nvSpPr>
          <p:spPr>
            <a:xfrm>
              <a:off x="8826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3493706-0615-B30E-8AB7-35C03A88C2C3}"/>
                </a:ext>
              </a:extLst>
            </p:cNvPr>
            <p:cNvSpPr/>
            <p:nvPr/>
          </p:nvSpPr>
          <p:spPr>
            <a:xfrm>
              <a:off x="13684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8B8DD11-430F-4BB7-BB7C-E9C746803C27}"/>
                </a:ext>
              </a:extLst>
            </p:cNvPr>
            <p:cNvSpPr/>
            <p:nvPr/>
          </p:nvSpPr>
          <p:spPr>
            <a:xfrm>
              <a:off x="18573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1CDAEAD-09D3-0CC5-695B-38CD93685196}"/>
                </a:ext>
              </a:extLst>
            </p:cNvPr>
            <p:cNvSpPr/>
            <p:nvPr/>
          </p:nvSpPr>
          <p:spPr>
            <a:xfrm>
              <a:off x="23431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10BA343-9868-1CAA-3D24-6AFB2604E56E}"/>
                </a:ext>
              </a:extLst>
            </p:cNvPr>
            <p:cNvSpPr/>
            <p:nvPr/>
          </p:nvSpPr>
          <p:spPr>
            <a:xfrm>
              <a:off x="28321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6864B9D-A591-71E6-F720-BF493A9CBE3F}"/>
                </a:ext>
              </a:extLst>
            </p:cNvPr>
            <p:cNvSpPr/>
            <p:nvPr/>
          </p:nvSpPr>
          <p:spPr>
            <a:xfrm>
              <a:off x="33178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DEEFEA9-EC35-256F-7AB1-1F691F49A966}"/>
                </a:ext>
              </a:extLst>
            </p:cNvPr>
            <p:cNvSpPr/>
            <p:nvPr/>
          </p:nvSpPr>
          <p:spPr>
            <a:xfrm>
              <a:off x="38036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B2D8A3A-3545-2B5E-E582-AB708A84AC66}"/>
                </a:ext>
              </a:extLst>
            </p:cNvPr>
            <p:cNvSpPr/>
            <p:nvPr/>
          </p:nvSpPr>
          <p:spPr>
            <a:xfrm>
              <a:off x="42894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EB13AFEE-6593-7F44-78FB-E6DFB2616D11}"/>
                </a:ext>
              </a:extLst>
            </p:cNvPr>
            <p:cNvSpPr/>
            <p:nvPr/>
          </p:nvSpPr>
          <p:spPr>
            <a:xfrm>
              <a:off x="47783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A8AB244-37B4-5565-AE2B-D9D6EBF44997}"/>
                </a:ext>
              </a:extLst>
            </p:cNvPr>
            <p:cNvSpPr/>
            <p:nvPr/>
          </p:nvSpPr>
          <p:spPr>
            <a:xfrm>
              <a:off x="52641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299B64F-B1BA-150D-1B7B-90FFC4229724}"/>
                </a:ext>
              </a:extLst>
            </p:cNvPr>
            <p:cNvSpPr/>
            <p:nvPr/>
          </p:nvSpPr>
          <p:spPr>
            <a:xfrm>
              <a:off x="57499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2CD61A9-FCDF-2CD6-E863-B1FFF158ACF1}"/>
                </a:ext>
              </a:extLst>
            </p:cNvPr>
            <p:cNvSpPr/>
            <p:nvPr/>
          </p:nvSpPr>
          <p:spPr>
            <a:xfrm>
              <a:off x="62357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4B55758-BD66-DF32-3A08-AC13FBF7C03C}"/>
                </a:ext>
              </a:extLst>
            </p:cNvPr>
            <p:cNvSpPr/>
            <p:nvPr/>
          </p:nvSpPr>
          <p:spPr>
            <a:xfrm>
              <a:off x="67214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B0F2BE4-D7D0-C3B9-70EF-47D5B57BBCE0}"/>
                </a:ext>
              </a:extLst>
            </p:cNvPr>
            <p:cNvSpPr/>
            <p:nvPr/>
          </p:nvSpPr>
          <p:spPr>
            <a:xfrm>
              <a:off x="72072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84D0E29-C12A-0F90-CCE3-C611CED9DE39}"/>
                </a:ext>
              </a:extLst>
            </p:cNvPr>
            <p:cNvSpPr/>
            <p:nvPr/>
          </p:nvSpPr>
          <p:spPr>
            <a:xfrm>
              <a:off x="76930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5457AB6-21A4-B240-ABAC-F1E2EE093196}"/>
                </a:ext>
              </a:extLst>
            </p:cNvPr>
            <p:cNvSpPr/>
            <p:nvPr/>
          </p:nvSpPr>
          <p:spPr>
            <a:xfrm>
              <a:off x="81788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8B46D0F-A3E9-5329-F917-81F28A073CE4}"/>
                </a:ext>
              </a:extLst>
            </p:cNvPr>
            <p:cNvSpPr/>
            <p:nvPr/>
          </p:nvSpPr>
          <p:spPr>
            <a:xfrm>
              <a:off x="86645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B370E5BF-78A1-5869-8C3D-29E56D2241CB}"/>
                </a:ext>
              </a:extLst>
            </p:cNvPr>
            <p:cNvSpPr/>
            <p:nvPr/>
          </p:nvSpPr>
          <p:spPr>
            <a:xfrm>
              <a:off x="91503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62DE78-E527-F713-EA67-2EEBBA40E98B}"/>
                </a:ext>
              </a:extLst>
            </p:cNvPr>
            <p:cNvSpPr/>
            <p:nvPr/>
          </p:nvSpPr>
          <p:spPr>
            <a:xfrm>
              <a:off x="96361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939EF9D6-BE67-8161-88D6-3DE33F96A00C}"/>
                </a:ext>
              </a:extLst>
            </p:cNvPr>
            <p:cNvSpPr/>
            <p:nvPr/>
          </p:nvSpPr>
          <p:spPr>
            <a:xfrm>
              <a:off x="101219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9AD8A923-75C1-6A93-CD15-AAB9A1B5EA20}"/>
                </a:ext>
              </a:extLst>
            </p:cNvPr>
            <p:cNvSpPr/>
            <p:nvPr/>
          </p:nvSpPr>
          <p:spPr>
            <a:xfrm>
              <a:off x="106076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EC1FB6A-7907-3BE5-C809-8FF0F3D4DD1E}"/>
                </a:ext>
              </a:extLst>
            </p:cNvPr>
            <p:cNvSpPr/>
            <p:nvPr/>
          </p:nvSpPr>
          <p:spPr>
            <a:xfrm>
              <a:off x="110934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28D83CD-FA5F-FBB9-1B9B-66BC0A0AAD7B}"/>
                </a:ext>
              </a:extLst>
            </p:cNvPr>
            <p:cNvSpPr/>
            <p:nvPr/>
          </p:nvSpPr>
          <p:spPr>
            <a:xfrm>
              <a:off x="115792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4BC5D35-91B0-3792-EDDD-189A24F218E7}"/>
                </a:ext>
              </a:extLst>
            </p:cNvPr>
            <p:cNvSpPr/>
            <p:nvPr/>
          </p:nvSpPr>
          <p:spPr>
            <a:xfrm>
              <a:off x="120650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C86E6DF-32D2-E446-C13D-D93520141FC1}"/>
                </a:ext>
              </a:extLst>
            </p:cNvPr>
            <p:cNvSpPr/>
            <p:nvPr/>
          </p:nvSpPr>
          <p:spPr>
            <a:xfrm>
              <a:off x="-889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4253F4E-199F-0E11-0D90-C4573145BD7F}"/>
                </a:ext>
              </a:extLst>
            </p:cNvPr>
            <p:cNvSpPr/>
            <p:nvPr/>
          </p:nvSpPr>
          <p:spPr>
            <a:xfrm>
              <a:off x="3968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763156-0275-E374-F475-608E56F82D96}"/>
                </a:ext>
              </a:extLst>
            </p:cNvPr>
            <p:cNvSpPr/>
            <p:nvPr/>
          </p:nvSpPr>
          <p:spPr>
            <a:xfrm>
              <a:off x="8826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89D62354-C563-FDA9-5343-F30A319A344D}"/>
                </a:ext>
              </a:extLst>
            </p:cNvPr>
            <p:cNvSpPr/>
            <p:nvPr/>
          </p:nvSpPr>
          <p:spPr>
            <a:xfrm>
              <a:off x="13684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F87D8F4-D803-38DF-DCCD-B5664903E348}"/>
                </a:ext>
              </a:extLst>
            </p:cNvPr>
            <p:cNvSpPr/>
            <p:nvPr/>
          </p:nvSpPr>
          <p:spPr>
            <a:xfrm>
              <a:off x="18573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695684F9-9E16-5714-0401-129029625DE9}"/>
                </a:ext>
              </a:extLst>
            </p:cNvPr>
            <p:cNvSpPr/>
            <p:nvPr/>
          </p:nvSpPr>
          <p:spPr>
            <a:xfrm>
              <a:off x="23431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50D018F-2494-C5BE-3F5F-5D19FA0F2601}"/>
                </a:ext>
              </a:extLst>
            </p:cNvPr>
            <p:cNvSpPr/>
            <p:nvPr/>
          </p:nvSpPr>
          <p:spPr>
            <a:xfrm>
              <a:off x="28321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69215E1-7755-9EE4-FAB1-753D2196432C}"/>
                </a:ext>
              </a:extLst>
            </p:cNvPr>
            <p:cNvSpPr/>
            <p:nvPr/>
          </p:nvSpPr>
          <p:spPr>
            <a:xfrm>
              <a:off x="33178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24B9144-690B-17D8-C536-E9D6DF744306}"/>
                </a:ext>
              </a:extLst>
            </p:cNvPr>
            <p:cNvSpPr/>
            <p:nvPr/>
          </p:nvSpPr>
          <p:spPr>
            <a:xfrm>
              <a:off x="38036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E090157-3043-1FA2-28B6-E33EB56B5231}"/>
                </a:ext>
              </a:extLst>
            </p:cNvPr>
            <p:cNvSpPr/>
            <p:nvPr/>
          </p:nvSpPr>
          <p:spPr>
            <a:xfrm>
              <a:off x="42894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7AC4B9C-3559-2509-16B0-FC3C5513467A}"/>
                </a:ext>
              </a:extLst>
            </p:cNvPr>
            <p:cNvSpPr/>
            <p:nvPr/>
          </p:nvSpPr>
          <p:spPr>
            <a:xfrm>
              <a:off x="47783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865FA40-E93F-DC12-DD63-1BF23EDA87BA}"/>
                </a:ext>
              </a:extLst>
            </p:cNvPr>
            <p:cNvSpPr/>
            <p:nvPr/>
          </p:nvSpPr>
          <p:spPr>
            <a:xfrm>
              <a:off x="52641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CA46180-9C64-02E5-5AF1-F5F0E5337EA9}"/>
                </a:ext>
              </a:extLst>
            </p:cNvPr>
            <p:cNvSpPr/>
            <p:nvPr/>
          </p:nvSpPr>
          <p:spPr>
            <a:xfrm>
              <a:off x="57499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BE07A252-3473-4D69-A411-EA60A7E9807D}"/>
                </a:ext>
              </a:extLst>
            </p:cNvPr>
            <p:cNvSpPr/>
            <p:nvPr/>
          </p:nvSpPr>
          <p:spPr>
            <a:xfrm>
              <a:off x="62357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2ED5ADE-74C3-257B-E9E1-3F23CA54E305}"/>
                </a:ext>
              </a:extLst>
            </p:cNvPr>
            <p:cNvSpPr/>
            <p:nvPr/>
          </p:nvSpPr>
          <p:spPr>
            <a:xfrm>
              <a:off x="67214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7545B264-1836-3086-3235-20939122AAAB}"/>
                </a:ext>
              </a:extLst>
            </p:cNvPr>
            <p:cNvSpPr/>
            <p:nvPr/>
          </p:nvSpPr>
          <p:spPr>
            <a:xfrm>
              <a:off x="72072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2B1027F-2077-7D2A-12CE-9CEF6FFEF408}"/>
                </a:ext>
              </a:extLst>
            </p:cNvPr>
            <p:cNvSpPr/>
            <p:nvPr/>
          </p:nvSpPr>
          <p:spPr>
            <a:xfrm>
              <a:off x="76930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2FC4A12C-7C08-402B-C3E3-46E8BD4CD3BA}"/>
                </a:ext>
              </a:extLst>
            </p:cNvPr>
            <p:cNvSpPr/>
            <p:nvPr/>
          </p:nvSpPr>
          <p:spPr>
            <a:xfrm>
              <a:off x="81788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2BEEE52-107F-B86E-4C85-B7E4DD6ADB01}"/>
                </a:ext>
              </a:extLst>
            </p:cNvPr>
            <p:cNvSpPr/>
            <p:nvPr/>
          </p:nvSpPr>
          <p:spPr>
            <a:xfrm>
              <a:off x="86645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57E1E9C-42CD-7155-096E-995BBF69EB7C}"/>
                </a:ext>
              </a:extLst>
            </p:cNvPr>
            <p:cNvSpPr/>
            <p:nvPr/>
          </p:nvSpPr>
          <p:spPr>
            <a:xfrm>
              <a:off x="91503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FEDDC63B-1EB0-2AFC-F211-71B2067BCA70}"/>
                </a:ext>
              </a:extLst>
            </p:cNvPr>
            <p:cNvSpPr/>
            <p:nvPr/>
          </p:nvSpPr>
          <p:spPr>
            <a:xfrm>
              <a:off x="96361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F184E55-891A-1EDB-8A59-9510C4C43177}"/>
                </a:ext>
              </a:extLst>
            </p:cNvPr>
            <p:cNvSpPr/>
            <p:nvPr/>
          </p:nvSpPr>
          <p:spPr>
            <a:xfrm>
              <a:off x="101219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539505C2-6D7B-7550-38BE-BB3A5264C3DE}"/>
                </a:ext>
              </a:extLst>
            </p:cNvPr>
            <p:cNvSpPr/>
            <p:nvPr/>
          </p:nvSpPr>
          <p:spPr>
            <a:xfrm>
              <a:off x="106076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02D07E99-6229-BE39-16F4-DF298B953F39}"/>
                </a:ext>
              </a:extLst>
            </p:cNvPr>
            <p:cNvSpPr/>
            <p:nvPr/>
          </p:nvSpPr>
          <p:spPr>
            <a:xfrm>
              <a:off x="110934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C16694DA-D8A3-3AB3-3A6E-9FB9ADCFF8AB}"/>
                </a:ext>
              </a:extLst>
            </p:cNvPr>
            <p:cNvSpPr/>
            <p:nvPr/>
          </p:nvSpPr>
          <p:spPr>
            <a:xfrm>
              <a:off x="115792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DD0F6A0-BA8B-29B2-312D-A9D9D5145AC1}"/>
                </a:ext>
              </a:extLst>
            </p:cNvPr>
            <p:cNvSpPr/>
            <p:nvPr/>
          </p:nvSpPr>
          <p:spPr>
            <a:xfrm>
              <a:off x="120650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CD8EC83-4EDB-18F8-6B47-0568F96C1D41}"/>
                </a:ext>
              </a:extLst>
            </p:cNvPr>
            <p:cNvSpPr/>
            <p:nvPr/>
          </p:nvSpPr>
          <p:spPr>
            <a:xfrm>
              <a:off x="-889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5872B33F-798F-0A6D-4AEF-EB51D54FA5D5}"/>
                </a:ext>
              </a:extLst>
            </p:cNvPr>
            <p:cNvSpPr/>
            <p:nvPr/>
          </p:nvSpPr>
          <p:spPr>
            <a:xfrm>
              <a:off x="3968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EB2A450-B85A-4AA3-C180-32D76041B702}"/>
                </a:ext>
              </a:extLst>
            </p:cNvPr>
            <p:cNvSpPr/>
            <p:nvPr/>
          </p:nvSpPr>
          <p:spPr>
            <a:xfrm>
              <a:off x="8826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C033119-6C73-0CF8-F31A-E1C9CA3311CC}"/>
                </a:ext>
              </a:extLst>
            </p:cNvPr>
            <p:cNvSpPr/>
            <p:nvPr/>
          </p:nvSpPr>
          <p:spPr>
            <a:xfrm>
              <a:off x="13684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B270E3D1-B3EE-3EB9-9A60-37DE7B09BF73}"/>
                </a:ext>
              </a:extLst>
            </p:cNvPr>
            <p:cNvSpPr/>
            <p:nvPr/>
          </p:nvSpPr>
          <p:spPr>
            <a:xfrm>
              <a:off x="18573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B1934E6-B4DC-FD48-347F-FCCFF01DABF4}"/>
                </a:ext>
              </a:extLst>
            </p:cNvPr>
            <p:cNvSpPr/>
            <p:nvPr/>
          </p:nvSpPr>
          <p:spPr>
            <a:xfrm>
              <a:off x="23431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3ACAFBE-4104-052C-9D6C-58806A2E4BF3}"/>
                </a:ext>
              </a:extLst>
            </p:cNvPr>
            <p:cNvSpPr/>
            <p:nvPr/>
          </p:nvSpPr>
          <p:spPr>
            <a:xfrm>
              <a:off x="28321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5541D13-C7DD-90BF-AC90-1B246CB0A3C3}"/>
                </a:ext>
              </a:extLst>
            </p:cNvPr>
            <p:cNvSpPr/>
            <p:nvPr/>
          </p:nvSpPr>
          <p:spPr>
            <a:xfrm>
              <a:off x="33178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8FC68370-DEBD-01B3-98CA-584359BF6CAD}"/>
                </a:ext>
              </a:extLst>
            </p:cNvPr>
            <p:cNvSpPr/>
            <p:nvPr/>
          </p:nvSpPr>
          <p:spPr>
            <a:xfrm>
              <a:off x="38036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F4EF0AE-F21F-F745-1213-0AD523EF7E07}"/>
                </a:ext>
              </a:extLst>
            </p:cNvPr>
            <p:cNvSpPr/>
            <p:nvPr/>
          </p:nvSpPr>
          <p:spPr>
            <a:xfrm>
              <a:off x="42894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5180B7DC-CDE5-13ED-8A36-26AAA6ABCAC4}"/>
                </a:ext>
              </a:extLst>
            </p:cNvPr>
            <p:cNvSpPr/>
            <p:nvPr/>
          </p:nvSpPr>
          <p:spPr>
            <a:xfrm>
              <a:off x="47783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1954A1C0-A2A8-C29B-8FA5-D8A5B7A302C7}"/>
                </a:ext>
              </a:extLst>
            </p:cNvPr>
            <p:cNvSpPr/>
            <p:nvPr/>
          </p:nvSpPr>
          <p:spPr>
            <a:xfrm>
              <a:off x="52641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826C833-C6B6-D7D6-FE97-01C0886F44EA}"/>
                </a:ext>
              </a:extLst>
            </p:cNvPr>
            <p:cNvSpPr/>
            <p:nvPr/>
          </p:nvSpPr>
          <p:spPr>
            <a:xfrm>
              <a:off x="57499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3D3615D4-1CA3-115A-250F-180B7D3C38D4}"/>
                </a:ext>
              </a:extLst>
            </p:cNvPr>
            <p:cNvSpPr/>
            <p:nvPr/>
          </p:nvSpPr>
          <p:spPr>
            <a:xfrm>
              <a:off x="62357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AD6E857-12C3-786A-55E2-15448B3C5663}"/>
                </a:ext>
              </a:extLst>
            </p:cNvPr>
            <p:cNvSpPr/>
            <p:nvPr/>
          </p:nvSpPr>
          <p:spPr>
            <a:xfrm>
              <a:off x="67214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01051F20-532E-8B91-71AD-83434A53C10F}"/>
                </a:ext>
              </a:extLst>
            </p:cNvPr>
            <p:cNvSpPr/>
            <p:nvPr/>
          </p:nvSpPr>
          <p:spPr>
            <a:xfrm>
              <a:off x="72072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814B3271-5EB8-B0F2-CF7E-4F8F10C09463}"/>
                </a:ext>
              </a:extLst>
            </p:cNvPr>
            <p:cNvSpPr/>
            <p:nvPr/>
          </p:nvSpPr>
          <p:spPr>
            <a:xfrm>
              <a:off x="76930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4DCF71B3-175A-2636-FB3B-C60987152729}"/>
                </a:ext>
              </a:extLst>
            </p:cNvPr>
            <p:cNvSpPr/>
            <p:nvPr/>
          </p:nvSpPr>
          <p:spPr>
            <a:xfrm>
              <a:off x="81788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4D3E5A5-C252-C868-B725-82D0E23D20CF}"/>
                </a:ext>
              </a:extLst>
            </p:cNvPr>
            <p:cNvSpPr/>
            <p:nvPr/>
          </p:nvSpPr>
          <p:spPr>
            <a:xfrm>
              <a:off x="86645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37A55DCA-DAE9-FE4E-379C-B8F2D244FFC1}"/>
                </a:ext>
              </a:extLst>
            </p:cNvPr>
            <p:cNvSpPr/>
            <p:nvPr/>
          </p:nvSpPr>
          <p:spPr>
            <a:xfrm>
              <a:off x="91503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E1160494-E859-8923-E6E3-F63000F80B4B}"/>
                </a:ext>
              </a:extLst>
            </p:cNvPr>
            <p:cNvSpPr/>
            <p:nvPr/>
          </p:nvSpPr>
          <p:spPr>
            <a:xfrm>
              <a:off x="96361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5A22A67-7044-C2F3-9406-2887FA0E29F1}"/>
                </a:ext>
              </a:extLst>
            </p:cNvPr>
            <p:cNvSpPr/>
            <p:nvPr/>
          </p:nvSpPr>
          <p:spPr>
            <a:xfrm>
              <a:off x="101219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000E14C-F2BD-933E-68A6-005576CF3937}"/>
                </a:ext>
              </a:extLst>
            </p:cNvPr>
            <p:cNvSpPr/>
            <p:nvPr/>
          </p:nvSpPr>
          <p:spPr>
            <a:xfrm>
              <a:off x="106076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B3603B88-700E-B3C1-5BB5-11130E734CB5}"/>
                </a:ext>
              </a:extLst>
            </p:cNvPr>
            <p:cNvSpPr/>
            <p:nvPr/>
          </p:nvSpPr>
          <p:spPr>
            <a:xfrm>
              <a:off x="110934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0446AA13-1756-95AF-7E84-8593635946CE}"/>
                </a:ext>
              </a:extLst>
            </p:cNvPr>
            <p:cNvSpPr/>
            <p:nvPr/>
          </p:nvSpPr>
          <p:spPr>
            <a:xfrm>
              <a:off x="115792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5D4562F7-0C50-7C50-B3F9-B60C00239563}"/>
                </a:ext>
              </a:extLst>
            </p:cNvPr>
            <p:cNvSpPr/>
            <p:nvPr/>
          </p:nvSpPr>
          <p:spPr>
            <a:xfrm>
              <a:off x="120650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E5E6216-374D-051D-F5D5-8C3E2CA894C5}"/>
                </a:ext>
              </a:extLst>
            </p:cNvPr>
            <p:cNvSpPr/>
            <p:nvPr/>
          </p:nvSpPr>
          <p:spPr>
            <a:xfrm>
              <a:off x="-889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8DCB189-5845-3AB8-E312-A73F0703B0F3}"/>
                </a:ext>
              </a:extLst>
            </p:cNvPr>
            <p:cNvSpPr/>
            <p:nvPr/>
          </p:nvSpPr>
          <p:spPr>
            <a:xfrm>
              <a:off x="3968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E8EF6676-EFA9-07B0-BE96-0C0E22C07E57}"/>
                </a:ext>
              </a:extLst>
            </p:cNvPr>
            <p:cNvSpPr/>
            <p:nvPr/>
          </p:nvSpPr>
          <p:spPr>
            <a:xfrm>
              <a:off x="8826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1ABC7CCB-4453-B356-A431-BE53B9C35BD0}"/>
                </a:ext>
              </a:extLst>
            </p:cNvPr>
            <p:cNvSpPr/>
            <p:nvPr/>
          </p:nvSpPr>
          <p:spPr>
            <a:xfrm>
              <a:off x="13684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854C1B5-D66C-2C0B-B60E-2BE8DA5177B2}"/>
                </a:ext>
              </a:extLst>
            </p:cNvPr>
            <p:cNvSpPr/>
            <p:nvPr/>
          </p:nvSpPr>
          <p:spPr>
            <a:xfrm>
              <a:off x="18573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DB797866-4F09-A1DC-2256-27EF6034A0D9}"/>
                </a:ext>
              </a:extLst>
            </p:cNvPr>
            <p:cNvSpPr/>
            <p:nvPr/>
          </p:nvSpPr>
          <p:spPr>
            <a:xfrm>
              <a:off x="23431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EDCA78D-AB99-7479-0764-DE86CC644989}"/>
                </a:ext>
              </a:extLst>
            </p:cNvPr>
            <p:cNvSpPr/>
            <p:nvPr/>
          </p:nvSpPr>
          <p:spPr>
            <a:xfrm>
              <a:off x="28321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0C633D4-16D2-2F77-6977-2DB98FD9F6C0}"/>
                </a:ext>
              </a:extLst>
            </p:cNvPr>
            <p:cNvSpPr/>
            <p:nvPr/>
          </p:nvSpPr>
          <p:spPr>
            <a:xfrm>
              <a:off x="33178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AE289DD-332B-668F-C415-DEF21EDC6EB9}"/>
                </a:ext>
              </a:extLst>
            </p:cNvPr>
            <p:cNvSpPr/>
            <p:nvPr/>
          </p:nvSpPr>
          <p:spPr>
            <a:xfrm>
              <a:off x="38036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55D34B8A-6F54-9284-B420-8DC74A6F70EC}"/>
                </a:ext>
              </a:extLst>
            </p:cNvPr>
            <p:cNvSpPr/>
            <p:nvPr/>
          </p:nvSpPr>
          <p:spPr>
            <a:xfrm>
              <a:off x="42894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4085109-5CC9-764C-A55B-5E16ED131F9A}"/>
                </a:ext>
              </a:extLst>
            </p:cNvPr>
            <p:cNvSpPr/>
            <p:nvPr/>
          </p:nvSpPr>
          <p:spPr>
            <a:xfrm>
              <a:off x="47783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DC95A938-906F-0B43-BAC1-B78877B39D92}"/>
                </a:ext>
              </a:extLst>
            </p:cNvPr>
            <p:cNvSpPr/>
            <p:nvPr/>
          </p:nvSpPr>
          <p:spPr>
            <a:xfrm>
              <a:off x="52641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6FD15D99-7EB8-E9B8-ABBA-6118640F8B09}"/>
                </a:ext>
              </a:extLst>
            </p:cNvPr>
            <p:cNvSpPr/>
            <p:nvPr/>
          </p:nvSpPr>
          <p:spPr>
            <a:xfrm>
              <a:off x="57499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64122B8-C0F7-B682-2527-80C97914E371}"/>
                </a:ext>
              </a:extLst>
            </p:cNvPr>
            <p:cNvSpPr/>
            <p:nvPr/>
          </p:nvSpPr>
          <p:spPr>
            <a:xfrm>
              <a:off x="62357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1B9A464-5CC3-4E6B-8F94-EC156132A52C}"/>
                </a:ext>
              </a:extLst>
            </p:cNvPr>
            <p:cNvSpPr/>
            <p:nvPr/>
          </p:nvSpPr>
          <p:spPr>
            <a:xfrm>
              <a:off x="67214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F2A186F-175E-1256-F25A-38950C65315A}"/>
                </a:ext>
              </a:extLst>
            </p:cNvPr>
            <p:cNvSpPr/>
            <p:nvPr/>
          </p:nvSpPr>
          <p:spPr>
            <a:xfrm>
              <a:off x="72072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72FE0FB-FCB4-60CC-8375-7A2469A6407C}"/>
                </a:ext>
              </a:extLst>
            </p:cNvPr>
            <p:cNvSpPr/>
            <p:nvPr/>
          </p:nvSpPr>
          <p:spPr>
            <a:xfrm>
              <a:off x="76930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4A28F71-258B-C112-C289-E79624BD0406}"/>
                </a:ext>
              </a:extLst>
            </p:cNvPr>
            <p:cNvSpPr/>
            <p:nvPr/>
          </p:nvSpPr>
          <p:spPr>
            <a:xfrm>
              <a:off x="81788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17337E5-ED5E-28B2-FC4F-75973E4B9B8A}"/>
                </a:ext>
              </a:extLst>
            </p:cNvPr>
            <p:cNvSpPr/>
            <p:nvPr/>
          </p:nvSpPr>
          <p:spPr>
            <a:xfrm>
              <a:off x="86645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9BB4F4E-FDD2-C730-9674-DCA74BEDAB60}"/>
                </a:ext>
              </a:extLst>
            </p:cNvPr>
            <p:cNvSpPr/>
            <p:nvPr/>
          </p:nvSpPr>
          <p:spPr>
            <a:xfrm>
              <a:off x="91503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42112FA-FE67-5E08-E6C0-599C2555AB7A}"/>
                </a:ext>
              </a:extLst>
            </p:cNvPr>
            <p:cNvSpPr/>
            <p:nvPr/>
          </p:nvSpPr>
          <p:spPr>
            <a:xfrm>
              <a:off x="96361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44C2198-A104-896A-E9F3-8ED4D791C3DB}"/>
                </a:ext>
              </a:extLst>
            </p:cNvPr>
            <p:cNvSpPr/>
            <p:nvPr/>
          </p:nvSpPr>
          <p:spPr>
            <a:xfrm>
              <a:off x="101219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7115F023-B9C3-ACB6-58D5-B5D2F167EEAB}"/>
                </a:ext>
              </a:extLst>
            </p:cNvPr>
            <p:cNvSpPr/>
            <p:nvPr/>
          </p:nvSpPr>
          <p:spPr>
            <a:xfrm>
              <a:off x="106076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42485D-6411-1356-082B-4C9E6C2E38E9}"/>
                </a:ext>
              </a:extLst>
            </p:cNvPr>
            <p:cNvSpPr/>
            <p:nvPr/>
          </p:nvSpPr>
          <p:spPr>
            <a:xfrm>
              <a:off x="110934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BF6464-AB4E-F6CA-C691-0464C65CC22D}"/>
                </a:ext>
              </a:extLst>
            </p:cNvPr>
            <p:cNvSpPr/>
            <p:nvPr/>
          </p:nvSpPr>
          <p:spPr>
            <a:xfrm>
              <a:off x="115792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6BC8023-8E1F-1075-F569-D31A8B7FB904}"/>
                </a:ext>
              </a:extLst>
            </p:cNvPr>
            <p:cNvSpPr/>
            <p:nvPr/>
          </p:nvSpPr>
          <p:spPr>
            <a:xfrm>
              <a:off x="120650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948D4D6-38CC-B3B0-7D00-A6BD93C67602}"/>
                </a:ext>
              </a:extLst>
            </p:cNvPr>
            <p:cNvSpPr/>
            <p:nvPr/>
          </p:nvSpPr>
          <p:spPr>
            <a:xfrm>
              <a:off x="-889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8D15745-8A10-F615-E918-89B0B767B610}"/>
                </a:ext>
              </a:extLst>
            </p:cNvPr>
            <p:cNvSpPr/>
            <p:nvPr/>
          </p:nvSpPr>
          <p:spPr>
            <a:xfrm>
              <a:off x="3968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B37367F-A477-80C0-2BA6-0EC4700D6E38}"/>
                </a:ext>
              </a:extLst>
            </p:cNvPr>
            <p:cNvSpPr/>
            <p:nvPr/>
          </p:nvSpPr>
          <p:spPr>
            <a:xfrm>
              <a:off x="8826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C6D577E-5015-613C-6FE6-308D764E8E06}"/>
                </a:ext>
              </a:extLst>
            </p:cNvPr>
            <p:cNvSpPr/>
            <p:nvPr/>
          </p:nvSpPr>
          <p:spPr>
            <a:xfrm>
              <a:off x="13684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012C538F-C3A4-DD15-F8C9-977C89B5DDBF}"/>
                </a:ext>
              </a:extLst>
            </p:cNvPr>
            <p:cNvSpPr/>
            <p:nvPr/>
          </p:nvSpPr>
          <p:spPr>
            <a:xfrm>
              <a:off x="18573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42AB05B3-72CB-0323-5155-DEBBC961B75D}"/>
                </a:ext>
              </a:extLst>
            </p:cNvPr>
            <p:cNvSpPr/>
            <p:nvPr/>
          </p:nvSpPr>
          <p:spPr>
            <a:xfrm>
              <a:off x="23431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CDA7F01-F8BA-1D7D-67E9-8E7FE388F5A2}"/>
              </a:ext>
            </a:extLst>
          </p:cNvPr>
          <p:cNvSpPr/>
          <p:nvPr userDrawn="1"/>
        </p:nvSpPr>
        <p:spPr>
          <a:xfrm>
            <a:off x="0" y="1536700"/>
            <a:ext cx="12192000" cy="5321300"/>
          </a:xfrm>
          <a:prstGeom prst="rect">
            <a:avLst/>
          </a:prstGeom>
          <a:solidFill>
            <a:srgbClr val="0E1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63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6A83-9487-4EB6-8CB2-AD4C3EF5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8ED3-0025-4F7A-9267-31DD264D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6656-4618-462B-BCB7-04789B8C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7F2F-AABE-4892-8D4C-C67BF5CA2C98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46534-FB55-49CF-A2B6-E8530822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60703-50BB-4E5C-A126-DEF6F814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3F60-ACF9-4F7B-8317-B93A3EF127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771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6B33-A575-4453-ACC3-2C4206CF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3D68-175E-4CFA-9324-7BDA938E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30B8E-D15F-4A4A-87C6-8D0E2595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08E0E-8AC4-4768-BFEC-32AB2E02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AD9A2-F0AC-49B7-A2EE-E8461BD2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0028-707D-46D3-8CC3-5FDB72FE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889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EE4E-C111-42F9-8BB6-746E32D5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35DA-7523-4CFF-9DFC-8E4E2619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C3EAE-EB02-4501-9EE5-3BC1AF069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28CF6-4F3B-4542-92C8-25C00656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217DC-0C6D-48B9-81EF-3D00E6BFF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C24F4-66DE-48A8-9D49-40DA37F6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56F18-AD73-4E71-AF9B-3AB91B7F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DC409-F581-4FA3-8470-49C1CF2C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8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959F-D94F-4A3D-A24D-40E998CA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3C73D-5419-44B5-AA21-49796EA7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27FCA-52C9-41C4-8066-ED3083E8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93430-DE59-4BE6-9095-A839C074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5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9BF92-7A7C-4058-BB24-D42AFCB8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E9ABA-2B03-4C5B-9270-EC42625F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01FDB-556A-4B27-A9A9-18EAB9D1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1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DFD6-00C6-482F-B7A6-34704346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8055-61A4-4A30-A0D2-3A0A2F06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B1B23-E579-4666-AEBE-62A3489D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9FB2-B9BA-4C64-A3CC-7491909E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4EB4-B9E2-4695-BBB7-DF34F380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CA07C-36EF-4AD9-8AD8-759044DD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1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4494-F332-4EBB-A5DB-1017AE27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47CA2-0954-40A9-9D99-730920CF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C8143-B631-4DA1-87F9-783F74914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DCE4-4E07-446E-96D1-178DBD7D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A130A-AA2D-47B3-ADD8-9F1014DA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BEF34-BEB7-4321-8FAC-297314A4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962F-E843-4796-A161-C9ED6D7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D8781-6CDB-4BB3-BD02-9A729F19F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6EE6-B9B5-446A-9442-B6C746F8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721F-EE68-427C-91E4-AC64563F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8722-B26B-4E13-8D6D-2E97C6ED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7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975F4-F194-4338-94EC-EFA16C561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40457-343B-47C0-833C-69814E68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4437-8197-42E9-9A43-DC37774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F554-DBEA-48F3-955E-350BFB3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3AF5-2D1D-4FE9-B6B5-A3095B3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8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CAB94-16D2-4E14-AC20-3A7AE99F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F215-ABCB-4225-8EB4-E5940553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6D5D-38C5-495E-8F8E-BBC08018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ED53-04B1-4CE0-9945-0D8638B4243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4FE-36F3-47D5-8300-F8FB4A5AE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20F-861B-43D8-BDF2-531883814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75EA"/>
            </a:gs>
            <a:gs pos="100000">
              <a:srgbClr val="5257C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38E82EF-1CF9-0528-B29C-1C6ED2424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648" y="1477827"/>
            <a:ext cx="6892704" cy="39204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5B474B7-94EB-3FCB-8FC3-E0AC15C8B8E3}"/>
              </a:ext>
            </a:extLst>
          </p:cNvPr>
          <p:cNvSpPr/>
          <p:nvPr/>
        </p:nvSpPr>
        <p:spPr>
          <a:xfrm>
            <a:off x="5156200" y="-4446698"/>
            <a:ext cx="6243543" cy="6243543"/>
          </a:xfrm>
          <a:prstGeom prst="ellipse">
            <a:avLst/>
          </a:prstGeom>
          <a:solidFill>
            <a:srgbClr val="693EE0">
              <a:alpha val="25000"/>
            </a:srgbClr>
          </a:solidFill>
          <a:ln>
            <a:noFill/>
          </a:ln>
          <a:effectLst>
            <a:softEdge rad="762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47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C19AE4-5446-4F72-B304-F65C48816446}"/>
              </a:ext>
            </a:extLst>
          </p:cNvPr>
          <p:cNvGrpSpPr/>
          <p:nvPr/>
        </p:nvGrpSpPr>
        <p:grpSpPr>
          <a:xfrm>
            <a:off x="1705140" y="2184656"/>
            <a:ext cx="4128490" cy="823290"/>
            <a:chOff x="1705140" y="2184656"/>
            <a:chExt cx="4128490" cy="8232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7B260D-F9D7-AFB7-B7F9-618FBAF2814A}"/>
                </a:ext>
              </a:extLst>
            </p:cNvPr>
            <p:cNvSpPr/>
            <p:nvPr/>
          </p:nvSpPr>
          <p:spPr>
            <a:xfrm>
              <a:off x="170514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Anna May Wong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015E2C-FD08-D333-9903-B44A3A32B9EC}"/>
                </a:ext>
              </a:extLst>
            </p:cNvPr>
            <p:cNvSpPr/>
            <p:nvPr/>
          </p:nvSpPr>
          <p:spPr>
            <a:xfrm>
              <a:off x="5026166" y="2184656"/>
              <a:ext cx="804124" cy="823290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8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DFED74-D6FF-E954-8E9E-C9CC4750FBAF}"/>
              </a:ext>
            </a:extLst>
          </p:cNvPr>
          <p:cNvGrpSpPr/>
          <p:nvPr/>
        </p:nvGrpSpPr>
        <p:grpSpPr>
          <a:xfrm>
            <a:off x="1705140" y="3222929"/>
            <a:ext cx="4128490" cy="823290"/>
            <a:chOff x="1705140" y="3222929"/>
            <a:chExt cx="4128490" cy="8232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25B06E-05B7-4F5A-2C16-DBE4619010A0}"/>
                </a:ext>
              </a:extLst>
            </p:cNvPr>
            <p:cNvSpPr/>
            <p:nvPr/>
          </p:nvSpPr>
          <p:spPr>
            <a:xfrm>
              <a:off x="170514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Nancy Kwan</a:t>
              </a:r>
              <a:endParaRPr lang="en-IN" sz="24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9FBB55-DF46-828C-C97E-BE4542FDBC0C}"/>
                </a:ext>
              </a:extLst>
            </p:cNvPr>
            <p:cNvSpPr/>
            <p:nvPr/>
          </p:nvSpPr>
          <p:spPr>
            <a:xfrm>
              <a:off x="502616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7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F31C6B-FB2B-EE5F-1645-C7CF22B919CA}"/>
              </a:ext>
            </a:extLst>
          </p:cNvPr>
          <p:cNvGrpSpPr/>
          <p:nvPr/>
        </p:nvGrpSpPr>
        <p:grpSpPr>
          <a:xfrm>
            <a:off x="1705140" y="4261204"/>
            <a:ext cx="4128490" cy="823290"/>
            <a:chOff x="1705140" y="4261204"/>
            <a:chExt cx="4128490" cy="8232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11DFA5-FB3F-D128-A51E-C6F47DBAAEFE}"/>
                </a:ext>
              </a:extLst>
            </p:cNvPr>
            <p:cNvSpPr/>
            <p:nvPr/>
          </p:nvSpPr>
          <p:spPr>
            <a:xfrm>
              <a:off x="170514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err="1">
                  <a:latin typeface="Patua One" panose="02000000000000000000" pitchFamily="2" charset="0"/>
                </a:rPr>
                <a:t>Sessue</a:t>
              </a:r>
              <a:r>
                <a:rPr lang="en-US" sz="2400" b="1" dirty="0">
                  <a:latin typeface="Patua One" panose="02000000000000000000" pitchFamily="2" charset="0"/>
                </a:rPr>
                <a:t> Hayakawa</a:t>
              </a:r>
              <a:endParaRPr lang="en-IN" sz="24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D915CD-0271-7EA4-8796-374130BBE672}"/>
                </a:ext>
              </a:extLst>
            </p:cNvPr>
            <p:cNvSpPr/>
            <p:nvPr/>
          </p:nvSpPr>
          <p:spPr>
            <a:xfrm>
              <a:off x="502616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6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11B335-D291-1D05-8269-0779DC2C9404}"/>
              </a:ext>
            </a:extLst>
          </p:cNvPr>
          <p:cNvGrpSpPr/>
          <p:nvPr/>
        </p:nvGrpSpPr>
        <p:grpSpPr>
          <a:xfrm>
            <a:off x="1705140" y="5299479"/>
            <a:ext cx="4128490" cy="823290"/>
            <a:chOff x="1705140" y="5299479"/>
            <a:chExt cx="4128490" cy="8232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0DCFAB-48ED-36D1-F4C5-67F05D884763}"/>
                </a:ext>
              </a:extLst>
            </p:cNvPr>
            <p:cNvSpPr/>
            <p:nvPr/>
          </p:nvSpPr>
          <p:spPr>
            <a:xfrm>
              <a:off x="170514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Keye Luke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CD3C14-A4A2-02E9-2E98-735BB0A63E74}"/>
                </a:ext>
              </a:extLst>
            </p:cNvPr>
            <p:cNvSpPr/>
            <p:nvPr/>
          </p:nvSpPr>
          <p:spPr>
            <a:xfrm>
              <a:off x="502616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5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A68FF7-1C1C-1FD6-966F-8C9155607655}"/>
              </a:ext>
            </a:extLst>
          </p:cNvPr>
          <p:cNvGrpSpPr/>
          <p:nvPr/>
        </p:nvGrpSpPr>
        <p:grpSpPr>
          <a:xfrm>
            <a:off x="6361710" y="2184655"/>
            <a:ext cx="4128490" cy="823290"/>
            <a:chOff x="6361710" y="2184655"/>
            <a:chExt cx="4128490" cy="82329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D44EB-8E64-F135-0EA3-97A48AC61B1C}"/>
                </a:ext>
              </a:extLst>
            </p:cNvPr>
            <p:cNvSpPr/>
            <p:nvPr/>
          </p:nvSpPr>
          <p:spPr>
            <a:xfrm>
              <a:off x="636171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James Shigeta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C690DDF-4B26-7C91-2969-57B7B617AACD}"/>
                </a:ext>
              </a:extLst>
            </p:cNvPr>
            <p:cNvSpPr/>
            <p:nvPr/>
          </p:nvSpPr>
          <p:spPr>
            <a:xfrm>
              <a:off x="9682736" y="2184655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B3A367-37C6-AF4B-DC7A-9A75FDC9E993}"/>
              </a:ext>
            </a:extLst>
          </p:cNvPr>
          <p:cNvGrpSpPr/>
          <p:nvPr/>
        </p:nvGrpSpPr>
        <p:grpSpPr>
          <a:xfrm>
            <a:off x="6361710" y="3222929"/>
            <a:ext cx="4128490" cy="823290"/>
            <a:chOff x="6361710" y="3222929"/>
            <a:chExt cx="4128490" cy="8232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46B001-A050-62A6-1DC6-E3459B2F3AAA}"/>
                </a:ext>
              </a:extLst>
            </p:cNvPr>
            <p:cNvSpPr/>
            <p:nvPr/>
          </p:nvSpPr>
          <p:spPr>
            <a:xfrm>
              <a:off x="636171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Bruce Lee</a:t>
              </a:r>
              <a:endParaRPr lang="en-IN" sz="24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AE44B7-FAFB-C0CC-AECD-7F526D03E028}"/>
                </a:ext>
              </a:extLst>
            </p:cNvPr>
            <p:cNvSpPr/>
            <p:nvPr/>
          </p:nvSpPr>
          <p:spPr>
            <a:xfrm>
              <a:off x="968273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3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A6D356-C428-4F22-20BB-4ABDDC3F53DF}"/>
              </a:ext>
            </a:extLst>
          </p:cNvPr>
          <p:cNvGrpSpPr/>
          <p:nvPr/>
        </p:nvGrpSpPr>
        <p:grpSpPr>
          <a:xfrm>
            <a:off x="6361710" y="4261204"/>
            <a:ext cx="4128490" cy="823290"/>
            <a:chOff x="6361710" y="4261204"/>
            <a:chExt cx="4128490" cy="8232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1814A-F138-7DD9-1CB0-298EC57AF680}"/>
                </a:ext>
              </a:extLst>
            </p:cNvPr>
            <p:cNvSpPr/>
            <p:nvPr/>
          </p:nvSpPr>
          <p:spPr>
            <a:xfrm>
              <a:off x="636171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Philip Ahn</a:t>
              </a:r>
              <a:endParaRPr lang="en-IN" sz="24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6B9099-CF3B-3729-F71F-1AB6432EAA2C}"/>
                </a:ext>
              </a:extLst>
            </p:cNvPr>
            <p:cNvSpPr/>
            <p:nvPr/>
          </p:nvSpPr>
          <p:spPr>
            <a:xfrm>
              <a:off x="968273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2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A036A9-9EE7-1DA7-7437-9B7E7C249B16}"/>
              </a:ext>
            </a:extLst>
          </p:cNvPr>
          <p:cNvGrpSpPr/>
          <p:nvPr/>
        </p:nvGrpSpPr>
        <p:grpSpPr>
          <a:xfrm>
            <a:off x="6361710" y="5299479"/>
            <a:ext cx="4128490" cy="823290"/>
            <a:chOff x="6361710" y="5299479"/>
            <a:chExt cx="4128490" cy="82329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B31DD7-A36C-8689-4B20-CCBAC1ED47AC}"/>
                </a:ext>
              </a:extLst>
            </p:cNvPr>
            <p:cNvSpPr/>
            <p:nvPr/>
          </p:nvSpPr>
          <p:spPr>
            <a:xfrm>
              <a:off x="636171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Pat Morita</a:t>
              </a:r>
              <a:endParaRPr lang="en-IN" sz="24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DCBFDF-415A-4E17-B7AC-2D40699CB2B0}"/>
                </a:ext>
              </a:extLst>
            </p:cNvPr>
            <p:cNvSpPr/>
            <p:nvPr/>
          </p:nvSpPr>
          <p:spPr>
            <a:xfrm>
              <a:off x="968273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latin typeface="Patua One" panose="02000000000000000000" pitchFamily="2" charset="0"/>
                </a:rPr>
                <a:t>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E98D1A-0EE2-6B7A-D470-C0F1D9D52569}"/>
              </a:ext>
            </a:extLst>
          </p:cNvPr>
          <p:cNvSpPr txBox="1"/>
          <p:nvPr/>
        </p:nvSpPr>
        <p:spPr>
          <a:xfrm>
            <a:off x="1450019" y="446368"/>
            <a:ext cx="9291962" cy="87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atua One" panose="02000000000000000000" pitchFamily="2" charset="0"/>
              </a:rPr>
              <a:t>Who are the most popular pioneering Asian American actors known for their roles in early Hollywood films by net worth?</a:t>
            </a:r>
            <a:endParaRPr lang="en-US" b="0" i="0" dirty="0">
              <a:solidFill>
                <a:schemeClr val="bg1"/>
              </a:solidFill>
              <a:effectLst/>
              <a:latin typeface="Patua One" panose="02000000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55B0D5-EF91-1F88-5D5A-50F21C15ED42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C20136-8497-EC40-317E-E0EE39689902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7E0887-FC0A-E3E9-9CAC-A68B9D354AB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BD39A2-3160-1C5F-3B08-82F92080D515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F872D8-06D4-02FC-DF98-46AD67612642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2DF211-37D8-1D1F-F300-507DB52E28EF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3D07A0-4C92-F683-1250-B0783D3FA1E4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F7C000-E505-3F28-4955-7F01F968C0F2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DF45672-8BA0-9CF5-F709-701E4FB3FBE4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DB1053-1B00-1CE6-F75B-49260419CF7E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09F2F8-C4E7-E5D7-FCC0-2C08A8C31D05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7F0D291-B412-148E-4862-512F464F10FB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ED4057-3CA9-9E87-27C1-DEBEAAC25DA3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A30E51E-D900-1CDD-FA22-20D188CC210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868F6E-3422-EE21-E5B3-E2A5FEFAFF69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4FF458-1A6D-ABED-AA8F-ABEC3A6AE748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583D67-CFED-EAA6-42B7-E7D2DF38D2ED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E53FE72-1099-C3DF-B211-F426B99E411B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BCAD7-6DC8-8769-AB8E-9F97FA0A31AD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5625C6-74E7-9C54-CEBE-6EB13958093C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F70E46-B8F2-8271-35C9-78B005BF6FC7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100140-D46F-D01D-8167-AC74694BA148}"/>
              </a:ext>
            </a:extLst>
          </p:cNvPr>
          <p:cNvGrpSpPr/>
          <p:nvPr/>
        </p:nvGrpSpPr>
        <p:grpSpPr>
          <a:xfrm>
            <a:off x="6358372" y="5299479"/>
            <a:ext cx="4128490" cy="823289"/>
            <a:chOff x="1305719" y="2049243"/>
            <a:chExt cx="4503901" cy="87979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95A4A8-606D-BFB5-933D-4A5E8AA7562F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F0E02B-E8C2-0CC9-A4D4-FB6086BF4645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8</a:t>
              </a:r>
              <a:endParaRPr lang="en-IN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5ECBD1-1846-761C-8394-E8DCE1D8360A}"/>
              </a:ext>
            </a:extLst>
          </p:cNvPr>
          <p:cNvGrpSpPr/>
          <p:nvPr/>
        </p:nvGrpSpPr>
        <p:grpSpPr>
          <a:xfrm>
            <a:off x="0" y="-2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4A68C4-9DEA-CABC-4DDE-08B3570C23F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BE5E3AE8-0E8F-BBA0-F455-0B711D6F1770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A0D0FB-BC3C-2B98-4EA7-3EC03B4C3A15}"/>
              </a:ext>
            </a:extLst>
          </p:cNvPr>
          <p:cNvGrpSpPr/>
          <p:nvPr/>
        </p:nvGrpSpPr>
        <p:grpSpPr>
          <a:xfrm>
            <a:off x="9918814" y="6282489"/>
            <a:ext cx="451734" cy="451732"/>
            <a:chOff x="3549843" y="4495800"/>
            <a:chExt cx="1003687" cy="100368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24BBFAD-FD27-049B-DB68-3E7EBEBE15C5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Cross 35">
              <a:extLst>
                <a:ext uri="{FF2B5EF4-FFF2-40B4-BE49-F238E27FC236}">
                  <a16:creationId xmlns:a16="http://schemas.microsoft.com/office/drawing/2014/main" id="{1E905AA4-CBD7-30D4-246A-7B4B6719F56B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996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C19AE4-5446-4F72-B304-F65C48816446}"/>
              </a:ext>
            </a:extLst>
          </p:cNvPr>
          <p:cNvGrpSpPr/>
          <p:nvPr/>
        </p:nvGrpSpPr>
        <p:grpSpPr>
          <a:xfrm>
            <a:off x="1705140" y="2184656"/>
            <a:ext cx="4128490" cy="823290"/>
            <a:chOff x="1705140" y="2184656"/>
            <a:chExt cx="4128490" cy="8232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7B260D-F9D7-AFB7-B7F9-618FBAF2814A}"/>
                </a:ext>
              </a:extLst>
            </p:cNvPr>
            <p:cNvSpPr/>
            <p:nvPr/>
          </p:nvSpPr>
          <p:spPr>
            <a:xfrm>
              <a:off x="170514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Liza Koshy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015E2C-FD08-D333-9903-B44A3A32B9EC}"/>
                </a:ext>
              </a:extLst>
            </p:cNvPr>
            <p:cNvSpPr/>
            <p:nvPr/>
          </p:nvSpPr>
          <p:spPr>
            <a:xfrm>
              <a:off x="5026166" y="2184656"/>
              <a:ext cx="804124" cy="823290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8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DFED74-D6FF-E954-8E9E-C9CC4750FBAF}"/>
              </a:ext>
            </a:extLst>
          </p:cNvPr>
          <p:cNvGrpSpPr/>
          <p:nvPr/>
        </p:nvGrpSpPr>
        <p:grpSpPr>
          <a:xfrm>
            <a:off x="1705140" y="3222929"/>
            <a:ext cx="4128490" cy="823290"/>
            <a:chOff x="1705140" y="3222929"/>
            <a:chExt cx="4128490" cy="8232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25B06E-05B7-4F5A-2C16-DBE4619010A0}"/>
                </a:ext>
              </a:extLst>
            </p:cNvPr>
            <p:cNvSpPr/>
            <p:nvPr/>
          </p:nvSpPr>
          <p:spPr>
            <a:xfrm>
              <a:off x="170514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Bretman Rock</a:t>
              </a:r>
              <a:endParaRPr lang="en-IN" sz="24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9FBB55-DF46-828C-C97E-BE4542FDBC0C}"/>
                </a:ext>
              </a:extLst>
            </p:cNvPr>
            <p:cNvSpPr/>
            <p:nvPr/>
          </p:nvSpPr>
          <p:spPr>
            <a:xfrm>
              <a:off x="502616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7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F31C6B-FB2B-EE5F-1645-C7CF22B919CA}"/>
              </a:ext>
            </a:extLst>
          </p:cNvPr>
          <p:cNvGrpSpPr/>
          <p:nvPr/>
        </p:nvGrpSpPr>
        <p:grpSpPr>
          <a:xfrm>
            <a:off x="1705140" y="4261204"/>
            <a:ext cx="4128490" cy="823290"/>
            <a:chOff x="1705140" y="4261204"/>
            <a:chExt cx="4128490" cy="8232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11DFA5-FB3F-D128-A51E-C6F47DBAAEFE}"/>
                </a:ext>
              </a:extLst>
            </p:cNvPr>
            <p:cNvSpPr/>
            <p:nvPr/>
          </p:nvSpPr>
          <p:spPr>
            <a:xfrm>
              <a:off x="170514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Lily Singh</a:t>
              </a:r>
              <a:endParaRPr lang="en-IN" sz="24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D915CD-0271-7EA4-8796-374130BBE672}"/>
                </a:ext>
              </a:extLst>
            </p:cNvPr>
            <p:cNvSpPr/>
            <p:nvPr/>
          </p:nvSpPr>
          <p:spPr>
            <a:xfrm>
              <a:off x="502616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6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11B335-D291-1D05-8269-0779DC2C9404}"/>
              </a:ext>
            </a:extLst>
          </p:cNvPr>
          <p:cNvGrpSpPr/>
          <p:nvPr/>
        </p:nvGrpSpPr>
        <p:grpSpPr>
          <a:xfrm>
            <a:off x="1705140" y="5299479"/>
            <a:ext cx="4128490" cy="823290"/>
            <a:chOff x="1705140" y="5299479"/>
            <a:chExt cx="4128490" cy="8232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0DCFAB-48ED-36D1-F4C5-67F05D884763}"/>
                </a:ext>
              </a:extLst>
            </p:cNvPr>
            <p:cNvSpPr/>
            <p:nvPr/>
          </p:nvSpPr>
          <p:spPr>
            <a:xfrm>
              <a:off x="170514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Karrueche Tran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CD3C14-A4A2-02E9-2E98-735BB0A63E74}"/>
                </a:ext>
              </a:extLst>
            </p:cNvPr>
            <p:cNvSpPr/>
            <p:nvPr/>
          </p:nvSpPr>
          <p:spPr>
            <a:xfrm>
              <a:off x="502616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5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A68FF7-1C1C-1FD6-966F-8C9155607655}"/>
              </a:ext>
            </a:extLst>
          </p:cNvPr>
          <p:cNvGrpSpPr/>
          <p:nvPr/>
        </p:nvGrpSpPr>
        <p:grpSpPr>
          <a:xfrm>
            <a:off x="6361710" y="2184655"/>
            <a:ext cx="4128490" cy="823290"/>
            <a:chOff x="6361710" y="2184655"/>
            <a:chExt cx="4128490" cy="82329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D44EB-8E64-F135-0EA3-97A48AC61B1C}"/>
                </a:ext>
              </a:extLst>
            </p:cNvPr>
            <p:cNvSpPr/>
            <p:nvPr/>
          </p:nvSpPr>
          <p:spPr>
            <a:xfrm>
              <a:off x="636171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Markiplier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C690DDF-4B26-7C91-2969-57B7B617AACD}"/>
                </a:ext>
              </a:extLst>
            </p:cNvPr>
            <p:cNvSpPr/>
            <p:nvPr/>
          </p:nvSpPr>
          <p:spPr>
            <a:xfrm>
              <a:off x="9682736" y="2184655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B3A367-37C6-AF4B-DC7A-9A75FDC9E993}"/>
              </a:ext>
            </a:extLst>
          </p:cNvPr>
          <p:cNvGrpSpPr/>
          <p:nvPr/>
        </p:nvGrpSpPr>
        <p:grpSpPr>
          <a:xfrm>
            <a:off x="6361710" y="3222929"/>
            <a:ext cx="4128490" cy="823290"/>
            <a:chOff x="6361710" y="3222929"/>
            <a:chExt cx="4128490" cy="8232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46B001-A050-62A6-1DC6-E3459B2F3AAA}"/>
                </a:ext>
              </a:extLst>
            </p:cNvPr>
            <p:cNvSpPr/>
            <p:nvPr/>
          </p:nvSpPr>
          <p:spPr>
            <a:xfrm>
              <a:off x="636171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Jessica Jung</a:t>
              </a:r>
              <a:endParaRPr lang="en-IN" sz="24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AE44B7-FAFB-C0CC-AECD-7F526D03E028}"/>
                </a:ext>
              </a:extLst>
            </p:cNvPr>
            <p:cNvSpPr/>
            <p:nvPr/>
          </p:nvSpPr>
          <p:spPr>
            <a:xfrm>
              <a:off x="968273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3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A6D356-C428-4F22-20BB-4ABDDC3F53DF}"/>
              </a:ext>
            </a:extLst>
          </p:cNvPr>
          <p:cNvGrpSpPr/>
          <p:nvPr/>
        </p:nvGrpSpPr>
        <p:grpSpPr>
          <a:xfrm>
            <a:off x="6361710" y="4261204"/>
            <a:ext cx="4128490" cy="823290"/>
            <a:chOff x="6361710" y="4261204"/>
            <a:chExt cx="4128490" cy="8232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1814A-F138-7DD9-1CB0-298EC57AF680}"/>
                </a:ext>
              </a:extLst>
            </p:cNvPr>
            <p:cNvSpPr/>
            <p:nvPr/>
          </p:nvSpPr>
          <p:spPr>
            <a:xfrm>
              <a:off x="636171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Ayesha Curry</a:t>
              </a:r>
              <a:endParaRPr lang="en-IN" sz="24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6B9099-CF3B-3729-F71F-1AB6432EAA2C}"/>
                </a:ext>
              </a:extLst>
            </p:cNvPr>
            <p:cNvSpPr/>
            <p:nvPr/>
          </p:nvSpPr>
          <p:spPr>
            <a:xfrm>
              <a:off x="968273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2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A036A9-9EE7-1DA7-7437-9B7E7C249B16}"/>
              </a:ext>
            </a:extLst>
          </p:cNvPr>
          <p:cNvGrpSpPr/>
          <p:nvPr/>
        </p:nvGrpSpPr>
        <p:grpSpPr>
          <a:xfrm>
            <a:off x="6361710" y="5299479"/>
            <a:ext cx="4128490" cy="823290"/>
            <a:chOff x="6361710" y="5299479"/>
            <a:chExt cx="4128490" cy="82329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B31DD7-A36C-8689-4B20-CCBAC1ED47AC}"/>
                </a:ext>
              </a:extLst>
            </p:cNvPr>
            <p:cNvSpPr/>
            <p:nvPr/>
          </p:nvSpPr>
          <p:spPr>
            <a:xfrm>
              <a:off x="636171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Patrick Starr</a:t>
              </a:r>
              <a:endParaRPr lang="en-IN" sz="24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DCBFDF-415A-4E17-B7AC-2D40699CB2B0}"/>
                </a:ext>
              </a:extLst>
            </p:cNvPr>
            <p:cNvSpPr/>
            <p:nvPr/>
          </p:nvSpPr>
          <p:spPr>
            <a:xfrm>
              <a:off x="968273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latin typeface="Patua One" panose="02000000000000000000" pitchFamily="2" charset="0"/>
                </a:rPr>
                <a:t>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E98D1A-0EE2-6B7A-D470-C0F1D9D52569}"/>
              </a:ext>
            </a:extLst>
          </p:cNvPr>
          <p:cNvSpPr txBox="1"/>
          <p:nvPr/>
        </p:nvSpPr>
        <p:spPr>
          <a:xfrm>
            <a:off x="1450019" y="446368"/>
            <a:ext cx="9291962" cy="87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atua One" panose="02000000000000000000" pitchFamily="2" charset="0"/>
              </a:rPr>
              <a:t>Who are the most followed Asian American influencers on social media (by Instagram follower count)?</a:t>
            </a:r>
            <a:endParaRPr lang="en-US" b="0" i="0" dirty="0">
              <a:solidFill>
                <a:schemeClr val="bg1"/>
              </a:solidFill>
              <a:effectLst/>
              <a:latin typeface="Patua One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AAAD92-06E6-A82A-6258-367D32B0D268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DADA2D-7C2D-5509-8CC6-A864EAF4E688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541C4B-9FC0-E725-8B83-A627D0465858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9E53963-FE05-21A6-A551-8946842CBE72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840458-C7EA-8BB8-B936-36C2D411C7E7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DB3753-6B7C-B040-7CBE-D6963A3BA012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5540703-C14E-D2C8-54A6-C7E154C7B20B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9DF8DF-2E86-E868-EA8A-E07DF1AF0BEB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931CB8-5214-3F48-6F7A-0F7EB2F63469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E31F3D-C4D1-E006-AB12-D53EB1009BC0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41261E-0BC6-9967-4AD6-3A7383BDD8BB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FC9913-6E9C-6D5F-158E-906D46042F34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82A799-5E06-90DE-A31D-CBAF97C787ED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B24326-2EA8-21AE-4CA4-47E0F05320DB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DCC34B-8D79-7164-5CB6-5E7316C041A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4A1481-1467-DE94-24DB-3774A6F0A867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5A740E5-C3CD-D271-8F00-238FE7A0F524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213C9A4-F359-BDF9-CAB2-901166FE8B8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7E8CB6-3E5E-0209-BACF-A471E0A95B42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879AF14-EF28-0342-34AC-EAADAD3ACF6D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F7FDC4-65F0-0096-B64D-DA6991885B15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345180-CB23-E6B8-5A86-E2A999C6A99E}"/>
              </a:ext>
            </a:extLst>
          </p:cNvPr>
          <p:cNvGrpSpPr/>
          <p:nvPr/>
        </p:nvGrpSpPr>
        <p:grpSpPr>
          <a:xfrm>
            <a:off x="6358372" y="5299479"/>
            <a:ext cx="4128490" cy="823289"/>
            <a:chOff x="1305719" y="2049243"/>
            <a:chExt cx="4503901" cy="8797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15A4DD-2153-334E-DA2E-187719F0D130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F065B47-1D3C-CBD7-10EC-A0A836F654BF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8</a:t>
              </a:r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E71DA1-67CD-09A2-F406-69F78F0A247B}"/>
              </a:ext>
            </a:extLst>
          </p:cNvPr>
          <p:cNvGrpSpPr/>
          <p:nvPr/>
        </p:nvGrpSpPr>
        <p:grpSpPr>
          <a:xfrm>
            <a:off x="0" y="-2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768D35-CCCD-38DC-2E5E-4A04B1C9686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6FD75AFB-98E6-CA29-F5D4-0C396711AFFB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128E9A-D1B2-27B5-8C1D-9CABDED5D2B6}"/>
              </a:ext>
            </a:extLst>
          </p:cNvPr>
          <p:cNvGrpSpPr/>
          <p:nvPr/>
        </p:nvGrpSpPr>
        <p:grpSpPr>
          <a:xfrm>
            <a:off x="9918814" y="6282489"/>
            <a:ext cx="451734" cy="451732"/>
            <a:chOff x="3549843" y="4495800"/>
            <a:chExt cx="1003687" cy="100368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42FE65F-E58B-1FD2-0DF2-81589A5897E7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84EA0EB1-C70C-94A8-38BD-BBCBF91BAD8F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00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75EA"/>
            </a:gs>
            <a:gs pos="100000">
              <a:srgbClr val="5257C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0AF88F7-EAD8-9E68-C1C7-32B3FD53A68E}"/>
              </a:ext>
            </a:extLst>
          </p:cNvPr>
          <p:cNvSpPr/>
          <p:nvPr/>
        </p:nvSpPr>
        <p:spPr>
          <a:xfrm>
            <a:off x="2847974" y="1530618"/>
            <a:ext cx="6496052" cy="3701982"/>
          </a:xfrm>
          <a:prstGeom prst="ellipse">
            <a:avLst/>
          </a:prstGeom>
          <a:noFill/>
          <a:ln w="127000">
            <a:solidFill>
              <a:srgbClr val="111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6C848C-8C38-9520-6116-083B8A44DE80}"/>
              </a:ext>
            </a:extLst>
          </p:cNvPr>
          <p:cNvSpPr/>
          <p:nvPr/>
        </p:nvSpPr>
        <p:spPr>
          <a:xfrm>
            <a:off x="3157764" y="1796845"/>
            <a:ext cx="5876471" cy="3177409"/>
          </a:xfrm>
          <a:prstGeom prst="ellipse">
            <a:avLst/>
          </a:prstGeom>
          <a:gradFill flip="none" rotWithShape="1">
            <a:gsLst>
              <a:gs pos="31000">
                <a:srgbClr val="111A67"/>
              </a:gs>
              <a:gs pos="76000">
                <a:srgbClr val="213FC1"/>
              </a:gs>
              <a:gs pos="100000">
                <a:srgbClr val="5438CB"/>
              </a:gs>
            </a:gsLst>
            <a:path path="circle">
              <a:fillToRect t="100000" r="100000"/>
            </a:path>
            <a:tileRect l="-100000" b="-100000"/>
          </a:gra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5CBA3E-CB7E-35A0-5709-8559C21CFF99}"/>
              </a:ext>
            </a:extLst>
          </p:cNvPr>
          <p:cNvGrpSpPr/>
          <p:nvPr/>
        </p:nvGrpSpPr>
        <p:grpSpPr>
          <a:xfrm>
            <a:off x="2833272" y="2962276"/>
            <a:ext cx="6524026" cy="932972"/>
            <a:chOff x="2433637" y="2905125"/>
            <a:chExt cx="7323295" cy="104727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668B40-09CD-7F72-7C93-89B562F016A8}"/>
                </a:ext>
              </a:extLst>
            </p:cNvPr>
            <p:cNvSpPr/>
            <p:nvPr/>
          </p:nvSpPr>
          <p:spPr>
            <a:xfrm>
              <a:off x="2433637" y="2933319"/>
              <a:ext cx="1042987" cy="989456"/>
            </a:xfrm>
            <a:custGeom>
              <a:avLst/>
              <a:gdLst>
                <a:gd name="connsiteX0" fmla="*/ 0 w 1042987"/>
                <a:gd name="connsiteY0" fmla="*/ 393097 h 989456"/>
                <a:gd name="connsiteX1" fmla="*/ 140970 w 1042987"/>
                <a:gd name="connsiteY1" fmla="*/ 393097 h 989456"/>
                <a:gd name="connsiteX2" fmla="*/ 400526 w 1042987"/>
                <a:gd name="connsiteY2" fmla="*/ 118682 h 989456"/>
                <a:gd name="connsiteX3" fmla="*/ 400526 w 1042987"/>
                <a:gd name="connsiteY3" fmla="*/ 777335 h 989456"/>
                <a:gd name="connsiteX4" fmla="*/ 290798 w 1042987"/>
                <a:gd name="connsiteY4" fmla="*/ 867823 h 989456"/>
                <a:gd name="connsiteX5" fmla="*/ 212217 w 1042987"/>
                <a:gd name="connsiteY5" fmla="*/ 867823 h 989456"/>
                <a:gd name="connsiteX6" fmla="*/ 212217 w 1042987"/>
                <a:gd name="connsiteY6" fmla="*/ 989457 h 989456"/>
                <a:gd name="connsiteX7" fmla="*/ 830771 w 1042987"/>
                <a:gd name="connsiteY7" fmla="*/ 989457 h 989456"/>
                <a:gd name="connsiteX8" fmla="*/ 830771 w 1042987"/>
                <a:gd name="connsiteY8" fmla="*/ 867823 h 989456"/>
                <a:gd name="connsiteX9" fmla="*/ 752189 w 1042987"/>
                <a:gd name="connsiteY9" fmla="*/ 867823 h 989456"/>
                <a:gd name="connsiteX10" fmla="*/ 642461 w 1042987"/>
                <a:gd name="connsiteY10" fmla="*/ 777335 h 989456"/>
                <a:gd name="connsiteX11" fmla="*/ 642461 w 1042987"/>
                <a:gd name="connsiteY11" fmla="*/ 118682 h 989456"/>
                <a:gd name="connsiteX12" fmla="*/ 903542 w 1042987"/>
                <a:gd name="connsiteY12" fmla="*/ 393097 h 989456"/>
                <a:gd name="connsiteX13" fmla="*/ 1042988 w 1042987"/>
                <a:gd name="connsiteY13" fmla="*/ 393097 h 989456"/>
                <a:gd name="connsiteX14" fmla="*/ 1042988 w 1042987"/>
                <a:gd name="connsiteY14" fmla="*/ 0 h 989456"/>
                <a:gd name="connsiteX15" fmla="*/ 0 w 1042987"/>
                <a:gd name="connsiteY15" fmla="*/ 0 h 989456"/>
                <a:gd name="connsiteX16" fmla="*/ 0 w 1042987"/>
                <a:gd name="connsiteY16" fmla="*/ 393097 h 9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2987" h="989456">
                  <a:moveTo>
                    <a:pt x="0" y="393097"/>
                  </a:moveTo>
                  <a:lnTo>
                    <a:pt x="140970" y="393097"/>
                  </a:lnTo>
                  <a:cubicBezTo>
                    <a:pt x="142494" y="186881"/>
                    <a:pt x="207740" y="117158"/>
                    <a:pt x="400526" y="118682"/>
                  </a:cubicBezTo>
                  <a:lnTo>
                    <a:pt x="400526" y="777335"/>
                  </a:lnTo>
                  <a:cubicBezTo>
                    <a:pt x="400526" y="857441"/>
                    <a:pt x="388620" y="869347"/>
                    <a:pt x="290798" y="867823"/>
                  </a:cubicBezTo>
                  <a:lnTo>
                    <a:pt x="212217" y="867823"/>
                  </a:lnTo>
                  <a:lnTo>
                    <a:pt x="212217" y="989457"/>
                  </a:lnTo>
                  <a:lnTo>
                    <a:pt x="830771" y="989457"/>
                  </a:lnTo>
                  <a:lnTo>
                    <a:pt x="830771" y="867823"/>
                  </a:lnTo>
                  <a:lnTo>
                    <a:pt x="752189" y="867823"/>
                  </a:lnTo>
                  <a:cubicBezTo>
                    <a:pt x="654272" y="869347"/>
                    <a:pt x="642461" y="857441"/>
                    <a:pt x="642461" y="777335"/>
                  </a:cubicBezTo>
                  <a:lnTo>
                    <a:pt x="642461" y="118682"/>
                  </a:lnTo>
                  <a:cubicBezTo>
                    <a:pt x="835343" y="117158"/>
                    <a:pt x="900589" y="185452"/>
                    <a:pt x="903542" y="393097"/>
                  </a:cubicBezTo>
                  <a:lnTo>
                    <a:pt x="1042988" y="393097"/>
                  </a:lnTo>
                  <a:lnTo>
                    <a:pt x="1042988" y="0"/>
                  </a:lnTo>
                  <a:lnTo>
                    <a:pt x="0" y="0"/>
                  </a:lnTo>
                  <a:lnTo>
                    <a:pt x="0" y="393097"/>
                  </a:ln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208342-7A47-EDDA-0B2F-7901B606812B}"/>
                </a:ext>
              </a:extLst>
            </p:cNvPr>
            <p:cNvSpPr/>
            <p:nvPr/>
          </p:nvSpPr>
          <p:spPr>
            <a:xfrm>
              <a:off x="3565397" y="2933319"/>
              <a:ext cx="1271397" cy="989456"/>
            </a:xfrm>
            <a:custGeom>
              <a:avLst/>
              <a:gdLst>
                <a:gd name="connsiteX0" fmla="*/ 688372 w 1271397"/>
                <a:gd name="connsiteY0" fmla="*/ 121634 h 989456"/>
                <a:gd name="connsiteX1" fmla="*/ 756571 w 1271397"/>
                <a:gd name="connsiteY1" fmla="*/ 121634 h 989456"/>
                <a:gd name="connsiteX2" fmla="*/ 852964 w 1271397"/>
                <a:gd name="connsiteY2" fmla="*/ 212122 h 989456"/>
                <a:gd name="connsiteX3" fmla="*/ 852964 w 1271397"/>
                <a:gd name="connsiteY3" fmla="*/ 415385 h 989456"/>
                <a:gd name="connsiteX4" fmla="*/ 418338 w 1271397"/>
                <a:gd name="connsiteY4" fmla="*/ 415385 h 989456"/>
                <a:gd name="connsiteX5" fmla="*/ 418338 w 1271397"/>
                <a:gd name="connsiteY5" fmla="*/ 212122 h 989456"/>
                <a:gd name="connsiteX6" fmla="*/ 514731 w 1271397"/>
                <a:gd name="connsiteY6" fmla="*/ 121634 h 989456"/>
                <a:gd name="connsiteX7" fmla="*/ 584454 w 1271397"/>
                <a:gd name="connsiteY7" fmla="*/ 121634 h 989456"/>
                <a:gd name="connsiteX8" fmla="*/ 584454 w 1271397"/>
                <a:gd name="connsiteY8" fmla="*/ 0 h 989456"/>
                <a:gd name="connsiteX9" fmla="*/ 0 w 1271397"/>
                <a:gd name="connsiteY9" fmla="*/ 0 h 989456"/>
                <a:gd name="connsiteX10" fmla="*/ 0 w 1271397"/>
                <a:gd name="connsiteY10" fmla="*/ 121634 h 989456"/>
                <a:gd name="connsiteX11" fmla="*/ 66770 w 1271397"/>
                <a:gd name="connsiteY11" fmla="*/ 121634 h 989456"/>
                <a:gd name="connsiteX12" fmla="*/ 176498 w 1271397"/>
                <a:gd name="connsiteY12" fmla="*/ 212122 h 989456"/>
                <a:gd name="connsiteX13" fmla="*/ 176498 w 1271397"/>
                <a:gd name="connsiteY13" fmla="*/ 777335 h 989456"/>
                <a:gd name="connsiteX14" fmla="*/ 66770 w 1271397"/>
                <a:gd name="connsiteY14" fmla="*/ 867823 h 989456"/>
                <a:gd name="connsiteX15" fmla="*/ 0 w 1271397"/>
                <a:gd name="connsiteY15" fmla="*/ 867823 h 989456"/>
                <a:gd name="connsiteX16" fmla="*/ 0 w 1271397"/>
                <a:gd name="connsiteY16" fmla="*/ 989457 h 989456"/>
                <a:gd name="connsiteX17" fmla="*/ 584454 w 1271397"/>
                <a:gd name="connsiteY17" fmla="*/ 989457 h 989456"/>
                <a:gd name="connsiteX18" fmla="*/ 584454 w 1271397"/>
                <a:gd name="connsiteY18" fmla="*/ 867823 h 989456"/>
                <a:gd name="connsiteX19" fmla="*/ 514731 w 1271397"/>
                <a:gd name="connsiteY19" fmla="*/ 867823 h 989456"/>
                <a:gd name="connsiteX20" fmla="*/ 418338 w 1271397"/>
                <a:gd name="connsiteY20" fmla="*/ 777335 h 989456"/>
                <a:gd name="connsiteX21" fmla="*/ 418338 w 1271397"/>
                <a:gd name="connsiteY21" fmla="*/ 542925 h 989456"/>
                <a:gd name="connsiteX22" fmla="*/ 852964 w 1271397"/>
                <a:gd name="connsiteY22" fmla="*/ 542925 h 989456"/>
                <a:gd name="connsiteX23" fmla="*/ 852964 w 1271397"/>
                <a:gd name="connsiteY23" fmla="*/ 777335 h 989456"/>
                <a:gd name="connsiteX24" fmla="*/ 756571 w 1271397"/>
                <a:gd name="connsiteY24" fmla="*/ 867823 h 989456"/>
                <a:gd name="connsiteX25" fmla="*/ 688372 w 1271397"/>
                <a:gd name="connsiteY25" fmla="*/ 867823 h 989456"/>
                <a:gd name="connsiteX26" fmla="*/ 688372 w 1271397"/>
                <a:gd name="connsiteY26" fmla="*/ 989457 h 989456"/>
                <a:gd name="connsiteX27" fmla="*/ 1271397 w 1271397"/>
                <a:gd name="connsiteY27" fmla="*/ 989457 h 989456"/>
                <a:gd name="connsiteX28" fmla="*/ 1271397 w 1271397"/>
                <a:gd name="connsiteY28" fmla="*/ 867823 h 989456"/>
                <a:gd name="connsiteX29" fmla="*/ 1204627 w 1271397"/>
                <a:gd name="connsiteY29" fmla="*/ 867823 h 989456"/>
                <a:gd name="connsiteX30" fmla="*/ 1094899 w 1271397"/>
                <a:gd name="connsiteY30" fmla="*/ 777335 h 989456"/>
                <a:gd name="connsiteX31" fmla="*/ 1094899 w 1271397"/>
                <a:gd name="connsiteY31" fmla="*/ 212122 h 989456"/>
                <a:gd name="connsiteX32" fmla="*/ 1204627 w 1271397"/>
                <a:gd name="connsiteY32" fmla="*/ 121634 h 989456"/>
                <a:gd name="connsiteX33" fmla="*/ 1271397 w 1271397"/>
                <a:gd name="connsiteY33" fmla="*/ 121634 h 989456"/>
                <a:gd name="connsiteX34" fmla="*/ 1271397 w 1271397"/>
                <a:gd name="connsiteY34" fmla="*/ 0 h 989456"/>
                <a:gd name="connsiteX35" fmla="*/ 688372 w 1271397"/>
                <a:gd name="connsiteY35" fmla="*/ 0 h 989456"/>
                <a:gd name="connsiteX36" fmla="*/ 688372 w 1271397"/>
                <a:gd name="connsiteY36" fmla="*/ 121634 h 9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71397" h="989456">
                  <a:moveTo>
                    <a:pt x="688372" y="121634"/>
                  </a:moveTo>
                  <a:lnTo>
                    <a:pt x="756571" y="121634"/>
                  </a:lnTo>
                  <a:cubicBezTo>
                    <a:pt x="841153" y="120110"/>
                    <a:pt x="854488" y="132017"/>
                    <a:pt x="852964" y="212122"/>
                  </a:cubicBezTo>
                  <a:lnTo>
                    <a:pt x="852964" y="415385"/>
                  </a:lnTo>
                  <a:lnTo>
                    <a:pt x="418338" y="415385"/>
                  </a:lnTo>
                  <a:lnTo>
                    <a:pt x="418338" y="212122"/>
                  </a:lnTo>
                  <a:cubicBezTo>
                    <a:pt x="416814" y="132017"/>
                    <a:pt x="428720" y="120110"/>
                    <a:pt x="514731" y="121634"/>
                  </a:cubicBezTo>
                  <a:lnTo>
                    <a:pt x="584454" y="121634"/>
                  </a:lnTo>
                  <a:lnTo>
                    <a:pt x="584454" y="0"/>
                  </a:lnTo>
                  <a:lnTo>
                    <a:pt x="0" y="0"/>
                  </a:lnTo>
                  <a:lnTo>
                    <a:pt x="0" y="121634"/>
                  </a:lnTo>
                  <a:lnTo>
                    <a:pt x="66770" y="121634"/>
                  </a:lnTo>
                  <a:cubicBezTo>
                    <a:pt x="163163" y="120110"/>
                    <a:pt x="178022" y="132017"/>
                    <a:pt x="176498" y="212122"/>
                  </a:cubicBezTo>
                  <a:lnTo>
                    <a:pt x="176498" y="777335"/>
                  </a:lnTo>
                  <a:cubicBezTo>
                    <a:pt x="178022" y="857441"/>
                    <a:pt x="163163" y="869347"/>
                    <a:pt x="66770" y="867823"/>
                  </a:cubicBezTo>
                  <a:lnTo>
                    <a:pt x="0" y="867823"/>
                  </a:lnTo>
                  <a:lnTo>
                    <a:pt x="0" y="989457"/>
                  </a:lnTo>
                  <a:lnTo>
                    <a:pt x="584454" y="989457"/>
                  </a:lnTo>
                  <a:lnTo>
                    <a:pt x="584454" y="867823"/>
                  </a:lnTo>
                  <a:lnTo>
                    <a:pt x="514731" y="867823"/>
                  </a:lnTo>
                  <a:cubicBezTo>
                    <a:pt x="428720" y="869347"/>
                    <a:pt x="416814" y="857441"/>
                    <a:pt x="418338" y="777335"/>
                  </a:cubicBezTo>
                  <a:lnTo>
                    <a:pt x="418338" y="542925"/>
                  </a:lnTo>
                  <a:lnTo>
                    <a:pt x="852964" y="542925"/>
                  </a:lnTo>
                  <a:lnTo>
                    <a:pt x="852964" y="777335"/>
                  </a:lnTo>
                  <a:cubicBezTo>
                    <a:pt x="854488" y="857441"/>
                    <a:pt x="842582" y="869347"/>
                    <a:pt x="756571" y="867823"/>
                  </a:cubicBezTo>
                  <a:lnTo>
                    <a:pt x="688372" y="867823"/>
                  </a:lnTo>
                  <a:lnTo>
                    <a:pt x="688372" y="989457"/>
                  </a:lnTo>
                  <a:lnTo>
                    <a:pt x="1271397" y="989457"/>
                  </a:lnTo>
                  <a:lnTo>
                    <a:pt x="1271397" y="867823"/>
                  </a:lnTo>
                  <a:lnTo>
                    <a:pt x="1204627" y="867823"/>
                  </a:lnTo>
                  <a:cubicBezTo>
                    <a:pt x="1106710" y="869347"/>
                    <a:pt x="1094899" y="857441"/>
                    <a:pt x="1094899" y="777335"/>
                  </a:cubicBezTo>
                  <a:lnTo>
                    <a:pt x="1094899" y="212122"/>
                  </a:lnTo>
                  <a:cubicBezTo>
                    <a:pt x="1094899" y="130493"/>
                    <a:pt x="1106805" y="120110"/>
                    <a:pt x="1204627" y="121634"/>
                  </a:cubicBezTo>
                  <a:lnTo>
                    <a:pt x="1271397" y="121634"/>
                  </a:lnTo>
                  <a:lnTo>
                    <a:pt x="1271397" y="0"/>
                  </a:lnTo>
                  <a:lnTo>
                    <a:pt x="688372" y="0"/>
                  </a:lnTo>
                  <a:lnTo>
                    <a:pt x="688372" y="121634"/>
                  </a:ln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4599F-B301-FFF0-E4A6-FC098A9C05A8}"/>
                </a:ext>
              </a:extLst>
            </p:cNvPr>
            <p:cNvSpPr/>
            <p:nvPr/>
          </p:nvSpPr>
          <p:spPr>
            <a:xfrm>
              <a:off x="4891563" y="2933319"/>
              <a:ext cx="1200245" cy="989552"/>
            </a:xfrm>
            <a:custGeom>
              <a:avLst/>
              <a:gdLst>
                <a:gd name="connsiteX0" fmla="*/ 1032510 w 1200245"/>
                <a:gd name="connsiteY0" fmla="*/ 768382 h 989552"/>
                <a:gd name="connsiteX1" fmla="*/ 741712 w 1200245"/>
                <a:gd name="connsiteY1" fmla="*/ 0 h 989552"/>
                <a:gd name="connsiteX2" fmla="*/ 464344 w 1200245"/>
                <a:gd name="connsiteY2" fmla="*/ 0 h 989552"/>
                <a:gd name="connsiteX3" fmla="*/ 178022 w 1200245"/>
                <a:gd name="connsiteY3" fmla="*/ 762476 h 989552"/>
                <a:gd name="connsiteX4" fmla="*/ 53435 w 1200245"/>
                <a:gd name="connsiteY4" fmla="*/ 867823 h 989552"/>
                <a:gd name="connsiteX5" fmla="*/ 0 w 1200245"/>
                <a:gd name="connsiteY5" fmla="*/ 867823 h 989552"/>
                <a:gd name="connsiteX6" fmla="*/ 0 w 1200245"/>
                <a:gd name="connsiteY6" fmla="*/ 989457 h 989552"/>
                <a:gd name="connsiteX7" fmla="*/ 489490 w 1200245"/>
                <a:gd name="connsiteY7" fmla="*/ 989457 h 989552"/>
                <a:gd name="connsiteX8" fmla="*/ 489490 w 1200245"/>
                <a:gd name="connsiteY8" fmla="*/ 867823 h 989552"/>
                <a:gd name="connsiteX9" fmla="*/ 421291 w 1200245"/>
                <a:gd name="connsiteY9" fmla="*/ 867823 h 989552"/>
                <a:gd name="connsiteX10" fmla="*/ 338233 w 1200245"/>
                <a:gd name="connsiteY10" fmla="*/ 827818 h 989552"/>
                <a:gd name="connsiteX11" fmla="*/ 350139 w 1200245"/>
                <a:gd name="connsiteY11" fmla="*/ 778859 h 989552"/>
                <a:gd name="connsiteX12" fmla="*/ 391668 w 1200245"/>
                <a:gd name="connsiteY12" fmla="*/ 672084 h 989552"/>
                <a:gd name="connsiteX13" fmla="*/ 723995 w 1200245"/>
                <a:gd name="connsiteY13" fmla="*/ 672084 h 989552"/>
                <a:gd name="connsiteX14" fmla="*/ 764096 w 1200245"/>
                <a:gd name="connsiteY14" fmla="*/ 774478 h 989552"/>
                <a:gd name="connsiteX15" fmla="*/ 776002 w 1200245"/>
                <a:gd name="connsiteY15" fmla="*/ 823436 h 989552"/>
                <a:gd name="connsiteX16" fmla="*/ 678085 w 1200245"/>
                <a:gd name="connsiteY16" fmla="*/ 867918 h 989552"/>
                <a:gd name="connsiteX17" fmla="*/ 618744 w 1200245"/>
                <a:gd name="connsiteY17" fmla="*/ 867918 h 989552"/>
                <a:gd name="connsiteX18" fmla="*/ 618744 w 1200245"/>
                <a:gd name="connsiteY18" fmla="*/ 989552 h 989552"/>
                <a:gd name="connsiteX19" fmla="*/ 1200245 w 1200245"/>
                <a:gd name="connsiteY19" fmla="*/ 989552 h 989552"/>
                <a:gd name="connsiteX20" fmla="*/ 1200245 w 1200245"/>
                <a:gd name="connsiteY20" fmla="*/ 867918 h 989552"/>
                <a:gd name="connsiteX21" fmla="*/ 1158717 w 1200245"/>
                <a:gd name="connsiteY21" fmla="*/ 867918 h 989552"/>
                <a:gd name="connsiteX22" fmla="*/ 1032605 w 1200245"/>
                <a:gd name="connsiteY22" fmla="*/ 768477 h 989552"/>
                <a:gd name="connsiteX23" fmla="*/ 437674 w 1200245"/>
                <a:gd name="connsiteY23" fmla="*/ 548831 h 989552"/>
                <a:gd name="connsiteX24" fmla="*/ 557879 w 1200245"/>
                <a:gd name="connsiteY24" fmla="*/ 229934 h 989552"/>
                <a:gd name="connsiteX25" fmla="*/ 679514 w 1200245"/>
                <a:gd name="connsiteY25" fmla="*/ 548831 h 989552"/>
                <a:gd name="connsiteX26" fmla="*/ 437674 w 1200245"/>
                <a:gd name="connsiteY26" fmla="*/ 548831 h 98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0245" h="989552">
                  <a:moveTo>
                    <a:pt x="1032510" y="768382"/>
                  </a:moveTo>
                  <a:lnTo>
                    <a:pt x="741712" y="0"/>
                  </a:lnTo>
                  <a:lnTo>
                    <a:pt x="464344" y="0"/>
                  </a:lnTo>
                  <a:lnTo>
                    <a:pt x="178022" y="762476"/>
                  </a:lnTo>
                  <a:cubicBezTo>
                    <a:pt x="152781" y="839629"/>
                    <a:pt x="124587" y="863346"/>
                    <a:pt x="53435" y="867823"/>
                  </a:cubicBezTo>
                  <a:lnTo>
                    <a:pt x="0" y="867823"/>
                  </a:lnTo>
                  <a:lnTo>
                    <a:pt x="0" y="989457"/>
                  </a:lnTo>
                  <a:lnTo>
                    <a:pt x="489490" y="989457"/>
                  </a:lnTo>
                  <a:lnTo>
                    <a:pt x="489490" y="867823"/>
                  </a:lnTo>
                  <a:lnTo>
                    <a:pt x="421291" y="867823"/>
                  </a:lnTo>
                  <a:cubicBezTo>
                    <a:pt x="357473" y="867823"/>
                    <a:pt x="338233" y="858965"/>
                    <a:pt x="338233" y="827818"/>
                  </a:cubicBezTo>
                  <a:cubicBezTo>
                    <a:pt x="338233" y="817436"/>
                    <a:pt x="342710" y="799624"/>
                    <a:pt x="350139" y="778859"/>
                  </a:cubicBezTo>
                  <a:lnTo>
                    <a:pt x="391668" y="672084"/>
                  </a:lnTo>
                  <a:lnTo>
                    <a:pt x="723995" y="672084"/>
                  </a:lnTo>
                  <a:lnTo>
                    <a:pt x="764096" y="774478"/>
                  </a:lnTo>
                  <a:cubicBezTo>
                    <a:pt x="771525" y="792290"/>
                    <a:pt x="776002" y="811530"/>
                    <a:pt x="776002" y="823436"/>
                  </a:cubicBezTo>
                  <a:cubicBezTo>
                    <a:pt x="776002" y="859060"/>
                    <a:pt x="755237" y="867918"/>
                    <a:pt x="678085" y="867918"/>
                  </a:cubicBezTo>
                  <a:lnTo>
                    <a:pt x="618744" y="867918"/>
                  </a:lnTo>
                  <a:lnTo>
                    <a:pt x="618744" y="989552"/>
                  </a:lnTo>
                  <a:lnTo>
                    <a:pt x="1200245" y="989552"/>
                  </a:lnTo>
                  <a:lnTo>
                    <a:pt x="1200245" y="867918"/>
                  </a:lnTo>
                  <a:lnTo>
                    <a:pt x="1158717" y="867918"/>
                  </a:lnTo>
                  <a:cubicBezTo>
                    <a:pt x="1081564" y="869442"/>
                    <a:pt x="1069753" y="859060"/>
                    <a:pt x="1032605" y="768477"/>
                  </a:cubicBezTo>
                  <a:close/>
                  <a:moveTo>
                    <a:pt x="437674" y="548831"/>
                  </a:moveTo>
                  <a:lnTo>
                    <a:pt x="557879" y="229934"/>
                  </a:lnTo>
                  <a:lnTo>
                    <a:pt x="679514" y="548831"/>
                  </a:lnTo>
                  <a:lnTo>
                    <a:pt x="437674" y="548831"/>
                  </a:ln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EBBFAE-F28C-2332-EAA2-808A2C0CAB3F}"/>
                </a:ext>
              </a:extLst>
            </p:cNvPr>
            <p:cNvSpPr/>
            <p:nvPr/>
          </p:nvSpPr>
          <p:spPr>
            <a:xfrm>
              <a:off x="6107905" y="2933319"/>
              <a:ext cx="1260919" cy="989456"/>
            </a:xfrm>
            <a:custGeom>
              <a:avLst/>
              <a:gdLst>
                <a:gd name="connsiteX0" fmla="*/ 753618 w 1260919"/>
                <a:gd name="connsiteY0" fmla="*/ 121634 h 989456"/>
                <a:gd name="connsiteX1" fmla="*/ 830771 w 1260919"/>
                <a:gd name="connsiteY1" fmla="*/ 121634 h 989456"/>
                <a:gd name="connsiteX2" fmla="*/ 939070 w 1260919"/>
                <a:gd name="connsiteY2" fmla="*/ 212122 h 989456"/>
                <a:gd name="connsiteX3" fmla="*/ 939070 w 1260919"/>
                <a:gd name="connsiteY3" fmla="*/ 706088 h 989456"/>
                <a:gd name="connsiteX4" fmla="*/ 477679 w 1260919"/>
                <a:gd name="connsiteY4" fmla="*/ 0 h 989456"/>
                <a:gd name="connsiteX5" fmla="*/ 0 w 1260919"/>
                <a:gd name="connsiteY5" fmla="*/ 0 h 989456"/>
                <a:gd name="connsiteX6" fmla="*/ 0 w 1260919"/>
                <a:gd name="connsiteY6" fmla="*/ 121634 h 989456"/>
                <a:gd name="connsiteX7" fmla="*/ 57817 w 1260919"/>
                <a:gd name="connsiteY7" fmla="*/ 121634 h 989456"/>
                <a:gd name="connsiteX8" fmla="*/ 166116 w 1260919"/>
                <a:gd name="connsiteY8" fmla="*/ 212122 h 989456"/>
                <a:gd name="connsiteX9" fmla="*/ 166116 w 1260919"/>
                <a:gd name="connsiteY9" fmla="*/ 777335 h 989456"/>
                <a:gd name="connsiteX10" fmla="*/ 57817 w 1260919"/>
                <a:gd name="connsiteY10" fmla="*/ 867823 h 989456"/>
                <a:gd name="connsiteX11" fmla="*/ 0 w 1260919"/>
                <a:gd name="connsiteY11" fmla="*/ 867823 h 989456"/>
                <a:gd name="connsiteX12" fmla="*/ 0 w 1260919"/>
                <a:gd name="connsiteY12" fmla="*/ 989457 h 989456"/>
                <a:gd name="connsiteX13" fmla="*/ 511778 w 1260919"/>
                <a:gd name="connsiteY13" fmla="*/ 989457 h 989456"/>
                <a:gd name="connsiteX14" fmla="*/ 511778 w 1260919"/>
                <a:gd name="connsiteY14" fmla="*/ 867823 h 989456"/>
                <a:gd name="connsiteX15" fmla="*/ 436150 w 1260919"/>
                <a:gd name="connsiteY15" fmla="*/ 867823 h 989456"/>
                <a:gd name="connsiteX16" fmla="*/ 327851 w 1260919"/>
                <a:gd name="connsiteY16" fmla="*/ 777335 h 989456"/>
                <a:gd name="connsiteX17" fmla="*/ 327851 w 1260919"/>
                <a:gd name="connsiteY17" fmla="*/ 215075 h 989456"/>
                <a:gd name="connsiteX18" fmla="*/ 830675 w 1260919"/>
                <a:gd name="connsiteY18" fmla="*/ 989457 h 989456"/>
                <a:gd name="connsiteX19" fmla="*/ 1100709 w 1260919"/>
                <a:gd name="connsiteY19" fmla="*/ 989457 h 989456"/>
                <a:gd name="connsiteX20" fmla="*/ 1100709 w 1260919"/>
                <a:gd name="connsiteY20" fmla="*/ 212122 h 989456"/>
                <a:gd name="connsiteX21" fmla="*/ 1209008 w 1260919"/>
                <a:gd name="connsiteY21" fmla="*/ 121634 h 989456"/>
                <a:gd name="connsiteX22" fmla="*/ 1260920 w 1260919"/>
                <a:gd name="connsiteY22" fmla="*/ 121634 h 989456"/>
                <a:gd name="connsiteX23" fmla="*/ 1260920 w 1260919"/>
                <a:gd name="connsiteY23" fmla="*/ 0 h 989456"/>
                <a:gd name="connsiteX24" fmla="*/ 753618 w 1260919"/>
                <a:gd name="connsiteY24" fmla="*/ 0 h 989456"/>
                <a:gd name="connsiteX25" fmla="*/ 753618 w 1260919"/>
                <a:gd name="connsiteY25" fmla="*/ 121634 h 9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919" h="989456">
                  <a:moveTo>
                    <a:pt x="753618" y="121634"/>
                  </a:moveTo>
                  <a:lnTo>
                    <a:pt x="830771" y="121634"/>
                  </a:lnTo>
                  <a:cubicBezTo>
                    <a:pt x="927163" y="120110"/>
                    <a:pt x="939070" y="130493"/>
                    <a:pt x="939070" y="212122"/>
                  </a:cubicBezTo>
                  <a:lnTo>
                    <a:pt x="939070" y="706088"/>
                  </a:lnTo>
                  <a:lnTo>
                    <a:pt x="477679" y="0"/>
                  </a:lnTo>
                  <a:lnTo>
                    <a:pt x="0" y="0"/>
                  </a:lnTo>
                  <a:lnTo>
                    <a:pt x="0" y="121634"/>
                  </a:lnTo>
                  <a:lnTo>
                    <a:pt x="57817" y="121634"/>
                  </a:lnTo>
                  <a:cubicBezTo>
                    <a:pt x="154210" y="120110"/>
                    <a:pt x="166116" y="132017"/>
                    <a:pt x="166116" y="212122"/>
                  </a:cubicBezTo>
                  <a:lnTo>
                    <a:pt x="166116" y="777335"/>
                  </a:lnTo>
                  <a:cubicBezTo>
                    <a:pt x="166116" y="857441"/>
                    <a:pt x="154210" y="869347"/>
                    <a:pt x="57817" y="867823"/>
                  </a:cubicBezTo>
                  <a:lnTo>
                    <a:pt x="0" y="867823"/>
                  </a:lnTo>
                  <a:lnTo>
                    <a:pt x="0" y="989457"/>
                  </a:lnTo>
                  <a:lnTo>
                    <a:pt x="511778" y="989457"/>
                  </a:lnTo>
                  <a:lnTo>
                    <a:pt x="511778" y="867823"/>
                  </a:lnTo>
                  <a:lnTo>
                    <a:pt x="436150" y="867823"/>
                  </a:lnTo>
                  <a:cubicBezTo>
                    <a:pt x="339757" y="869347"/>
                    <a:pt x="327851" y="857441"/>
                    <a:pt x="327851" y="777335"/>
                  </a:cubicBezTo>
                  <a:lnTo>
                    <a:pt x="327851" y="215075"/>
                  </a:lnTo>
                  <a:lnTo>
                    <a:pt x="830675" y="989457"/>
                  </a:lnTo>
                  <a:lnTo>
                    <a:pt x="1100709" y="989457"/>
                  </a:lnTo>
                  <a:lnTo>
                    <a:pt x="1100709" y="212122"/>
                  </a:lnTo>
                  <a:cubicBezTo>
                    <a:pt x="1100709" y="130493"/>
                    <a:pt x="1112615" y="120110"/>
                    <a:pt x="1209008" y="121634"/>
                  </a:cubicBezTo>
                  <a:lnTo>
                    <a:pt x="1260920" y="121634"/>
                  </a:lnTo>
                  <a:lnTo>
                    <a:pt x="1260920" y="0"/>
                  </a:lnTo>
                  <a:lnTo>
                    <a:pt x="753618" y="0"/>
                  </a:lnTo>
                  <a:lnTo>
                    <a:pt x="753618" y="121634"/>
                  </a:ln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334EED-9ECE-A335-F994-17FD550E0207}"/>
                </a:ext>
              </a:extLst>
            </p:cNvPr>
            <p:cNvSpPr/>
            <p:nvPr/>
          </p:nvSpPr>
          <p:spPr>
            <a:xfrm>
              <a:off x="7437119" y="2933319"/>
              <a:ext cx="1278731" cy="989456"/>
            </a:xfrm>
            <a:custGeom>
              <a:avLst/>
              <a:gdLst>
                <a:gd name="connsiteX0" fmla="*/ 1106614 w 1278731"/>
                <a:gd name="connsiteY0" fmla="*/ 805529 h 989456"/>
                <a:gd name="connsiteX1" fmla="*/ 787718 w 1278731"/>
                <a:gd name="connsiteY1" fmla="*/ 369380 h 989456"/>
                <a:gd name="connsiteX2" fmla="*/ 1008698 w 1278731"/>
                <a:gd name="connsiteY2" fmla="*/ 194310 h 989456"/>
                <a:gd name="connsiteX3" fmla="*/ 1180815 w 1278731"/>
                <a:gd name="connsiteY3" fmla="*/ 121634 h 989456"/>
                <a:gd name="connsiteX4" fmla="*/ 1222343 w 1278731"/>
                <a:gd name="connsiteY4" fmla="*/ 121634 h 989456"/>
                <a:gd name="connsiteX5" fmla="*/ 1222343 w 1278731"/>
                <a:gd name="connsiteY5" fmla="*/ 0 h 989456"/>
                <a:gd name="connsiteX6" fmla="*/ 680942 w 1278731"/>
                <a:gd name="connsiteY6" fmla="*/ 0 h 989456"/>
                <a:gd name="connsiteX7" fmla="*/ 680942 w 1278731"/>
                <a:gd name="connsiteY7" fmla="*/ 121634 h 989456"/>
                <a:gd name="connsiteX8" fmla="*/ 750665 w 1278731"/>
                <a:gd name="connsiteY8" fmla="*/ 121634 h 989456"/>
                <a:gd name="connsiteX9" fmla="*/ 807054 w 1278731"/>
                <a:gd name="connsiteY9" fmla="*/ 145352 h 989456"/>
                <a:gd name="connsiteX10" fmla="*/ 784765 w 1278731"/>
                <a:gd name="connsiteY10" fmla="*/ 178022 h 989456"/>
                <a:gd name="connsiteX11" fmla="*/ 413861 w 1278731"/>
                <a:gd name="connsiteY11" fmla="*/ 468821 h 989456"/>
                <a:gd name="connsiteX12" fmla="*/ 413861 w 1278731"/>
                <a:gd name="connsiteY12" fmla="*/ 212217 h 989456"/>
                <a:gd name="connsiteX13" fmla="*/ 525113 w 1278731"/>
                <a:gd name="connsiteY13" fmla="*/ 121730 h 989456"/>
                <a:gd name="connsiteX14" fmla="*/ 575596 w 1278731"/>
                <a:gd name="connsiteY14" fmla="*/ 121730 h 989456"/>
                <a:gd name="connsiteX15" fmla="*/ 575596 w 1278731"/>
                <a:gd name="connsiteY15" fmla="*/ 0 h 989456"/>
                <a:gd name="connsiteX16" fmla="*/ 0 w 1278731"/>
                <a:gd name="connsiteY16" fmla="*/ 0 h 989456"/>
                <a:gd name="connsiteX17" fmla="*/ 0 w 1278731"/>
                <a:gd name="connsiteY17" fmla="*/ 121634 h 989456"/>
                <a:gd name="connsiteX18" fmla="*/ 66770 w 1278731"/>
                <a:gd name="connsiteY18" fmla="*/ 121634 h 989456"/>
                <a:gd name="connsiteX19" fmla="*/ 176594 w 1278731"/>
                <a:gd name="connsiteY19" fmla="*/ 212122 h 989456"/>
                <a:gd name="connsiteX20" fmla="*/ 176594 w 1278731"/>
                <a:gd name="connsiteY20" fmla="*/ 777335 h 989456"/>
                <a:gd name="connsiteX21" fmla="*/ 66770 w 1278731"/>
                <a:gd name="connsiteY21" fmla="*/ 867823 h 989456"/>
                <a:gd name="connsiteX22" fmla="*/ 0 w 1278731"/>
                <a:gd name="connsiteY22" fmla="*/ 867823 h 989456"/>
                <a:gd name="connsiteX23" fmla="*/ 0 w 1278731"/>
                <a:gd name="connsiteY23" fmla="*/ 989457 h 989456"/>
                <a:gd name="connsiteX24" fmla="*/ 572643 w 1278731"/>
                <a:gd name="connsiteY24" fmla="*/ 989457 h 989456"/>
                <a:gd name="connsiteX25" fmla="*/ 572643 w 1278731"/>
                <a:gd name="connsiteY25" fmla="*/ 867823 h 989456"/>
                <a:gd name="connsiteX26" fmla="*/ 525209 w 1278731"/>
                <a:gd name="connsiteY26" fmla="*/ 867823 h 989456"/>
                <a:gd name="connsiteX27" fmla="*/ 413957 w 1278731"/>
                <a:gd name="connsiteY27" fmla="*/ 777335 h 989456"/>
                <a:gd name="connsiteX28" fmla="*/ 413957 w 1278731"/>
                <a:gd name="connsiteY28" fmla="*/ 655701 h 989456"/>
                <a:gd name="connsiteX29" fmla="*/ 603790 w 1278731"/>
                <a:gd name="connsiteY29" fmla="*/ 516255 h 989456"/>
                <a:gd name="connsiteX30" fmla="*/ 810006 w 1278731"/>
                <a:gd name="connsiteY30" fmla="*/ 808482 h 989456"/>
                <a:gd name="connsiteX31" fmla="*/ 824865 w 1278731"/>
                <a:gd name="connsiteY31" fmla="*/ 839629 h 989456"/>
                <a:gd name="connsiteX32" fmla="*/ 743236 w 1278731"/>
                <a:gd name="connsiteY32" fmla="*/ 867823 h 989456"/>
                <a:gd name="connsiteX33" fmla="*/ 683895 w 1278731"/>
                <a:gd name="connsiteY33" fmla="*/ 867823 h 989456"/>
                <a:gd name="connsiteX34" fmla="*/ 683895 w 1278731"/>
                <a:gd name="connsiteY34" fmla="*/ 989457 h 989456"/>
                <a:gd name="connsiteX35" fmla="*/ 1278731 w 1278731"/>
                <a:gd name="connsiteY35" fmla="*/ 989457 h 989456"/>
                <a:gd name="connsiteX36" fmla="*/ 1278731 w 1278731"/>
                <a:gd name="connsiteY36" fmla="*/ 867823 h 989456"/>
                <a:gd name="connsiteX37" fmla="*/ 1220914 w 1278731"/>
                <a:gd name="connsiteY37" fmla="*/ 867823 h 989456"/>
                <a:gd name="connsiteX38" fmla="*/ 1106710 w 1278731"/>
                <a:gd name="connsiteY38" fmla="*/ 805529 h 9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78731" h="989456">
                  <a:moveTo>
                    <a:pt x="1106614" y="805529"/>
                  </a:moveTo>
                  <a:lnTo>
                    <a:pt x="787718" y="369380"/>
                  </a:lnTo>
                  <a:lnTo>
                    <a:pt x="1008698" y="194310"/>
                  </a:lnTo>
                  <a:cubicBezTo>
                    <a:pt x="1078421" y="140875"/>
                    <a:pt x="1127379" y="120110"/>
                    <a:pt x="1180815" y="121634"/>
                  </a:cubicBezTo>
                  <a:lnTo>
                    <a:pt x="1222343" y="121634"/>
                  </a:lnTo>
                  <a:lnTo>
                    <a:pt x="1222343" y="0"/>
                  </a:lnTo>
                  <a:lnTo>
                    <a:pt x="680942" y="0"/>
                  </a:lnTo>
                  <a:lnTo>
                    <a:pt x="680942" y="121634"/>
                  </a:lnTo>
                  <a:lnTo>
                    <a:pt x="750665" y="121634"/>
                  </a:lnTo>
                  <a:cubicBezTo>
                    <a:pt x="792194" y="121634"/>
                    <a:pt x="807054" y="127540"/>
                    <a:pt x="807054" y="145352"/>
                  </a:cubicBezTo>
                  <a:cubicBezTo>
                    <a:pt x="807054" y="155734"/>
                    <a:pt x="799624" y="167640"/>
                    <a:pt x="784765" y="178022"/>
                  </a:cubicBezTo>
                  <a:lnTo>
                    <a:pt x="413861" y="468821"/>
                  </a:lnTo>
                  <a:lnTo>
                    <a:pt x="413861" y="212217"/>
                  </a:lnTo>
                  <a:cubicBezTo>
                    <a:pt x="412338" y="132112"/>
                    <a:pt x="427197" y="120206"/>
                    <a:pt x="525113" y="121730"/>
                  </a:cubicBezTo>
                  <a:lnTo>
                    <a:pt x="575596" y="121730"/>
                  </a:lnTo>
                  <a:lnTo>
                    <a:pt x="575596" y="0"/>
                  </a:lnTo>
                  <a:lnTo>
                    <a:pt x="0" y="0"/>
                  </a:lnTo>
                  <a:lnTo>
                    <a:pt x="0" y="121634"/>
                  </a:lnTo>
                  <a:lnTo>
                    <a:pt x="66770" y="121634"/>
                  </a:lnTo>
                  <a:cubicBezTo>
                    <a:pt x="163163" y="120110"/>
                    <a:pt x="178022" y="132017"/>
                    <a:pt x="176594" y="212122"/>
                  </a:cubicBezTo>
                  <a:lnTo>
                    <a:pt x="176594" y="777335"/>
                  </a:lnTo>
                  <a:cubicBezTo>
                    <a:pt x="178118" y="857441"/>
                    <a:pt x="163259" y="869347"/>
                    <a:pt x="66770" y="867823"/>
                  </a:cubicBezTo>
                  <a:lnTo>
                    <a:pt x="0" y="867823"/>
                  </a:lnTo>
                  <a:lnTo>
                    <a:pt x="0" y="989457"/>
                  </a:lnTo>
                  <a:lnTo>
                    <a:pt x="572643" y="989457"/>
                  </a:lnTo>
                  <a:lnTo>
                    <a:pt x="572643" y="867823"/>
                  </a:lnTo>
                  <a:lnTo>
                    <a:pt x="525209" y="867823"/>
                  </a:lnTo>
                  <a:cubicBezTo>
                    <a:pt x="427291" y="869347"/>
                    <a:pt x="412432" y="857441"/>
                    <a:pt x="413957" y="777335"/>
                  </a:cubicBezTo>
                  <a:lnTo>
                    <a:pt x="413957" y="655701"/>
                  </a:lnTo>
                  <a:lnTo>
                    <a:pt x="603790" y="516255"/>
                  </a:lnTo>
                  <a:lnTo>
                    <a:pt x="810006" y="808482"/>
                  </a:lnTo>
                  <a:cubicBezTo>
                    <a:pt x="820388" y="821817"/>
                    <a:pt x="824865" y="832199"/>
                    <a:pt x="824865" y="839629"/>
                  </a:cubicBezTo>
                  <a:cubicBezTo>
                    <a:pt x="824865" y="858869"/>
                    <a:pt x="799624" y="867823"/>
                    <a:pt x="743236" y="867823"/>
                  </a:cubicBezTo>
                  <a:lnTo>
                    <a:pt x="683895" y="867823"/>
                  </a:lnTo>
                  <a:lnTo>
                    <a:pt x="683895" y="989457"/>
                  </a:lnTo>
                  <a:lnTo>
                    <a:pt x="1278731" y="989457"/>
                  </a:lnTo>
                  <a:lnTo>
                    <a:pt x="1278731" y="867823"/>
                  </a:lnTo>
                  <a:lnTo>
                    <a:pt x="1220914" y="867823"/>
                  </a:lnTo>
                  <a:cubicBezTo>
                    <a:pt x="1173480" y="867823"/>
                    <a:pt x="1140809" y="850011"/>
                    <a:pt x="1106710" y="805529"/>
                  </a:cubicBez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57D3FB-25E7-5865-5A3B-08B243A7BBAF}"/>
                </a:ext>
              </a:extLst>
            </p:cNvPr>
            <p:cNvSpPr/>
            <p:nvPr/>
          </p:nvSpPr>
          <p:spPr>
            <a:xfrm>
              <a:off x="8788431" y="2905125"/>
              <a:ext cx="968501" cy="1047273"/>
            </a:xfrm>
            <a:custGeom>
              <a:avLst/>
              <a:gdLst>
                <a:gd name="connsiteX0" fmla="*/ 830771 w 968501"/>
                <a:gd name="connsiteY0" fmla="*/ 495491 h 1047273"/>
                <a:gd name="connsiteX1" fmla="*/ 477679 w 968501"/>
                <a:gd name="connsiteY1" fmla="*/ 393097 h 1047273"/>
                <a:gd name="connsiteX2" fmla="*/ 249270 w 968501"/>
                <a:gd name="connsiteY2" fmla="*/ 312992 h 1047273"/>
                <a:gd name="connsiteX3" fmla="*/ 226981 w 968501"/>
                <a:gd name="connsiteY3" fmla="*/ 250698 h 1047273"/>
                <a:gd name="connsiteX4" fmla="*/ 419862 w 968501"/>
                <a:gd name="connsiteY4" fmla="*/ 132017 h 1047273"/>
                <a:gd name="connsiteX5" fmla="*/ 670560 w 968501"/>
                <a:gd name="connsiteY5" fmla="*/ 207645 h 1047273"/>
                <a:gd name="connsiteX6" fmla="*/ 766953 w 968501"/>
                <a:gd name="connsiteY6" fmla="*/ 393097 h 1047273"/>
                <a:gd name="connsiteX7" fmla="*/ 904875 w 968501"/>
                <a:gd name="connsiteY7" fmla="*/ 393097 h 1047273"/>
                <a:gd name="connsiteX8" fmla="*/ 904875 w 968501"/>
                <a:gd name="connsiteY8" fmla="*/ 25241 h 1047273"/>
                <a:gd name="connsiteX9" fmla="*/ 784670 w 968501"/>
                <a:gd name="connsiteY9" fmla="*/ 25241 h 1047273"/>
                <a:gd name="connsiteX10" fmla="*/ 744664 w 968501"/>
                <a:gd name="connsiteY10" fmla="*/ 93440 h 1047273"/>
                <a:gd name="connsiteX11" fmla="*/ 424244 w 968501"/>
                <a:gd name="connsiteY11" fmla="*/ 0 h 1047273"/>
                <a:gd name="connsiteX12" fmla="*/ 0 w 968501"/>
                <a:gd name="connsiteY12" fmla="*/ 315944 h 1047273"/>
                <a:gd name="connsiteX13" fmla="*/ 127540 w 968501"/>
                <a:gd name="connsiteY13" fmla="*/ 533972 h 1047273"/>
                <a:gd name="connsiteX14" fmla="*/ 482061 w 968501"/>
                <a:gd name="connsiteY14" fmla="*/ 637794 h 1047273"/>
                <a:gd name="connsiteX15" fmla="*/ 713423 w 968501"/>
                <a:gd name="connsiteY15" fmla="*/ 722376 h 1047273"/>
                <a:gd name="connsiteX16" fmla="*/ 735711 w 968501"/>
                <a:gd name="connsiteY16" fmla="*/ 786194 h 1047273"/>
                <a:gd name="connsiteX17" fmla="*/ 523590 w 968501"/>
                <a:gd name="connsiteY17" fmla="*/ 907828 h 1047273"/>
                <a:gd name="connsiteX18" fmla="*/ 271367 w 968501"/>
                <a:gd name="connsiteY18" fmla="*/ 830675 h 1047273"/>
                <a:gd name="connsiteX19" fmla="*/ 151257 w 968501"/>
                <a:gd name="connsiteY19" fmla="*/ 628936 h 1047273"/>
                <a:gd name="connsiteX20" fmla="*/ 10287 w 968501"/>
                <a:gd name="connsiteY20" fmla="*/ 628936 h 1047273"/>
                <a:gd name="connsiteX21" fmla="*/ 10287 w 968501"/>
                <a:gd name="connsiteY21" fmla="*/ 1024985 h 1047273"/>
                <a:gd name="connsiteX22" fmla="*/ 137827 w 968501"/>
                <a:gd name="connsiteY22" fmla="*/ 1024985 h 1047273"/>
                <a:gd name="connsiteX23" fmla="*/ 174879 w 968501"/>
                <a:gd name="connsiteY23" fmla="*/ 944880 h 1047273"/>
                <a:gd name="connsiteX24" fmla="*/ 523494 w 968501"/>
                <a:gd name="connsiteY24" fmla="*/ 1047274 h 1047273"/>
                <a:gd name="connsiteX25" fmla="*/ 968502 w 968501"/>
                <a:gd name="connsiteY25" fmla="*/ 720947 h 1047273"/>
                <a:gd name="connsiteX26" fmla="*/ 830580 w 968501"/>
                <a:gd name="connsiteY26" fmla="*/ 495491 h 104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68501" h="1047273">
                  <a:moveTo>
                    <a:pt x="830771" y="495491"/>
                  </a:moveTo>
                  <a:cubicBezTo>
                    <a:pt x="753618" y="455486"/>
                    <a:pt x="664655" y="430244"/>
                    <a:pt x="477679" y="393097"/>
                  </a:cubicBezTo>
                  <a:cubicBezTo>
                    <a:pt x="323374" y="361950"/>
                    <a:pt x="284798" y="348615"/>
                    <a:pt x="249270" y="312992"/>
                  </a:cubicBezTo>
                  <a:cubicBezTo>
                    <a:pt x="235934" y="299657"/>
                    <a:pt x="226981" y="274415"/>
                    <a:pt x="226981" y="250698"/>
                  </a:cubicBezTo>
                  <a:cubicBezTo>
                    <a:pt x="226981" y="176498"/>
                    <a:pt x="301180" y="132017"/>
                    <a:pt x="419862" y="132017"/>
                  </a:cubicBezTo>
                  <a:cubicBezTo>
                    <a:pt x="516255" y="132017"/>
                    <a:pt x="606743" y="158687"/>
                    <a:pt x="670560" y="207645"/>
                  </a:cubicBezTo>
                  <a:cubicBezTo>
                    <a:pt x="721043" y="247745"/>
                    <a:pt x="746189" y="293656"/>
                    <a:pt x="766953" y="393097"/>
                  </a:cubicBezTo>
                  <a:lnTo>
                    <a:pt x="904875" y="393097"/>
                  </a:lnTo>
                  <a:lnTo>
                    <a:pt x="904875" y="25241"/>
                  </a:lnTo>
                  <a:lnTo>
                    <a:pt x="784670" y="25241"/>
                  </a:lnTo>
                  <a:lnTo>
                    <a:pt x="744664" y="93440"/>
                  </a:lnTo>
                  <a:cubicBezTo>
                    <a:pt x="624459" y="22193"/>
                    <a:pt x="550355" y="0"/>
                    <a:pt x="424244" y="0"/>
                  </a:cubicBezTo>
                  <a:cubicBezTo>
                    <a:pt x="170593" y="0"/>
                    <a:pt x="0" y="126111"/>
                    <a:pt x="0" y="315944"/>
                  </a:cubicBezTo>
                  <a:cubicBezTo>
                    <a:pt x="0" y="407956"/>
                    <a:pt x="48959" y="491014"/>
                    <a:pt x="127540" y="533972"/>
                  </a:cubicBezTo>
                  <a:cubicBezTo>
                    <a:pt x="201739" y="572548"/>
                    <a:pt x="292227" y="599218"/>
                    <a:pt x="482061" y="637794"/>
                  </a:cubicBezTo>
                  <a:cubicBezTo>
                    <a:pt x="634842" y="667417"/>
                    <a:pt x="686753" y="686753"/>
                    <a:pt x="713423" y="722376"/>
                  </a:cubicBezTo>
                  <a:cubicBezTo>
                    <a:pt x="728282" y="740188"/>
                    <a:pt x="735711" y="762381"/>
                    <a:pt x="735711" y="786194"/>
                  </a:cubicBezTo>
                  <a:cubicBezTo>
                    <a:pt x="735711" y="858869"/>
                    <a:pt x="651129" y="907828"/>
                    <a:pt x="523590" y="907828"/>
                  </a:cubicBezTo>
                  <a:cubicBezTo>
                    <a:pt x="425672" y="907828"/>
                    <a:pt x="339662" y="881158"/>
                    <a:pt x="271367" y="830675"/>
                  </a:cubicBezTo>
                  <a:cubicBezTo>
                    <a:pt x="207550" y="784670"/>
                    <a:pt x="180880" y="738664"/>
                    <a:pt x="151257" y="628936"/>
                  </a:cubicBezTo>
                  <a:lnTo>
                    <a:pt x="10287" y="628936"/>
                  </a:lnTo>
                  <a:lnTo>
                    <a:pt x="10287" y="1024985"/>
                  </a:lnTo>
                  <a:lnTo>
                    <a:pt x="137827" y="1024985"/>
                  </a:lnTo>
                  <a:lnTo>
                    <a:pt x="174879" y="944880"/>
                  </a:lnTo>
                  <a:cubicBezTo>
                    <a:pt x="298038" y="1022033"/>
                    <a:pt x="384048" y="1047274"/>
                    <a:pt x="523494" y="1047274"/>
                  </a:cubicBezTo>
                  <a:cubicBezTo>
                    <a:pt x="792004" y="1047274"/>
                    <a:pt x="968502" y="918210"/>
                    <a:pt x="968502" y="720947"/>
                  </a:cubicBezTo>
                  <a:cubicBezTo>
                    <a:pt x="968502" y="623030"/>
                    <a:pt x="918115" y="538448"/>
                    <a:pt x="830580" y="495491"/>
                  </a:cubicBez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45FE7BE-DD89-59E2-73E2-76307A8FC4C5}"/>
              </a:ext>
            </a:extLst>
          </p:cNvPr>
          <p:cNvSpPr/>
          <p:nvPr/>
        </p:nvSpPr>
        <p:spPr>
          <a:xfrm>
            <a:off x="5156200" y="-2374685"/>
            <a:ext cx="6243543" cy="6243543"/>
          </a:xfrm>
          <a:prstGeom prst="ellipse">
            <a:avLst/>
          </a:prstGeom>
          <a:solidFill>
            <a:srgbClr val="693EE0">
              <a:alpha val="25000"/>
            </a:srgbClr>
          </a:solidFill>
          <a:ln>
            <a:noFill/>
          </a:ln>
          <a:effectLst>
            <a:softEdge rad="762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21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06696C73-1020-18A7-403F-1D59FDC206B3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4E6944-A5BE-E802-84EC-82C286E896EF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EF9FEB-74D5-62C8-56C0-922C3CCD5C3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85B7D3E-B78A-ADB8-AC3D-48FF2A8CFB70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E465D1F-49D2-3C7D-A436-28301E58028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0EB01FB-A317-3A6B-C9C1-9561D50C2B5C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67B1BC-2301-8FB9-2B7E-D0A50E8BECE1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1C3CFA-FB67-1C43-CA58-E3FEB048D6A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27AA021-F7FA-0CE9-3D34-F5B2FBE74C19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5A0F0D2-304F-1CC2-0DD2-62DE2B078741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CD69238-6F11-59DD-6F0F-CD6BAF11E60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5DD63EA-EC3F-CD07-62E1-7262F750808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FC2C7A6-664E-DE22-8DEC-FC43CD9818E9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40C53AB-D09D-3AC1-CD2B-AED1B1EF2CBC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AE4F538-C6DF-3D37-427A-2FD99666F8C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987258E-3EE7-52D8-ED06-442FB382807B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386F7FB-3AEF-FF07-A829-72293850C1E4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ABE2737-710A-9C7F-FE69-9D695F0E59E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68641B8-ECD1-2E7A-E442-86897DFCB405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0A61656-5904-16E1-8E4A-DE8C8D1F78AC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FE72EAB-79B8-8774-AFB8-AFD45954A5A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2F888AA-02AF-18D5-A27A-EB9B7DC21A74}"/>
              </a:ext>
            </a:extLst>
          </p:cNvPr>
          <p:cNvGrpSpPr/>
          <p:nvPr/>
        </p:nvGrpSpPr>
        <p:grpSpPr>
          <a:xfrm>
            <a:off x="6358372" y="5299479"/>
            <a:ext cx="4128490" cy="823289"/>
            <a:chOff x="1305719" y="2049243"/>
            <a:chExt cx="4503901" cy="87979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A02B62-3893-7328-8FA0-024DFAF82744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DD6B283-4335-3956-31BE-9D1ECE6D195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8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4943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E5F093-E39A-51F4-8322-420868DCD0CC}"/>
              </a:ext>
            </a:extLst>
          </p:cNvPr>
          <p:cNvGrpSpPr/>
          <p:nvPr/>
        </p:nvGrpSpPr>
        <p:grpSpPr>
          <a:xfrm>
            <a:off x="0" y="-2"/>
            <a:ext cx="12192000" cy="6858000"/>
            <a:chOff x="0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2E7A9B-85F9-452A-AAA4-7939A6B4856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35AC0D22-474E-2B54-69BD-F1F918361FDD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D4F553-B080-9619-4DDF-14F96E47641F}"/>
              </a:ext>
            </a:extLst>
          </p:cNvPr>
          <p:cNvGrpSpPr/>
          <p:nvPr/>
        </p:nvGrpSpPr>
        <p:grpSpPr>
          <a:xfrm>
            <a:off x="9918814" y="6282489"/>
            <a:ext cx="451734" cy="451732"/>
            <a:chOff x="3549843" y="4495800"/>
            <a:chExt cx="1003687" cy="10036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CCE2B4-C16A-9215-DA4F-78498D9E0014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6D1FE163-F347-BC32-0A1E-D01CFF0932B4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05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C19AE4-5446-4F72-B304-F65C48816446}"/>
              </a:ext>
            </a:extLst>
          </p:cNvPr>
          <p:cNvGrpSpPr/>
          <p:nvPr/>
        </p:nvGrpSpPr>
        <p:grpSpPr>
          <a:xfrm>
            <a:off x="1705140" y="2184656"/>
            <a:ext cx="4128490" cy="823290"/>
            <a:chOff x="1705140" y="2184656"/>
            <a:chExt cx="4128490" cy="8232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7B260D-F9D7-AFB7-B7F9-618FBAF2814A}"/>
                </a:ext>
              </a:extLst>
            </p:cNvPr>
            <p:cNvSpPr/>
            <p:nvPr/>
          </p:nvSpPr>
          <p:spPr>
            <a:xfrm>
              <a:off x="170514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latin typeface="Patua One" panose="02000000000000000000" pitchFamily="2" charset="0"/>
                </a:rPr>
                <a:t>Shang-Chi and the </a:t>
              </a:r>
            </a:p>
            <a:p>
              <a:r>
                <a:rPr lang="en-US" sz="2000" b="1" dirty="0">
                  <a:latin typeface="Patua One" panose="02000000000000000000" pitchFamily="2" charset="0"/>
                </a:rPr>
                <a:t>Legend of the Ten Rings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015E2C-FD08-D333-9903-B44A3A32B9EC}"/>
                </a:ext>
              </a:extLst>
            </p:cNvPr>
            <p:cNvSpPr/>
            <p:nvPr/>
          </p:nvSpPr>
          <p:spPr>
            <a:xfrm>
              <a:off x="5026166" y="2184656"/>
              <a:ext cx="804124" cy="823290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8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DFED74-D6FF-E954-8E9E-C9CC4750FBAF}"/>
              </a:ext>
            </a:extLst>
          </p:cNvPr>
          <p:cNvGrpSpPr/>
          <p:nvPr/>
        </p:nvGrpSpPr>
        <p:grpSpPr>
          <a:xfrm>
            <a:off x="1705140" y="3222929"/>
            <a:ext cx="4128490" cy="823290"/>
            <a:chOff x="1705140" y="3222929"/>
            <a:chExt cx="4128490" cy="8232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25B06E-05B7-4F5A-2C16-DBE4619010A0}"/>
                </a:ext>
              </a:extLst>
            </p:cNvPr>
            <p:cNvSpPr/>
            <p:nvPr/>
          </p:nvSpPr>
          <p:spPr>
            <a:xfrm>
              <a:off x="170514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Rush Hour 2</a:t>
              </a:r>
              <a:endParaRPr lang="en-IN" sz="24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9FBB55-DF46-828C-C97E-BE4542FDBC0C}"/>
                </a:ext>
              </a:extLst>
            </p:cNvPr>
            <p:cNvSpPr/>
            <p:nvPr/>
          </p:nvSpPr>
          <p:spPr>
            <a:xfrm>
              <a:off x="502616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7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F31C6B-FB2B-EE5F-1645-C7CF22B919CA}"/>
              </a:ext>
            </a:extLst>
          </p:cNvPr>
          <p:cNvGrpSpPr/>
          <p:nvPr/>
        </p:nvGrpSpPr>
        <p:grpSpPr>
          <a:xfrm>
            <a:off x="1705140" y="4261204"/>
            <a:ext cx="4128490" cy="823290"/>
            <a:chOff x="1705140" y="4261204"/>
            <a:chExt cx="4128490" cy="8232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11DFA5-FB3F-D128-A51E-C6F47DBAAEFE}"/>
                </a:ext>
              </a:extLst>
            </p:cNvPr>
            <p:cNvSpPr/>
            <p:nvPr/>
          </p:nvSpPr>
          <p:spPr>
            <a:xfrm>
              <a:off x="170514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Mulan 1998</a:t>
              </a:r>
              <a:endParaRPr lang="en-IN" sz="24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D915CD-0271-7EA4-8796-374130BBE672}"/>
                </a:ext>
              </a:extLst>
            </p:cNvPr>
            <p:cNvSpPr/>
            <p:nvPr/>
          </p:nvSpPr>
          <p:spPr>
            <a:xfrm>
              <a:off x="502616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6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11B335-D291-1D05-8269-0779DC2C9404}"/>
              </a:ext>
            </a:extLst>
          </p:cNvPr>
          <p:cNvGrpSpPr/>
          <p:nvPr/>
        </p:nvGrpSpPr>
        <p:grpSpPr>
          <a:xfrm>
            <a:off x="1705140" y="5299479"/>
            <a:ext cx="4128490" cy="823290"/>
            <a:chOff x="1705140" y="5299479"/>
            <a:chExt cx="4128490" cy="8232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0DCFAB-48ED-36D1-F4C5-67F05D884763}"/>
                </a:ext>
              </a:extLst>
            </p:cNvPr>
            <p:cNvSpPr/>
            <p:nvPr/>
          </p:nvSpPr>
          <p:spPr>
            <a:xfrm>
              <a:off x="170514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Rush Hour 3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CD3C14-A4A2-02E9-2E98-735BB0A63E74}"/>
                </a:ext>
              </a:extLst>
            </p:cNvPr>
            <p:cNvSpPr/>
            <p:nvPr/>
          </p:nvSpPr>
          <p:spPr>
            <a:xfrm>
              <a:off x="502616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5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A68FF7-1C1C-1FD6-966F-8C9155607655}"/>
              </a:ext>
            </a:extLst>
          </p:cNvPr>
          <p:cNvGrpSpPr/>
          <p:nvPr/>
        </p:nvGrpSpPr>
        <p:grpSpPr>
          <a:xfrm>
            <a:off x="6361710" y="2184655"/>
            <a:ext cx="4128490" cy="823290"/>
            <a:chOff x="6361710" y="2184655"/>
            <a:chExt cx="4128490" cy="82329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D44EB-8E64-F135-0EA3-97A48AC61B1C}"/>
                </a:ext>
              </a:extLst>
            </p:cNvPr>
            <p:cNvSpPr/>
            <p:nvPr/>
          </p:nvSpPr>
          <p:spPr>
            <a:xfrm>
              <a:off x="636171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Rush Hour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C690DDF-4B26-7C91-2969-57B7B617AACD}"/>
                </a:ext>
              </a:extLst>
            </p:cNvPr>
            <p:cNvSpPr/>
            <p:nvPr/>
          </p:nvSpPr>
          <p:spPr>
            <a:xfrm>
              <a:off x="9682736" y="2184655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B3A367-37C6-AF4B-DC7A-9A75FDC9E993}"/>
              </a:ext>
            </a:extLst>
          </p:cNvPr>
          <p:cNvGrpSpPr/>
          <p:nvPr/>
        </p:nvGrpSpPr>
        <p:grpSpPr>
          <a:xfrm>
            <a:off x="6361710" y="3222929"/>
            <a:ext cx="4128490" cy="823290"/>
            <a:chOff x="6361710" y="3222929"/>
            <a:chExt cx="4128490" cy="8232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46B001-A050-62A6-1DC6-E3459B2F3AAA}"/>
                </a:ext>
              </a:extLst>
            </p:cNvPr>
            <p:cNvSpPr/>
            <p:nvPr/>
          </p:nvSpPr>
          <p:spPr>
            <a:xfrm>
              <a:off x="636171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Crazy Rich Asians</a:t>
              </a:r>
              <a:endParaRPr lang="en-IN" sz="24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AE44B7-FAFB-C0CC-AECD-7F526D03E028}"/>
                </a:ext>
              </a:extLst>
            </p:cNvPr>
            <p:cNvSpPr/>
            <p:nvPr/>
          </p:nvSpPr>
          <p:spPr>
            <a:xfrm>
              <a:off x="968273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3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A6D356-C428-4F22-20BB-4ABDDC3F53DF}"/>
              </a:ext>
            </a:extLst>
          </p:cNvPr>
          <p:cNvGrpSpPr/>
          <p:nvPr/>
        </p:nvGrpSpPr>
        <p:grpSpPr>
          <a:xfrm>
            <a:off x="6361710" y="4261204"/>
            <a:ext cx="4128490" cy="823290"/>
            <a:chOff x="6361710" y="4261204"/>
            <a:chExt cx="4128490" cy="8232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1814A-F138-7DD9-1CB0-298EC57AF680}"/>
                </a:ext>
              </a:extLst>
            </p:cNvPr>
            <p:cNvSpPr/>
            <p:nvPr/>
          </p:nvSpPr>
          <p:spPr>
            <a:xfrm>
              <a:off x="636171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Memoirs of a Geisha</a:t>
              </a:r>
              <a:endParaRPr lang="en-IN" sz="24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6B9099-CF3B-3729-F71F-1AB6432EAA2C}"/>
                </a:ext>
              </a:extLst>
            </p:cNvPr>
            <p:cNvSpPr/>
            <p:nvPr/>
          </p:nvSpPr>
          <p:spPr>
            <a:xfrm>
              <a:off x="968273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2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A036A9-9EE7-1DA7-7437-9B7E7C249B16}"/>
              </a:ext>
            </a:extLst>
          </p:cNvPr>
          <p:cNvGrpSpPr/>
          <p:nvPr/>
        </p:nvGrpSpPr>
        <p:grpSpPr>
          <a:xfrm>
            <a:off x="6361710" y="5299479"/>
            <a:ext cx="4128490" cy="823290"/>
            <a:chOff x="6361710" y="5299479"/>
            <a:chExt cx="4128490" cy="82329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B31DD7-A36C-8689-4B20-CCBAC1ED47AC}"/>
                </a:ext>
              </a:extLst>
            </p:cNvPr>
            <p:cNvSpPr/>
            <p:nvPr/>
          </p:nvSpPr>
          <p:spPr>
            <a:xfrm>
              <a:off x="636171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latin typeface="Patua One" panose="02000000000000000000" pitchFamily="2" charset="0"/>
                </a:rPr>
                <a:t>Everything Everywhere</a:t>
              </a:r>
            </a:p>
            <a:p>
              <a:r>
                <a:rPr lang="en-US" sz="2000" b="1" dirty="0">
                  <a:latin typeface="Patua One" panose="02000000000000000000" pitchFamily="2" charset="0"/>
                </a:rPr>
                <a:t>All at Once</a:t>
              </a:r>
              <a:endParaRPr lang="en-IN" sz="20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DCBFDF-415A-4E17-B7AC-2D40699CB2B0}"/>
                </a:ext>
              </a:extLst>
            </p:cNvPr>
            <p:cNvSpPr/>
            <p:nvPr/>
          </p:nvSpPr>
          <p:spPr>
            <a:xfrm>
              <a:off x="968273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1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E98D1A-0EE2-6B7A-D470-C0F1D9D52569}"/>
              </a:ext>
            </a:extLst>
          </p:cNvPr>
          <p:cNvSpPr txBox="1"/>
          <p:nvPr/>
        </p:nvSpPr>
        <p:spPr>
          <a:xfrm>
            <a:off x="1450019" y="446368"/>
            <a:ext cx="9291962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What are the Highest Worldwide Grossing Movies with Asian American Lead Actors?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139E40-C200-4BE0-074C-E661B7610A2D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396D2B-5B20-37CB-9D23-FE50FF79962D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3886AD-19E5-C682-1826-446AB32D598C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811694-5D7F-C496-E8AE-10ABB04BB5B6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FC4A82-6B21-F73F-51FB-DC0CD294CD55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F63D065-8110-E810-3CB8-FBFF320DA7BB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D4E1E9-0249-0E3D-2CBD-6B46C4FD1F90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100ED9-08D9-C548-7282-47A0F100EFD3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B6BC68-93A0-B3B4-FEA5-377CA217E61C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2C5848-EDC9-474F-031F-4ED5782FB246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8E999F-FD70-47BE-831E-A7C9964A9AA0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1E2B0E-3816-DC8F-1434-39C79D975045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734A62-4FE8-7E9A-9401-DF4103CD227D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A37968-9353-9CE2-72FA-07C732576A78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A08D47-5E73-D5BF-19DF-F57718A1AD44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98954D-F0F6-29D6-83C9-5661E1BA4DDA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F43E82-ACFC-565F-8BC2-50F35162F9DD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A31935-A1CE-9143-4970-DC2A380B838D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A804FA-58E9-B6BB-3F8D-C86FB000D656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0305C6-A8B5-77B0-B1E7-1F0317F205B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5E0EE6-552C-D927-888A-7F7BCFE51715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42D270-238D-FD3F-2291-8B111510DC50}"/>
              </a:ext>
            </a:extLst>
          </p:cNvPr>
          <p:cNvGrpSpPr/>
          <p:nvPr/>
        </p:nvGrpSpPr>
        <p:grpSpPr>
          <a:xfrm>
            <a:off x="6358372" y="5299479"/>
            <a:ext cx="4128490" cy="823289"/>
            <a:chOff x="1305719" y="2049243"/>
            <a:chExt cx="4503901" cy="8797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D24518-EB86-1D81-F7D2-42D0C9B5BC47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F255AE-F9C8-39AC-9793-3117C171A89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8</a:t>
              </a:r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778046-2991-73BD-DEE1-F61B22461997}"/>
              </a:ext>
            </a:extLst>
          </p:cNvPr>
          <p:cNvGrpSpPr/>
          <p:nvPr/>
        </p:nvGrpSpPr>
        <p:grpSpPr>
          <a:xfrm>
            <a:off x="0" y="-2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1AFEBE-DD88-3EA5-7D5E-AD5F9C9F6D4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EEE26285-25F3-C4CC-B4D6-81A71A526E99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E8ADFC-B896-3F57-F326-36E3B0316DEC}"/>
              </a:ext>
            </a:extLst>
          </p:cNvPr>
          <p:cNvGrpSpPr/>
          <p:nvPr/>
        </p:nvGrpSpPr>
        <p:grpSpPr>
          <a:xfrm>
            <a:off x="9918814" y="6282489"/>
            <a:ext cx="451734" cy="451732"/>
            <a:chOff x="3549843" y="4495800"/>
            <a:chExt cx="1003687" cy="100368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2BF449-3496-3E42-3E7D-0EF3797FAE2B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3F3C359C-6988-1A36-F4F7-9D96A0D92B0F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2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C19AE4-5446-4F72-B304-F65C48816446}"/>
              </a:ext>
            </a:extLst>
          </p:cNvPr>
          <p:cNvGrpSpPr/>
          <p:nvPr/>
        </p:nvGrpSpPr>
        <p:grpSpPr>
          <a:xfrm>
            <a:off x="1705140" y="2184656"/>
            <a:ext cx="4128490" cy="823290"/>
            <a:chOff x="1705140" y="2184656"/>
            <a:chExt cx="4128490" cy="8232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7B260D-F9D7-AFB7-B7F9-618FBAF2814A}"/>
                </a:ext>
              </a:extLst>
            </p:cNvPr>
            <p:cNvSpPr/>
            <p:nvPr/>
          </p:nvSpPr>
          <p:spPr>
            <a:xfrm>
              <a:off x="170514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Ali Wong (Beef, 2024)</a:t>
              </a:r>
              <a:endParaRPr lang="en-IN" sz="2400" b="1" dirty="0">
                <a:latin typeface="Patua One" panose="02000000000000000000" pitchFamily="2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015E2C-FD08-D333-9903-B44A3A32B9EC}"/>
                </a:ext>
              </a:extLst>
            </p:cNvPr>
            <p:cNvSpPr/>
            <p:nvPr/>
          </p:nvSpPr>
          <p:spPr>
            <a:xfrm>
              <a:off x="5026166" y="2184656"/>
              <a:ext cx="804124" cy="823290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8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DFED74-D6FF-E954-8E9E-C9CC4750FBAF}"/>
              </a:ext>
            </a:extLst>
          </p:cNvPr>
          <p:cNvGrpSpPr/>
          <p:nvPr/>
        </p:nvGrpSpPr>
        <p:grpSpPr>
          <a:xfrm>
            <a:off x="1705140" y="3222929"/>
            <a:ext cx="4128490" cy="823290"/>
            <a:chOff x="1705140" y="3222929"/>
            <a:chExt cx="4128490" cy="8232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25B06E-05B7-4F5A-2C16-DBE4619010A0}"/>
                </a:ext>
              </a:extLst>
            </p:cNvPr>
            <p:cNvSpPr/>
            <p:nvPr/>
          </p:nvSpPr>
          <p:spPr>
            <a:xfrm>
              <a:off x="170514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latin typeface="Patua One" panose="02000000000000000000" pitchFamily="2" charset="0"/>
                </a:rPr>
                <a:t>Greta Lee (Past Lives, 2023)</a:t>
              </a:r>
              <a:endParaRPr lang="en-IN" sz="20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9FBB55-DF46-828C-C97E-BE4542FDBC0C}"/>
                </a:ext>
              </a:extLst>
            </p:cNvPr>
            <p:cNvSpPr/>
            <p:nvPr/>
          </p:nvSpPr>
          <p:spPr>
            <a:xfrm>
              <a:off x="502616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7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F31C6B-FB2B-EE5F-1645-C7CF22B919CA}"/>
              </a:ext>
            </a:extLst>
          </p:cNvPr>
          <p:cNvGrpSpPr/>
          <p:nvPr/>
        </p:nvGrpSpPr>
        <p:grpSpPr>
          <a:xfrm>
            <a:off x="1705140" y="4261204"/>
            <a:ext cx="4128490" cy="823290"/>
            <a:chOff x="1705140" y="4261204"/>
            <a:chExt cx="4128490" cy="8232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11DFA5-FB3F-D128-A51E-C6F47DBAAEFE}"/>
                </a:ext>
              </a:extLst>
            </p:cNvPr>
            <p:cNvSpPr/>
            <p:nvPr/>
          </p:nvSpPr>
          <p:spPr>
            <a:xfrm>
              <a:off x="170514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900" b="1" dirty="0">
                  <a:latin typeface="Patua One" panose="02000000000000000000" pitchFamily="2" charset="0"/>
                </a:rPr>
                <a:t> Michelle Yeoh (EEAAO, 2022)</a:t>
              </a:r>
              <a:endParaRPr lang="en-IN" sz="19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D915CD-0271-7EA4-8796-374130BBE672}"/>
                </a:ext>
              </a:extLst>
            </p:cNvPr>
            <p:cNvSpPr/>
            <p:nvPr/>
          </p:nvSpPr>
          <p:spPr>
            <a:xfrm>
              <a:off x="502616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4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11B335-D291-1D05-8269-0779DC2C9404}"/>
              </a:ext>
            </a:extLst>
          </p:cNvPr>
          <p:cNvGrpSpPr/>
          <p:nvPr/>
        </p:nvGrpSpPr>
        <p:grpSpPr>
          <a:xfrm>
            <a:off x="1705140" y="5299479"/>
            <a:ext cx="4128490" cy="823290"/>
            <a:chOff x="1705140" y="5299479"/>
            <a:chExt cx="4128490" cy="8232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0DCFAB-48ED-36D1-F4C5-67F05D884763}"/>
                </a:ext>
              </a:extLst>
            </p:cNvPr>
            <p:cNvSpPr/>
            <p:nvPr/>
          </p:nvSpPr>
          <p:spPr>
            <a:xfrm>
              <a:off x="170514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900" b="1" dirty="0">
                  <a:latin typeface="Patua One" panose="02000000000000000000" pitchFamily="2" charset="0"/>
                </a:rPr>
                <a:t>Stephanie Hsu (EEAAO, 2022)</a:t>
              </a:r>
              <a:endParaRPr lang="en-IN" sz="19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CD3C14-A4A2-02E9-2E98-735BB0A63E74}"/>
                </a:ext>
              </a:extLst>
            </p:cNvPr>
            <p:cNvSpPr/>
            <p:nvPr/>
          </p:nvSpPr>
          <p:spPr>
            <a:xfrm>
              <a:off x="502616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4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A68FF7-1C1C-1FD6-966F-8C9155607655}"/>
              </a:ext>
            </a:extLst>
          </p:cNvPr>
          <p:cNvGrpSpPr/>
          <p:nvPr/>
        </p:nvGrpSpPr>
        <p:grpSpPr>
          <a:xfrm>
            <a:off x="6361710" y="2184655"/>
            <a:ext cx="4128490" cy="823290"/>
            <a:chOff x="6361710" y="2184655"/>
            <a:chExt cx="4128490" cy="82329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D44EB-8E64-F135-0EA3-97A48AC61B1C}"/>
                </a:ext>
              </a:extLst>
            </p:cNvPr>
            <p:cNvSpPr/>
            <p:nvPr/>
          </p:nvSpPr>
          <p:spPr>
            <a:xfrm>
              <a:off x="636171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900" b="1" dirty="0">
                  <a:latin typeface="Patua One" panose="02000000000000000000" pitchFamily="2" charset="0"/>
                </a:rPr>
                <a:t>Hong Chau (The Whale, 2022)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C690DDF-4B26-7C91-2969-57B7B617AACD}"/>
                </a:ext>
              </a:extLst>
            </p:cNvPr>
            <p:cNvSpPr/>
            <p:nvPr/>
          </p:nvSpPr>
          <p:spPr>
            <a:xfrm>
              <a:off x="9682736" y="2184655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B3A367-37C6-AF4B-DC7A-9A75FDC9E993}"/>
              </a:ext>
            </a:extLst>
          </p:cNvPr>
          <p:cNvGrpSpPr/>
          <p:nvPr/>
        </p:nvGrpSpPr>
        <p:grpSpPr>
          <a:xfrm>
            <a:off x="6361710" y="3222929"/>
            <a:ext cx="4128490" cy="823290"/>
            <a:chOff x="6361710" y="3222929"/>
            <a:chExt cx="4128490" cy="8232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46B001-A050-62A6-1DC6-E3459B2F3AAA}"/>
                </a:ext>
              </a:extLst>
            </p:cNvPr>
            <p:cNvSpPr/>
            <p:nvPr/>
          </p:nvSpPr>
          <p:spPr>
            <a:xfrm>
              <a:off x="636171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latin typeface="Patua One" panose="02000000000000000000" pitchFamily="2" charset="0"/>
                </a:rPr>
                <a:t>Ke Huy Quan (EEAAO, 2022)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AE44B7-FAFB-C0CC-AECD-7F526D03E028}"/>
                </a:ext>
              </a:extLst>
            </p:cNvPr>
            <p:cNvSpPr/>
            <p:nvPr/>
          </p:nvSpPr>
          <p:spPr>
            <a:xfrm>
              <a:off x="968273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A6D356-C428-4F22-20BB-4ABDDC3F53DF}"/>
              </a:ext>
            </a:extLst>
          </p:cNvPr>
          <p:cNvGrpSpPr/>
          <p:nvPr/>
        </p:nvGrpSpPr>
        <p:grpSpPr>
          <a:xfrm>
            <a:off x="6361710" y="4261204"/>
            <a:ext cx="4128490" cy="823290"/>
            <a:chOff x="6361710" y="4261204"/>
            <a:chExt cx="4128490" cy="8232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1814A-F138-7DD9-1CB0-298EC57AF680}"/>
                </a:ext>
              </a:extLst>
            </p:cNvPr>
            <p:cNvSpPr/>
            <p:nvPr/>
          </p:nvSpPr>
          <p:spPr>
            <a:xfrm>
              <a:off x="636171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latin typeface="Patua One" panose="02000000000000000000" pitchFamily="2" charset="0"/>
                </a:rPr>
                <a:t>Steven Yeun (Minari, 2020)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6B9099-CF3B-3729-F71F-1AB6432EAA2C}"/>
                </a:ext>
              </a:extLst>
            </p:cNvPr>
            <p:cNvSpPr/>
            <p:nvPr/>
          </p:nvSpPr>
          <p:spPr>
            <a:xfrm>
              <a:off x="968273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2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A036A9-9EE7-1DA7-7437-9B7E7C249B16}"/>
              </a:ext>
            </a:extLst>
          </p:cNvPr>
          <p:cNvGrpSpPr/>
          <p:nvPr/>
        </p:nvGrpSpPr>
        <p:grpSpPr>
          <a:xfrm>
            <a:off x="6361710" y="5299479"/>
            <a:ext cx="4128490" cy="823290"/>
            <a:chOff x="6361710" y="5299479"/>
            <a:chExt cx="4128490" cy="82329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B31DD7-A36C-8689-4B20-CCBAC1ED47AC}"/>
                </a:ext>
              </a:extLst>
            </p:cNvPr>
            <p:cNvSpPr/>
            <p:nvPr/>
          </p:nvSpPr>
          <p:spPr>
            <a:xfrm>
              <a:off x="636171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err="1">
                  <a:latin typeface="Patua One" panose="02000000000000000000" pitchFamily="2" charset="0"/>
                </a:rPr>
                <a:t>Riz</a:t>
              </a:r>
              <a:r>
                <a:rPr lang="en-US" sz="1600" b="1" dirty="0">
                  <a:latin typeface="Patua One" panose="02000000000000000000" pitchFamily="2" charset="0"/>
                </a:rPr>
                <a:t> Ahmed (Sound of Metal, 2020)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DCBFDF-415A-4E17-B7AC-2D40699CB2B0}"/>
                </a:ext>
              </a:extLst>
            </p:cNvPr>
            <p:cNvSpPr/>
            <p:nvPr/>
          </p:nvSpPr>
          <p:spPr>
            <a:xfrm>
              <a:off x="968273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2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E98D1A-0EE2-6B7A-D470-C0F1D9D52569}"/>
              </a:ext>
            </a:extLst>
          </p:cNvPr>
          <p:cNvSpPr txBox="1"/>
          <p:nvPr/>
        </p:nvSpPr>
        <p:spPr>
          <a:xfrm>
            <a:off x="1450019" y="446368"/>
            <a:ext cx="9291962" cy="87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atua One" panose="02000000000000000000" pitchFamily="2" charset="0"/>
              </a:rPr>
              <a:t>Asian Americans most recently nominated for best or supporting actor/actress?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atua One" panose="02000000000000000000" pitchFamily="2" charset="0"/>
              </a:rPr>
              <a:t>*BY RECENCY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FD8A35F-22E7-F85F-B79C-908C4616D64C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418E16-3297-2EB7-52BB-90C2CA95C6D2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20DFF6D-E03E-ACF8-FFF0-8CACB8BEB00F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FA803C-5E46-19C4-F98E-67C25B719975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625AED-F45F-DC0C-DCE4-5BEAC3BC23F4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63DFBED-C30A-0247-3568-5CA5F1717BB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8AF630-40BC-F83D-A009-B4167FDEF79A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180AC5A-9C71-AA41-C93E-A3C4819C0759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BD9C34-AC64-756F-C5FE-80858B83113A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D6C51BF-BA2F-DB23-E4BF-8543F5B0DAEE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5F6D62-8C78-D848-EA8A-3982F92AFF29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6C575E3-F929-432F-0863-428FE3602919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D6645DF-03A4-A3C0-AF17-CFCC382B5328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CB6977-BBE9-A4B1-FF00-FA0A2C3242FD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6A2E838-F88E-4140-6B21-C30E0D0317D9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9CF1125-67D0-D7D7-800B-4E9480458E22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EA468A2-EB48-B622-00B4-180BF9725FFA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E464793-CEF3-F00C-6CCA-E379F492052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16F7CA-5941-950B-840E-910F880DCB0B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C965AD-82DC-EE49-2CFF-A701914C418E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1DBA41B-9667-0DB6-CD17-F04A64150468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BC158C0-98B4-5148-65C9-8140B38DDC30}"/>
              </a:ext>
            </a:extLst>
          </p:cNvPr>
          <p:cNvGrpSpPr/>
          <p:nvPr/>
        </p:nvGrpSpPr>
        <p:grpSpPr>
          <a:xfrm>
            <a:off x="6358372" y="5299479"/>
            <a:ext cx="4128490" cy="823289"/>
            <a:chOff x="1305719" y="2049243"/>
            <a:chExt cx="4503901" cy="87979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010A39-08E8-F44B-704B-52719B4DB32A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9DA322-71B6-844B-B10A-AE8C4797AAF1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8</a:t>
              </a:r>
              <a:endParaRPr lang="en-IN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897279-A85F-EF2E-597D-70B5332B8B23}"/>
              </a:ext>
            </a:extLst>
          </p:cNvPr>
          <p:cNvGrpSpPr/>
          <p:nvPr/>
        </p:nvGrpSpPr>
        <p:grpSpPr>
          <a:xfrm>
            <a:off x="0" y="-2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8092670-393D-8579-2891-C5BAB4097F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60" name="Cross 59">
              <a:extLst>
                <a:ext uri="{FF2B5EF4-FFF2-40B4-BE49-F238E27FC236}">
                  <a16:creationId xmlns:a16="http://schemas.microsoft.com/office/drawing/2014/main" id="{3B50E7DD-E53C-0280-D619-C0CD319239FD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34913F-7FFF-5A73-E434-4BCDE009AB1E}"/>
              </a:ext>
            </a:extLst>
          </p:cNvPr>
          <p:cNvGrpSpPr/>
          <p:nvPr/>
        </p:nvGrpSpPr>
        <p:grpSpPr>
          <a:xfrm>
            <a:off x="9918814" y="6282489"/>
            <a:ext cx="451734" cy="451732"/>
            <a:chOff x="3549843" y="4495800"/>
            <a:chExt cx="1003687" cy="100368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40F570-693A-32A0-F08C-DD289FEF607E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Cross 62">
              <a:extLst>
                <a:ext uri="{FF2B5EF4-FFF2-40B4-BE49-F238E27FC236}">
                  <a16:creationId xmlns:a16="http://schemas.microsoft.com/office/drawing/2014/main" id="{8D0D1761-1632-1E24-0D42-6C78C2245674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90755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C19AE4-5446-4F72-B304-F65C48816446}"/>
              </a:ext>
            </a:extLst>
          </p:cNvPr>
          <p:cNvGrpSpPr/>
          <p:nvPr/>
        </p:nvGrpSpPr>
        <p:grpSpPr>
          <a:xfrm>
            <a:off x="1705140" y="2184656"/>
            <a:ext cx="4128490" cy="823290"/>
            <a:chOff x="1705140" y="2184656"/>
            <a:chExt cx="4128490" cy="8232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7B260D-F9D7-AFB7-B7F9-618FBAF2814A}"/>
                </a:ext>
              </a:extLst>
            </p:cNvPr>
            <p:cNvSpPr/>
            <p:nvPr/>
          </p:nvSpPr>
          <p:spPr>
            <a:xfrm>
              <a:off x="170514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b="1" dirty="0">
                  <a:latin typeface="Patua One" panose="02000000000000000000" pitchFamily="2" charset="0"/>
                </a:rPr>
                <a:t>Olivia Rodrigo (17,152,099,583)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015E2C-FD08-D333-9903-B44A3A32B9EC}"/>
                </a:ext>
              </a:extLst>
            </p:cNvPr>
            <p:cNvSpPr/>
            <p:nvPr/>
          </p:nvSpPr>
          <p:spPr>
            <a:xfrm>
              <a:off x="5026166" y="2184656"/>
              <a:ext cx="804124" cy="823290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8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DFED74-D6FF-E954-8E9E-C9CC4750FBAF}"/>
              </a:ext>
            </a:extLst>
          </p:cNvPr>
          <p:cNvGrpSpPr/>
          <p:nvPr/>
        </p:nvGrpSpPr>
        <p:grpSpPr>
          <a:xfrm>
            <a:off x="1705140" y="3222929"/>
            <a:ext cx="4128490" cy="823290"/>
            <a:chOff x="1705140" y="3222929"/>
            <a:chExt cx="4128490" cy="8232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25B06E-05B7-4F5A-2C16-DBE4619010A0}"/>
                </a:ext>
              </a:extLst>
            </p:cNvPr>
            <p:cNvSpPr/>
            <p:nvPr/>
          </p:nvSpPr>
          <p:spPr>
            <a:xfrm>
              <a:off x="170514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Bruno Mars (70,817,937)</a:t>
              </a:r>
              <a:endParaRPr lang="en-IN" sz="2400" b="1" dirty="0">
                <a:latin typeface="Patua One" panose="02000000000000000000" pitchFamily="2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9FBB55-DF46-828C-C97E-BE4542FDBC0C}"/>
                </a:ext>
              </a:extLst>
            </p:cNvPr>
            <p:cNvSpPr/>
            <p:nvPr/>
          </p:nvSpPr>
          <p:spPr>
            <a:xfrm>
              <a:off x="502616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7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F31C6B-FB2B-EE5F-1645-C7CF22B919CA}"/>
              </a:ext>
            </a:extLst>
          </p:cNvPr>
          <p:cNvGrpSpPr/>
          <p:nvPr/>
        </p:nvGrpSpPr>
        <p:grpSpPr>
          <a:xfrm>
            <a:off x="1705140" y="4261204"/>
            <a:ext cx="4128490" cy="823290"/>
            <a:chOff x="1705140" y="4261204"/>
            <a:chExt cx="4128490" cy="8232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11DFA5-FB3F-D128-A51E-C6F47DBAAEFE}"/>
                </a:ext>
              </a:extLst>
            </p:cNvPr>
            <p:cNvSpPr/>
            <p:nvPr/>
          </p:nvSpPr>
          <p:spPr>
            <a:xfrm>
              <a:off x="170514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Mitski (30,995,382)</a:t>
              </a:r>
              <a:endParaRPr lang="en-IN" sz="24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D915CD-0271-7EA4-8796-374130BBE672}"/>
                </a:ext>
              </a:extLst>
            </p:cNvPr>
            <p:cNvSpPr/>
            <p:nvPr/>
          </p:nvSpPr>
          <p:spPr>
            <a:xfrm>
              <a:off x="502616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6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11B335-D291-1D05-8269-0779DC2C9404}"/>
              </a:ext>
            </a:extLst>
          </p:cNvPr>
          <p:cNvGrpSpPr/>
          <p:nvPr/>
        </p:nvGrpSpPr>
        <p:grpSpPr>
          <a:xfrm>
            <a:off x="1705140" y="5299479"/>
            <a:ext cx="4128490" cy="823290"/>
            <a:chOff x="1705140" y="5299479"/>
            <a:chExt cx="4128490" cy="8232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0DCFAB-48ED-36D1-F4C5-67F05D884763}"/>
                </a:ext>
              </a:extLst>
            </p:cNvPr>
            <p:cNvSpPr/>
            <p:nvPr/>
          </p:nvSpPr>
          <p:spPr>
            <a:xfrm>
              <a:off x="170514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b="1" dirty="0">
                  <a:latin typeface="Patua One" panose="02000000000000000000" pitchFamily="2" charset="0"/>
                </a:rPr>
                <a:t>Conan Gray (24,556,621)</a:t>
              </a:r>
              <a:endParaRPr lang="en-IN" sz="22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CD3C14-A4A2-02E9-2E98-735BB0A63E74}"/>
                </a:ext>
              </a:extLst>
            </p:cNvPr>
            <p:cNvSpPr/>
            <p:nvPr/>
          </p:nvSpPr>
          <p:spPr>
            <a:xfrm>
              <a:off x="502616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5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A68FF7-1C1C-1FD6-966F-8C9155607655}"/>
              </a:ext>
            </a:extLst>
          </p:cNvPr>
          <p:cNvGrpSpPr/>
          <p:nvPr/>
        </p:nvGrpSpPr>
        <p:grpSpPr>
          <a:xfrm>
            <a:off x="6361710" y="2184655"/>
            <a:ext cx="4128490" cy="823290"/>
            <a:chOff x="6361710" y="2184655"/>
            <a:chExt cx="4128490" cy="82329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D44EB-8E64-F135-0EA3-97A48AC61B1C}"/>
                </a:ext>
              </a:extLst>
            </p:cNvPr>
            <p:cNvSpPr/>
            <p:nvPr/>
          </p:nvSpPr>
          <p:spPr>
            <a:xfrm>
              <a:off x="636171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latin typeface="Patua One" panose="02000000000000000000" pitchFamily="2" charset="0"/>
                </a:rPr>
                <a:t>Joji (19,574,374)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C690DDF-4B26-7C91-2969-57B7B617AACD}"/>
                </a:ext>
              </a:extLst>
            </p:cNvPr>
            <p:cNvSpPr/>
            <p:nvPr/>
          </p:nvSpPr>
          <p:spPr>
            <a:xfrm>
              <a:off x="9682736" y="2184655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B3A367-37C6-AF4B-DC7A-9A75FDC9E993}"/>
              </a:ext>
            </a:extLst>
          </p:cNvPr>
          <p:cNvGrpSpPr/>
          <p:nvPr/>
        </p:nvGrpSpPr>
        <p:grpSpPr>
          <a:xfrm>
            <a:off x="6361710" y="3222929"/>
            <a:ext cx="4128490" cy="823290"/>
            <a:chOff x="6361710" y="3222929"/>
            <a:chExt cx="4128490" cy="8232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46B001-A050-62A6-1DC6-E3459B2F3AAA}"/>
                </a:ext>
              </a:extLst>
            </p:cNvPr>
            <p:cNvSpPr/>
            <p:nvPr/>
          </p:nvSpPr>
          <p:spPr>
            <a:xfrm>
              <a:off x="636171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Steve Aoki (14,068,682)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AE44B7-FAFB-C0CC-AECD-7F526D03E028}"/>
                </a:ext>
              </a:extLst>
            </p:cNvPr>
            <p:cNvSpPr/>
            <p:nvPr/>
          </p:nvSpPr>
          <p:spPr>
            <a:xfrm>
              <a:off x="968273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3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A6D356-C428-4F22-20BB-4ABDDC3F53DF}"/>
              </a:ext>
            </a:extLst>
          </p:cNvPr>
          <p:cNvGrpSpPr/>
          <p:nvPr/>
        </p:nvGrpSpPr>
        <p:grpSpPr>
          <a:xfrm>
            <a:off x="6361710" y="4261204"/>
            <a:ext cx="4128490" cy="823290"/>
            <a:chOff x="6361710" y="4261204"/>
            <a:chExt cx="4128490" cy="8232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1814A-F138-7DD9-1CB0-298EC57AF680}"/>
                </a:ext>
              </a:extLst>
            </p:cNvPr>
            <p:cNvSpPr/>
            <p:nvPr/>
          </p:nvSpPr>
          <p:spPr>
            <a:xfrm>
              <a:off x="636171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latin typeface="Patua One" panose="02000000000000000000" pitchFamily="2" charset="0"/>
                </a:rPr>
                <a:t>NIKI (11,648,917)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6B9099-CF3B-3729-F71F-1AB6432EAA2C}"/>
                </a:ext>
              </a:extLst>
            </p:cNvPr>
            <p:cNvSpPr/>
            <p:nvPr/>
          </p:nvSpPr>
          <p:spPr>
            <a:xfrm>
              <a:off x="968273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2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A036A9-9EE7-1DA7-7437-9B7E7C249B16}"/>
              </a:ext>
            </a:extLst>
          </p:cNvPr>
          <p:cNvGrpSpPr/>
          <p:nvPr/>
        </p:nvGrpSpPr>
        <p:grpSpPr>
          <a:xfrm>
            <a:off x="6361710" y="5299479"/>
            <a:ext cx="4128490" cy="823290"/>
            <a:chOff x="6361710" y="5299479"/>
            <a:chExt cx="4128490" cy="82329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B31DD7-A36C-8689-4B20-CCBAC1ED47AC}"/>
                </a:ext>
              </a:extLst>
            </p:cNvPr>
            <p:cNvSpPr/>
            <p:nvPr/>
          </p:nvSpPr>
          <p:spPr>
            <a:xfrm>
              <a:off x="636171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b="1" dirty="0">
                  <a:latin typeface="Patua One" panose="02000000000000000000" pitchFamily="2" charset="0"/>
                </a:rPr>
                <a:t>Saweetie (11,207,005)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DCBFDF-415A-4E17-B7AC-2D40699CB2B0}"/>
                </a:ext>
              </a:extLst>
            </p:cNvPr>
            <p:cNvSpPr/>
            <p:nvPr/>
          </p:nvSpPr>
          <p:spPr>
            <a:xfrm>
              <a:off x="968273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1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E98D1A-0EE2-6B7A-D470-C0F1D9D52569}"/>
              </a:ext>
            </a:extLst>
          </p:cNvPr>
          <p:cNvSpPr txBox="1"/>
          <p:nvPr/>
        </p:nvSpPr>
        <p:spPr>
          <a:xfrm>
            <a:off x="1450019" y="446368"/>
            <a:ext cx="9291962" cy="87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atua One" panose="02000000000000000000" pitchFamily="2" charset="0"/>
              </a:rPr>
              <a:t>Who are the most streamed Asian American artists on Spotify? </a:t>
            </a: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229186-49DB-F71E-D4B7-A034C9441FFE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271DBFB-DC3C-903C-56FA-9172A4CACF8B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33D72ED-E889-A293-A238-3522445E81E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E6AFEB3-68D0-79B8-D77B-8CD1EAF778C0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103A5D-E22A-29BE-A5D6-7A3FD327E823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2935EF5-9273-9BE9-9276-54F49FB183C9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2AEBA06-3ECF-560B-82C9-D8A2B9879C72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FEA6957-16B7-B33D-265B-A14F6AC1176E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9111CDE-AADC-041A-7BA4-5A32F8984B3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C616F8D-03BD-4398-15CB-4DBE91599559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E7A1060-32DC-F26D-25AC-F23EC49AFE92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74B9D44-31E0-3176-C96B-1EE9E4B333D7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1696CEE-D15E-2D51-AAC9-939547B21B00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CB32663-CB19-16BC-4D82-784FC42404BE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6192404-7C14-C413-B4F5-2B2AD96C82E2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512775A-8BE4-657E-A87D-552DABCB88A5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D391239-14F6-CE73-6FBD-5306015ED64E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53F2437-9C81-EDB9-7680-2CDB509B23E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A785746-D25F-1C80-35CA-41B1D6A77160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0B8C707-B6D9-EB9E-8CFE-A0235AE48AE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4F74E6C-E336-9A20-EFC9-DED57CC4E25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585B882-B595-75BA-3AC2-4E5053D607E1}"/>
              </a:ext>
            </a:extLst>
          </p:cNvPr>
          <p:cNvGrpSpPr/>
          <p:nvPr/>
        </p:nvGrpSpPr>
        <p:grpSpPr>
          <a:xfrm>
            <a:off x="6358372" y="5299479"/>
            <a:ext cx="4128490" cy="823289"/>
            <a:chOff x="1305719" y="2049243"/>
            <a:chExt cx="4503901" cy="87979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9BBE0C7-9745-0E72-3B8C-4D1986465649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472A5ED-4A74-8B59-CDBE-883ECEA03C94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8</a:t>
              </a:r>
              <a:endParaRPr lang="en-IN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1E055D7-CDAC-CD82-BFDC-0870DBE07FD0}"/>
              </a:ext>
            </a:extLst>
          </p:cNvPr>
          <p:cNvGrpSpPr/>
          <p:nvPr/>
        </p:nvGrpSpPr>
        <p:grpSpPr>
          <a:xfrm>
            <a:off x="0" y="-2"/>
            <a:ext cx="12192000" cy="6858000"/>
            <a:chOff x="0" y="0"/>
            <a:chExt cx="12192000" cy="68580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73B79FE-3310-A2A6-AD0F-2DC79784B71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113" name="Cross 112">
              <a:extLst>
                <a:ext uri="{FF2B5EF4-FFF2-40B4-BE49-F238E27FC236}">
                  <a16:creationId xmlns:a16="http://schemas.microsoft.com/office/drawing/2014/main" id="{FE56D6B6-C4A2-F572-1646-213D20084DBC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C90A1BC-5CBB-DD58-49F5-311424B72586}"/>
              </a:ext>
            </a:extLst>
          </p:cNvPr>
          <p:cNvGrpSpPr/>
          <p:nvPr/>
        </p:nvGrpSpPr>
        <p:grpSpPr>
          <a:xfrm>
            <a:off x="9918814" y="6282489"/>
            <a:ext cx="451734" cy="451732"/>
            <a:chOff x="3549843" y="4495800"/>
            <a:chExt cx="1003687" cy="100368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5A22C0C-CA1C-3CE9-00E0-F533033E1DF8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Cross 115">
              <a:extLst>
                <a:ext uri="{FF2B5EF4-FFF2-40B4-BE49-F238E27FC236}">
                  <a16:creationId xmlns:a16="http://schemas.microsoft.com/office/drawing/2014/main" id="{8305A907-F4B8-F36E-2912-ECDF8E08EFE5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42526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C19AE4-5446-4F72-B304-F65C48816446}"/>
              </a:ext>
            </a:extLst>
          </p:cNvPr>
          <p:cNvGrpSpPr/>
          <p:nvPr/>
        </p:nvGrpSpPr>
        <p:grpSpPr>
          <a:xfrm>
            <a:off x="1705140" y="2184656"/>
            <a:ext cx="4128490" cy="823290"/>
            <a:chOff x="1705140" y="2184656"/>
            <a:chExt cx="4128490" cy="8232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7B260D-F9D7-AFB7-B7F9-618FBAF2814A}"/>
                </a:ext>
              </a:extLst>
            </p:cNvPr>
            <p:cNvSpPr/>
            <p:nvPr/>
          </p:nvSpPr>
          <p:spPr>
            <a:xfrm>
              <a:off x="170514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800" b="1" dirty="0">
                  <a:latin typeface="Patua One" panose="02000000000000000000" pitchFamily="2" charset="0"/>
                </a:rPr>
                <a:t>Turning Red (95%)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015E2C-FD08-D333-9903-B44A3A32B9EC}"/>
                </a:ext>
              </a:extLst>
            </p:cNvPr>
            <p:cNvSpPr/>
            <p:nvPr/>
          </p:nvSpPr>
          <p:spPr>
            <a:xfrm>
              <a:off x="5026166" y="2184656"/>
              <a:ext cx="804124" cy="823290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8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DFED74-D6FF-E954-8E9E-C9CC4750FBAF}"/>
              </a:ext>
            </a:extLst>
          </p:cNvPr>
          <p:cNvGrpSpPr/>
          <p:nvPr/>
        </p:nvGrpSpPr>
        <p:grpSpPr>
          <a:xfrm>
            <a:off x="1705140" y="3222929"/>
            <a:ext cx="4128490" cy="823290"/>
            <a:chOff x="1705140" y="3222929"/>
            <a:chExt cx="4128490" cy="8232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25B06E-05B7-4F5A-2C16-DBE4619010A0}"/>
                </a:ext>
              </a:extLst>
            </p:cNvPr>
            <p:cNvSpPr/>
            <p:nvPr/>
          </p:nvSpPr>
          <p:spPr>
            <a:xfrm>
              <a:off x="170514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Raya and the Last </a:t>
              </a:r>
            </a:p>
            <a:p>
              <a:r>
                <a:rPr lang="en-US" sz="2400" b="1" dirty="0">
                  <a:latin typeface="Patua One" panose="02000000000000000000" pitchFamily="2" charset="0"/>
                </a:rPr>
                <a:t>Dragon (93%)</a:t>
              </a:r>
              <a:endParaRPr lang="en-IN" sz="2400" b="1" dirty="0">
                <a:latin typeface="Patua One" panose="02000000000000000000" pitchFamily="2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9FBB55-DF46-828C-C97E-BE4542FDBC0C}"/>
                </a:ext>
              </a:extLst>
            </p:cNvPr>
            <p:cNvSpPr/>
            <p:nvPr/>
          </p:nvSpPr>
          <p:spPr>
            <a:xfrm>
              <a:off x="502616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7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F31C6B-FB2B-EE5F-1645-C7CF22B919CA}"/>
              </a:ext>
            </a:extLst>
          </p:cNvPr>
          <p:cNvGrpSpPr/>
          <p:nvPr/>
        </p:nvGrpSpPr>
        <p:grpSpPr>
          <a:xfrm>
            <a:off x="1705140" y="4261204"/>
            <a:ext cx="4128490" cy="823290"/>
            <a:chOff x="1705140" y="4261204"/>
            <a:chExt cx="4128490" cy="8232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11DFA5-FB3F-D128-A51E-C6F47DBAAEFE}"/>
                </a:ext>
              </a:extLst>
            </p:cNvPr>
            <p:cNvSpPr/>
            <p:nvPr/>
          </p:nvSpPr>
          <p:spPr>
            <a:xfrm>
              <a:off x="170514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Mulan (86%)</a:t>
              </a:r>
              <a:endParaRPr lang="en-IN" sz="24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D915CD-0271-7EA4-8796-374130BBE672}"/>
                </a:ext>
              </a:extLst>
            </p:cNvPr>
            <p:cNvSpPr/>
            <p:nvPr/>
          </p:nvSpPr>
          <p:spPr>
            <a:xfrm>
              <a:off x="502616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6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11B335-D291-1D05-8269-0779DC2C9404}"/>
              </a:ext>
            </a:extLst>
          </p:cNvPr>
          <p:cNvGrpSpPr/>
          <p:nvPr/>
        </p:nvGrpSpPr>
        <p:grpSpPr>
          <a:xfrm>
            <a:off x="1705140" y="5299479"/>
            <a:ext cx="4128490" cy="823290"/>
            <a:chOff x="1705140" y="5299479"/>
            <a:chExt cx="4128490" cy="8232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0DCFAB-48ED-36D1-F4C5-67F05D884763}"/>
                </a:ext>
              </a:extLst>
            </p:cNvPr>
            <p:cNvSpPr/>
            <p:nvPr/>
          </p:nvSpPr>
          <p:spPr>
            <a:xfrm>
              <a:off x="170514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b="1" dirty="0">
                  <a:latin typeface="Patua One" panose="02000000000000000000" pitchFamily="2" charset="0"/>
                </a:rPr>
                <a:t>Abominable (82%)</a:t>
              </a:r>
              <a:endParaRPr lang="en-IN" sz="22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CD3C14-A4A2-02E9-2E98-735BB0A63E74}"/>
                </a:ext>
              </a:extLst>
            </p:cNvPr>
            <p:cNvSpPr/>
            <p:nvPr/>
          </p:nvSpPr>
          <p:spPr>
            <a:xfrm>
              <a:off x="502616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5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A68FF7-1C1C-1FD6-966F-8C9155607655}"/>
              </a:ext>
            </a:extLst>
          </p:cNvPr>
          <p:cNvGrpSpPr/>
          <p:nvPr/>
        </p:nvGrpSpPr>
        <p:grpSpPr>
          <a:xfrm>
            <a:off x="6361710" y="2184655"/>
            <a:ext cx="4128490" cy="823290"/>
            <a:chOff x="6361710" y="2184655"/>
            <a:chExt cx="4128490" cy="82329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D44EB-8E64-F135-0EA3-97A48AC61B1C}"/>
                </a:ext>
              </a:extLst>
            </p:cNvPr>
            <p:cNvSpPr/>
            <p:nvPr/>
          </p:nvSpPr>
          <p:spPr>
            <a:xfrm>
              <a:off x="636171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Over the Moon (82%)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C690DDF-4B26-7C91-2969-57B7B617AACD}"/>
                </a:ext>
              </a:extLst>
            </p:cNvPr>
            <p:cNvSpPr/>
            <p:nvPr/>
          </p:nvSpPr>
          <p:spPr>
            <a:xfrm>
              <a:off x="9682736" y="2184655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B3A367-37C6-AF4B-DC7A-9A75FDC9E993}"/>
              </a:ext>
            </a:extLst>
          </p:cNvPr>
          <p:cNvGrpSpPr/>
          <p:nvPr/>
        </p:nvGrpSpPr>
        <p:grpSpPr>
          <a:xfrm>
            <a:off x="6361710" y="3222929"/>
            <a:ext cx="4128490" cy="823290"/>
            <a:chOff x="6361710" y="3222929"/>
            <a:chExt cx="4128490" cy="8232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46B001-A050-62A6-1DC6-E3459B2F3AAA}"/>
                </a:ext>
              </a:extLst>
            </p:cNvPr>
            <p:cNvSpPr/>
            <p:nvPr/>
          </p:nvSpPr>
          <p:spPr>
            <a:xfrm>
              <a:off x="636171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b="1" dirty="0">
                <a:latin typeface="Patua One" panose="02000000000000000000" pitchFamily="2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AE44B7-FAFB-C0CC-AECD-7F526D03E028}"/>
                </a:ext>
              </a:extLst>
            </p:cNvPr>
            <p:cNvSpPr/>
            <p:nvPr/>
          </p:nvSpPr>
          <p:spPr>
            <a:xfrm>
              <a:off x="968273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A6D356-C428-4F22-20BB-4ABDDC3F53DF}"/>
              </a:ext>
            </a:extLst>
          </p:cNvPr>
          <p:cNvGrpSpPr/>
          <p:nvPr/>
        </p:nvGrpSpPr>
        <p:grpSpPr>
          <a:xfrm>
            <a:off x="6361710" y="4261204"/>
            <a:ext cx="4128490" cy="823290"/>
            <a:chOff x="6361710" y="4261204"/>
            <a:chExt cx="4128490" cy="8232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1814A-F138-7DD9-1CB0-298EC57AF680}"/>
                </a:ext>
              </a:extLst>
            </p:cNvPr>
            <p:cNvSpPr/>
            <p:nvPr/>
          </p:nvSpPr>
          <p:spPr>
            <a:xfrm>
              <a:off x="636171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b="1" dirty="0">
                <a:latin typeface="Patua One" panose="02000000000000000000" pitchFamily="2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6B9099-CF3B-3729-F71F-1AB6432EAA2C}"/>
                </a:ext>
              </a:extLst>
            </p:cNvPr>
            <p:cNvSpPr/>
            <p:nvPr/>
          </p:nvSpPr>
          <p:spPr>
            <a:xfrm>
              <a:off x="968273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A036A9-9EE7-1DA7-7437-9B7E7C249B16}"/>
              </a:ext>
            </a:extLst>
          </p:cNvPr>
          <p:cNvGrpSpPr/>
          <p:nvPr/>
        </p:nvGrpSpPr>
        <p:grpSpPr>
          <a:xfrm>
            <a:off x="6361710" y="5299479"/>
            <a:ext cx="4128490" cy="823290"/>
            <a:chOff x="6361710" y="5299479"/>
            <a:chExt cx="4128490" cy="82329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B31DD7-A36C-8689-4B20-CCBAC1ED47AC}"/>
                </a:ext>
              </a:extLst>
            </p:cNvPr>
            <p:cNvSpPr/>
            <p:nvPr/>
          </p:nvSpPr>
          <p:spPr>
            <a:xfrm>
              <a:off x="636171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b="1" dirty="0">
                <a:latin typeface="Patua One" panose="02000000000000000000" pitchFamily="2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DCBFDF-415A-4E17-B7AC-2D40699CB2B0}"/>
                </a:ext>
              </a:extLst>
            </p:cNvPr>
            <p:cNvSpPr/>
            <p:nvPr/>
          </p:nvSpPr>
          <p:spPr>
            <a:xfrm>
              <a:off x="968273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E98D1A-0EE2-6B7A-D470-C0F1D9D52569}"/>
              </a:ext>
            </a:extLst>
          </p:cNvPr>
          <p:cNvSpPr txBox="1"/>
          <p:nvPr/>
        </p:nvSpPr>
        <p:spPr>
          <a:xfrm>
            <a:off x="1450019" y="446368"/>
            <a:ext cx="9291962" cy="87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atua One" panose="02000000000000000000" pitchFamily="2" charset="0"/>
              </a:rPr>
              <a:t>What are the highest rated Asian American animated films (from Rotten Tomatoes Reviews)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208F11-DB29-DD3B-06B9-D89C57E4741C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094238-47D6-BFAD-3652-A10AFDFC70A9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ED4756-ADB5-31DA-7013-1FAC8204922D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313EC9-9A0E-BA0E-AE0F-4EBD50062404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8438BA-16B0-C67D-4F35-EDB42B8B2AF0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C5107F3-CBAF-5D87-C0F7-1130436EB191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63B430-A0A2-0B43-B00A-90700ACEAC56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D5AF3D-C5F7-8DCD-1CE9-E66A8B213A6B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23E0179-66B3-D391-E6D1-B3A06FECE935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3E35A1-FE4F-221E-2969-39FCEB2E41B3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869F35-E226-64DB-9E21-7F29B4439B5D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8D956D-769B-EC96-9251-11DFB9C029A9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56063C-D910-0F9D-563E-E6933D80542A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5E6E4-DB34-F3AB-C840-732590D55D9A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B6F82E-81A4-0E7B-D0D9-C8399053F105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5410EC-EE2F-FB5A-0B1F-57D76961EEAD}"/>
              </a:ext>
            </a:extLst>
          </p:cNvPr>
          <p:cNvGrpSpPr/>
          <p:nvPr/>
        </p:nvGrpSpPr>
        <p:grpSpPr>
          <a:xfrm>
            <a:off x="0" y="-2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BAB040-D8AF-EB33-0AE9-5161618803D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30CF84BA-7257-B202-1C2F-C16E80B066A8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522E77-4923-0C3F-C54B-069AA3E75217}"/>
              </a:ext>
            </a:extLst>
          </p:cNvPr>
          <p:cNvGrpSpPr/>
          <p:nvPr/>
        </p:nvGrpSpPr>
        <p:grpSpPr>
          <a:xfrm>
            <a:off x="9918814" y="6282489"/>
            <a:ext cx="451734" cy="451732"/>
            <a:chOff x="3549843" y="4495800"/>
            <a:chExt cx="1003687" cy="100368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A4A35F-6B00-0C76-4513-DCDACAE434B3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C519F06D-7EE5-7211-A14F-4597EF5A5B8C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6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C19AE4-5446-4F72-B304-F65C48816446}"/>
              </a:ext>
            </a:extLst>
          </p:cNvPr>
          <p:cNvGrpSpPr/>
          <p:nvPr/>
        </p:nvGrpSpPr>
        <p:grpSpPr>
          <a:xfrm>
            <a:off x="1705140" y="2184656"/>
            <a:ext cx="4128490" cy="823290"/>
            <a:chOff x="1705140" y="2184656"/>
            <a:chExt cx="4128490" cy="8232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7B260D-F9D7-AFB7-B7F9-618FBAF2814A}"/>
                </a:ext>
              </a:extLst>
            </p:cNvPr>
            <p:cNvSpPr/>
            <p:nvPr/>
          </p:nvSpPr>
          <p:spPr>
            <a:xfrm>
              <a:off x="170514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latin typeface="Patua One" panose="02000000000000000000" pitchFamily="2" charset="0"/>
                </a:rPr>
                <a:t>The Mindy Project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015E2C-FD08-D333-9903-B44A3A32B9EC}"/>
                </a:ext>
              </a:extLst>
            </p:cNvPr>
            <p:cNvSpPr/>
            <p:nvPr/>
          </p:nvSpPr>
          <p:spPr>
            <a:xfrm>
              <a:off x="5026166" y="2184656"/>
              <a:ext cx="804124" cy="823290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8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DFED74-D6FF-E954-8E9E-C9CC4750FBAF}"/>
              </a:ext>
            </a:extLst>
          </p:cNvPr>
          <p:cNvGrpSpPr/>
          <p:nvPr/>
        </p:nvGrpSpPr>
        <p:grpSpPr>
          <a:xfrm>
            <a:off x="1701800" y="3222928"/>
            <a:ext cx="4128490" cy="823290"/>
            <a:chOff x="1705140" y="3222929"/>
            <a:chExt cx="4128490" cy="8232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25B06E-05B7-4F5A-2C16-DBE4619010A0}"/>
                </a:ext>
              </a:extLst>
            </p:cNvPr>
            <p:cNvSpPr/>
            <p:nvPr/>
          </p:nvSpPr>
          <p:spPr>
            <a:xfrm>
              <a:off x="170514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latin typeface="Patua One" panose="02000000000000000000" pitchFamily="2" charset="0"/>
                </a:rPr>
                <a:t>The Office</a:t>
              </a:r>
              <a:endParaRPr lang="en-IN" sz="28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9FBB55-DF46-828C-C97E-BE4542FDBC0C}"/>
                </a:ext>
              </a:extLst>
            </p:cNvPr>
            <p:cNvSpPr/>
            <p:nvPr/>
          </p:nvSpPr>
          <p:spPr>
            <a:xfrm>
              <a:off x="502616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7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F31C6B-FB2B-EE5F-1645-C7CF22B919CA}"/>
              </a:ext>
            </a:extLst>
          </p:cNvPr>
          <p:cNvGrpSpPr/>
          <p:nvPr/>
        </p:nvGrpSpPr>
        <p:grpSpPr>
          <a:xfrm>
            <a:off x="1705140" y="4261204"/>
            <a:ext cx="4128490" cy="823290"/>
            <a:chOff x="1705140" y="4261204"/>
            <a:chExt cx="4128490" cy="8232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11DFA5-FB3F-D128-A51E-C6F47DBAAEFE}"/>
                </a:ext>
              </a:extLst>
            </p:cNvPr>
            <p:cNvSpPr/>
            <p:nvPr/>
          </p:nvSpPr>
          <p:spPr>
            <a:xfrm>
              <a:off x="170514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Never Have I Ever</a:t>
              </a:r>
              <a:endParaRPr lang="en-IN" sz="24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D915CD-0271-7EA4-8796-374130BBE672}"/>
                </a:ext>
              </a:extLst>
            </p:cNvPr>
            <p:cNvSpPr/>
            <p:nvPr/>
          </p:nvSpPr>
          <p:spPr>
            <a:xfrm>
              <a:off x="502616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6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11B335-D291-1D05-8269-0779DC2C9404}"/>
              </a:ext>
            </a:extLst>
          </p:cNvPr>
          <p:cNvGrpSpPr/>
          <p:nvPr/>
        </p:nvGrpSpPr>
        <p:grpSpPr>
          <a:xfrm>
            <a:off x="1705140" y="5299479"/>
            <a:ext cx="4128490" cy="823290"/>
            <a:chOff x="1705140" y="5299479"/>
            <a:chExt cx="4128490" cy="8232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0DCFAB-48ED-36D1-F4C5-67F05D884763}"/>
                </a:ext>
              </a:extLst>
            </p:cNvPr>
            <p:cNvSpPr/>
            <p:nvPr/>
          </p:nvSpPr>
          <p:spPr>
            <a:xfrm>
              <a:off x="170514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Patua One" panose="02000000000000000000" pitchFamily="2" charset="0"/>
                </a:rPr>
                <a:t>The Sex Lives of College Girls 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CD3C14-A4A2-02E9-2E98-735BB0A63E74}"/>
                </a:ext>
              </a:extLst>
            </p:cNvPr>
            <p:cNvSpPr/>
            <p:nvPr/>
          </p:nvSpPr>
          <p:spPr>
            <a:xfrm>
              <a:off x="502616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5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A68FF7-1C1C-1FD6-966F-8C9155607655}"/>
              </a:ext>
            </a:extLst>
          </p:cNvPr>
          <p:cNvGrpSpPr/>
          <p:nvPr/>
        </p:nvGrpSpPr>
        <p:grpSpPr>
          <a:xfrm>
            <a:off x="6361710" y="2184655"/>
            <a:ext cx="4128490" cy="823290"/>
            <a:chOff x="6361710" y="2184655"/>
            <a:chExt cx="4128490" cy="82329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D44EB-8E64-F135-0EA3-97A48AC61B1C}"/>
                </a:ext>
              </a:extLst>
            </p:cNvPr>
            <p:cNvSpPr/>
            <p:nvPr/>
          </p:nvSpPr>
          <p:spPr>
            <a:xfrm>
              <a:off x="636171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Patua One" panose="02000000000000000000" pitchFamily="2" charset="0"/>
                </a:rPr>
                <a:t>Four Weddings and a Funeral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C690DDF-4B26-7C91-2969-57B7B617AACD}"/>
                </a:ext>
              </a:extLst>
            </p:cNvPr>
            <p:cNvSpPr/>
            <p:nvPr/>
          </p:nvSpPr>
          <p:spPr>
            <a:xfrm>
              <a:off x="9682736" y="2184655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B3A367-37C6-AF4B-DC7A-9A75FDC9E993}"/>
              </a:ext>
            </a:extLst>
          </p:cNvPr>
          <p:cNvGrpSpPr/>
          <p:nvPr/>
        </p:nvGrpSpPr>
        <p:grpSpPr>
          <a:xfrm>
            <a:off x="6361710" y="3222929"/>
            <a:ext cx="4128490" cy="823290"/>
            <a:chOff x="6361710" y="3222929"/>
            <a:chExt cx="4128490" cy="8232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46B001-A050-62A6-1DC6-E3459B2F3AAA}"/>
                </a:ext>
              </a:extLst>
            </p:cNvPr>
            <p:cNvSpPr/>
            <p:nvPr/>
          </p:nvSpPr>
          <p:spPr>
            <a:xfrm>
              <a:off x="636171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4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AE44B7-FAFB-C0CC-AECD-7F526D03E028}"/>
                </a:ext>
              </a:extLst>
            </p:cNvPr>
            <p:cNvSpPr/>
            <p:nvPr/>
          </p:nvSpPr>
          <p:spPr>
            <a:xfrm>
              <a:off x="968273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A6D356-C428-4F22-20BB-4ABDDC3F53DF}"/>
              </a:ext>
            </a:extLst>
          </p:cNvPr>
          <p:cNvGrpSpPr/>
          <p:nvPr/>
        </p:nvGrpSpPr>
        <p:grpSpPr>
          <a:xfrm>
            <a:off x="6361710" y="4261204"/>
            <a:ext cx="4128490" cy="823290"/>
            <a:chOff x="6361710" y="4261204"/>
            <a:chExt cx="4128490" cy="8232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1814A-F138-7DD9-1CB0-298EC57AF680}"/>
                </a:ext>
              </a:extLst>
            </p:cNvPr>
            <p:cNvSpPr/>
            <p:nvPr/>
          </p:nvSpPr>
          <p:spPr>
            <a:xfrm>
              <a:off x="636171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4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6B9099-CF3B-3729-F71F-1AB6432EAA2C}"/>
                </a:ext>
              </a:extLst>
            </p:cNvPr>
            <p:cNvSpPr/>
            <p:nvPr/>
          </p:nvSpPr>
          <p:spPr>
            <a:xfrm>
              <a:off x="968273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A036A9-9EE7-1DA7-7437-9B7E7C249B16}"/>
              </a:ext>
            </a:extLst>
          </p:cNvPr>
          <p:cNvGrpSpPr/>
          <p:nvPr/>
        </p:nvGrpSpPr>
        <p:grpSpPr>
          <a:xfrm>
            <a:off x="6361710" y="5299479"/>
            <a:ext cx="4128490" cy="823290"/>
            <a:chOff x="6361710" y="5299479"/>
            <a:chExt cx="4128490" cy="82329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B31DD7-A36C-8689-4B20-CCBAC1ED47AC}"/>
                </a:ext>
              </a:extLst>
            </p:cNvPr>
            <p:cNvSpPr/>
            <p:nvPr/>
          </p:nvSpPr>
          <p:spPr>
            <a:xfrm>
              <a:off x="636171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0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DCBFDF-415A-4E17-B7AC-2D40699CB2B0}"/>
                </a:ext>
              </a:extLst>
            </p:cNvPr>
            <p:cNvSpPr/>
            <p:nvPr/>
          </p:nvSpPr>
          <p:spPr>
            <a:xfrm>
              <a:off x="968273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E98D1A-0EE2-6B7A-D470-C0F1D9D52569}"/>
              </a:ext>
            </a:extLst>
          </p:cNvPr>
          <p:cNvSpPr txBox="1"/>
          <p:nvPr/>
        </p:nvSpPr>
        <p:spPr>
          <a:xfrm>
            <a:off x="1450019" y="446368"/>
            <a:ext cx="9291962" cy="87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atua One" panose="02000000000000000000" pitchFamily="2" charset="0"/>
              </a:rPr>
              <a:t>What are the most popular TV shows Mindy Kaling has been in/produced in the order of highest grossing?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C46D4C-2005-49C0-C5C6-402C9FA2A96F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D27B57-4FCE-C1E1-B4E6-0C047C729214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2807D9C-F374-1A5C-9C20-6F08353EE757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F2C336-FE04-49B0-8E80-8FB756F1D599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D3082AE-F317-E11B-0CB2-4854456EBCE7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1D6B56-4AA2-5347-299B-D19530EA218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495C2F-200F-0246-C5D8-17FA26B7D954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2BD076F-299F-00FF-346C-CE3896F01F9B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38D9D86-6188-1D8E-6E73-BDAC3774C33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D85507D-5D44-D6D2-3407-DC64210E6CAA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D4A327A-C556-31C6-CF6E-146F9A0C812A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CC22384-4648-F85A-04B9-3A7EC900DAE1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74D6EC-E92C-14E4-3062-9303D033457D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4A5E2-A588-7F4F-DBAC-F9073025B9EA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AD170E5-6F1F-9441-14DD-5658A793324A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B1DDDA0-4E7B-DA7D-F308-E05F4B637A81}"/>
              </a:ext>
            </a:extLst>
          </p:cNvPr>
          <p:cNvGrpSpPr/>
          <p:nvPr/>
        </p:nvGrpSpPr>
        <p:grpSpPr>
          <a:xfrm>
            <a:off x="0" y="-2"/>
            <a:ext cx="12192000" cy="6858000"/>
            <a:chOff x="0" y="0"/>
            <a:chExt cx="12192000" cy="6858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D312311-2FBC-25B7-6ED3-F3F822B5F20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72" name="Cross 71">
              <a:extLst>
                <a:ext uri="{FF2B5EF4-FFF2-40B4-BE49-F238E27FC236}">
                  <a16:creationId xmlns:a16="http://schemas.microsoft.com/office/drawing/2014/main" id="{C85C7C8F-DF03-DB13-DD87-74D1CCAFFE43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2900F57-BA9D-CECD-3E17-CDF4C703D050}"/>
              </a:ext>
            </a:extLst>
          </p:cNvPr>
          <p:cNvGrpSpPr/>
          <p:nvPr/>
        </p:nvGrpSpPr>
        <p:grpSpPr>
          <a:xfrm>
            <a:off x="9918814" y="6282489"/>
            <a:ext cx="451734" cy="451732"/>
            <a:chOff x="3549843" y="4495800"/>
            <a:chExt cx="1003687" cy="1003687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E9F97C3-F719-24DE-9E58-E33F46497D83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Cross 74">
              <a:extLst>
                <a:ext uri="{FF2B5EF4-FFF2-40B4-BE49-F238E27FC236}">
                  <a16:creationId xmlns:a16="http://schemas.microsoft.com/office/drawing/2014/main" id="{348BB48F-FCC9-6D84-E543-F9AE4328482D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4264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C19AE4-5446-4F72-B304-F65C48816446}"/>
              </a:ext>
            </a:extLst>
          </p:cNvPr>
          <p:cNvGrpSpPr/>
          <p:nvPr/>
        </p:nvGrpSpPr>
        <p:grpSpPr>
          <a:xfrm>
            <a:off x="1705140" y="2184656"/>
            <a:ext cx="4128490" cy="823290"/>
            <a:chOff x="1705140" y="2184656"/>
            <a:chExt cx="4128490" cy="8232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7B260D-F9D7-AFB7-B7F9-618FBAF2814A}"/>
                </a:ext>
              </a:extLst>
            </p:cNvPr>
            <p:cNvSpPr/>
            <p:nvPr/>
          </p:nvSpPr>
          <p:spPr>
            <a:xfrm>
              <a:off x="170514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Breakfast at Tiffany's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015E2C-FD08-D333-9903-B44A3A32B9EC}"/>
                </a:ext>
              </a:extLst>
            </p:cNvPr>
            <p:cNvSpPr/>
            <p:nvPr/>
          </p:nvSpPr>
          <p:spPr>
            <a:xfrm>
              <a:off x="5026166" y="2184656"/>
              <a:ext cx="804124" cy="823290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8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DFED74-D6FF-E954-8E9E-C9CC4750FBAF}"/>
              </a:ext>
            </a:extLst>
          </p:cNvPr>
          <p:cNvGrpSpPr/>
          <p:nvPr/>
        </p:nvGrpSpPr>
        <p:grpSpPr>
          <a:xfrm>
            <a:off x="1705140" y="3222929"/>
            <a:ext cx="4128490" cy="823290"/>
            <a:chOff x="1705140" y="3222929"/>
            <a:chExt cx="4128490" cy="8232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25B06E-05B7-4F5A-2C16-DBE4619010A0}"/>
                </a:ext>
              </a:extLst>
            </p:cNvPr>
            <p:cNvSpPr/>
            <p:nvPr/>
          </p:nvSpPr>
          <p:spPr>
            <a:xfrm>
              <a:off x="170514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The Good Earth</a:t>
              </a:r>
              <a:endParaRPr lang="en-IN" sz="24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9FBB55-DF46-828C-C97E-BE4542FDBC0C}"/>
                </a:ext>
              </a:extLst>
            </p:cNvPr>
            <p:cNvSpPr/>
            <p:nvPr/>
          </p:nvSpPr>
          <p:spPr>
            <a:xfrm>
              <a:off x="502616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7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F31C6B-FB2B-EE5F-1645-C7CF22B919CA}"/>
              </a:ext>
            </a:extLst>
          </p:cNvPr>
          <p:cNvGrpSpPr/>
          <p:nvPr/>
        </p:nvGrpSpPr>
        <p:grpSpPr>
          <a:xfrm>
            <a:off x="1705140" y="4261204"/>
            <a:ext cx="4128490" cy="823290"/>
            <a:chOff x="1705140" y="4261204"/>
            <a:chExt cx="4128490" cy="8232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11DFA5-FB3F-D128-A51E-C6F47DBAAEFE}"/>
                </a:ext>
              </a:extLst>
            </p:cNvPr>
            <p:cNvSpPr/>
            <p:nvPr/>
          </p:nvSpPr>
          <p:spPr>
            <a:xfrm>
              <a:off x="170514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b="1" dirty="0">
                  <a:latin typeface="Patua One" panose="02000000000000000000" pitchFamily="2" charset="0"/>
                </a:rPr>
                <a:t>The "Charlie Chan" series</a:t>
              </a:r>
              <a:endParaRPr lang="en-IN" sz="22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D915CD-0271-7EA4-8796-374130BBE672}"/>
                </a:ext>
              </a:extLst>
            </p:cNvPr>
            <p:cNvSpPr/>
            <p:nvPr/>
          </p:nvSpPr>
          <p:spPr>
            <a:xfrm>
              <a:off x="502616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6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11B335-D291-1D05-8269-0779DC2C9404}"/>
              </a:ext>
            </a:extLst>
          </p:cNvPr>
          <p:cNvGrpSpPr/>
          <p:nvPr/>
        </p:nvGrpSpPr>
        <p:grpSpPr>
          <a:xfrm>
            <a:off x="1705140" y="5299479"/>
            <a:ext cx="4128490" cy="823290"/>
            <a:chOff x="1705140" y="5299479"/>
            <a:chExt cx="4128490" cy="8232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0DCFAB-48ED-36D1-F4C5-67F05D884763}"/>
                </a:ext>
              </a:extLst>
            </p:cNvPr>
            <p:cNvSpPr/>
            <p:nvPr/>
          </p:nvSpPr>
          <p:spPr>
            <a:xfrm>
              <a:off x="170514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latin typeface="Patua One" panose="02000000000000000000" pitchFamily="2" charset="0"/>
                </a:rPr>
                <a:t>Dragon Seed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CD3C14-A4A2-02E9-2E98-735BB0A63E74}"/>
                </a:ext>
              </a:extLst>
            </p:cNvPr>
            <p:cNvSpPr/>
            <p:nvPr/>
          </p:nvSpPr>
          <p:spPr>
            <a:xfrm>
              <a:off x="502616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5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A68FF7-1C1C-1FD6-966F-8C9155607655}"/>
              </a:ext>
            </a:extLst>
          </p:cNvPr>
          <p:cNvGrpSpPr/>
          <p:nvPr/>
        </p:nvGrpSpPr>
        <p:grpSpPr>
          <a:xfrm>
            <a:off x="6361710" y="2184655"/>
            <a:ext cx="4128490" cy="823290"/>
            <a:chOff x="6361710" y="2184655"/>
            <a:chExt cx="4128490" cy="82329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D44EB-8E64-F135-0EA3-97A48AC61B1C}"/>
                </a:ext>
              </a:extLst>
            </p:cNvPr>
            <p:cNvSpPr/>
            <p:nvPr/>
          </p:nvSpPr>
          <p:spPr>
            <a:xfrm>
              <a:off x="636171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b="1" dirty="0">
                  <a:latin typeface="Patua One" panose="02000000000000000000" pitchFamily="2" charset="0"/>
                </a:rPr>
                <a:t>The World of Suzie Wong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C690DDF-4B26-7C91-2969-57B7B617AACD}"/>
                </a:ext>
              </a:extLst>
            </p:cNvPr>
            <p:cNvSpPr/>
            <p:nvPr/>
          </p:nvSpPr>
          <p:spPr>
            <a:xfrm>
              <a:off x="9682736" y="2184655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B3A367-37C6-AF4B-DC7A-9A75FDC9E993}"/>
              </a:ext>
            </a:extLst>
          </p:cNvPr>
          <p:cNvGrpSpPr/>
          <p:nvPr/>
        </p:nvGrpSpPr>
        <p:grpSpPr>
          <a:xfrm>
            <a:off x="6361710" y="3222929"/>
            <a:ext cx="4128490" cy="823290"/>
            <a:chOff x="6361710" y="3222929"/>
            <a:chExt cx="4128490" cy="8232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46B001-A050-62A6-1DC6-E3459B2F3AAA}"/>
                </a:ext>
              </a:extLst>
            </p:cNvPr>
            <p:cNvSpPr/>
            <p:nvPr/>
          </p:nvSpPr>
          <p:spPr>
            <a:xfrm>
              <a:off x="636171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latin typeface="Patua One" panose="02000000000000000000" pitchFamily="2" charset="0"/>
                </a:rPr>
                <a:t>Sayonara</a:t>
              </a:r>
              <a:endParaRPr lang="en-IN" sz="28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AE44B7-FAFB-C0CC-AECD-7F526D03E028}"/>
                </a:ext>
              </a:extLst>
            </p:cNvPr>
            <p:cNvSpPr/>
            <p:nvPr/>
          </p:nvSpPr>
          <p:spPr>
            <a:xfrm>
              <a:off x="968273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3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A6D356-C428-4F22-20BB-4ABDDC3F53DF}"/>
              </a:ext>
            </a:extLst>
          </p:cNvPr>
          <p:cNvGrpSpPr/>
          <p:nvPr/>
        </p:nvGrpSpPr>
        <p:grpSpPr>
          <a:xfrm>
            <a:off x="6361710" y="4261204"/>
            <a:ext cx="4128490" cy="823290"/>
            <a:chOff x="6361710" y="4261204"/>
            <a:chExt cx="4128490" cy="8232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1814A-F138-7DD9-1CB0-298EC57AF680}"/>
                </a:ext>
              </a:extLst>
            </p:cNvPr>
            <p:cNvSpPr/>
            <p:nvPr/>
          </p:nvSpPr>
          <p:spPr>
            <a:xfrm>
              <a:off x="636171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The Crimson Kimono</a:t>
              </a:r>
              <a:endParaRPr lang="en-IN" sz="24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6B9099-CF3B-3729-F71F-1AB6432EAA2C}"/>
                </a:ext>
              </a:extLst>
            </p:cNvPr>
            <p:cNvSpPr/>
            <p:nvPr/>
          </p:nvSpPr>
          <p:spPr>
            <a:xfrm>
              <a:off x="968273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2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A036A9-9EE7-1DA7-7437-9B7E7C249B16}"/>
              </a:ext>
            </a:extLst>
          </p:cNvPr>
          <p:cNvGrpSpPr/>
          <p:nvPr/>
        </p:nvGrpSpPr>
        <p:grpSpPr>
          <a:xfrm>
            <a:off x="6361710" y="5299479"/>
            <a:ext cx="4128490" cy="823290"/>
            <a:chOff x="6361710" y="5299479"/>
            <a:chExt cx="4128490" cy="82329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B31DD7-A36C-8689-4B20-CCBAC1ED47AC}"/>
                </a:ext>
              </a:extLst>
            </p:cNvPr>
            <p:cNvSpPr/>
            <p:nvPr/>
          </p:nvSpPr>
          <p:spPr>
            <a:xfrm>
              <a:off x="636171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b="1" dirty="0">
                  <a:latin typeface="Patua One" panose="02000000000000000000" pitchFamily="2" charset="0"/>
                </a:rPr>
                <a:t>The Mask of Fu Manchu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DCBFDF-415A-4E17-B7AC-2D40699CB2B0}"/>
                </a:ext>
              </a:extLst>
            </p:cNvPr>
            <p:cNvSpPr/>
            <p:nvPr/>
          </p:nvSpPr>
          <p:spPr>
            <a:xfrm>
              <a:off x="968273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1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E98D1A-0EE2-6B7A-D470-C0F1D9D52569}"/>
              </a:ext>
            </a:extLst>
          </p:cNvPr>
          <p:cNvSpPr txBox="1"/>
          <p:nvPr/>
        </p:nvSpPr>
        <p:spPr>
          <a:xfrm>
            <a:off x="1450019" y="446368"/>
            <a:ext cx="9291962" cy="87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atua One" panose="02000000000000000000" pitchFamily="2" charset="0"/>
              </a:rPr>
              <a:t>What are some c</a:t>
            </a:r>
            <a:r>
              <a:rPr lang="en-US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lassic Hollywood films featuring Asian American actors that are criticized for reinforcing stereotypes (in the order of highest grossing)?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5A9003-6556-7080-D3D7-A7C8B8AB8E46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337713-CAAC-2E8F-8BD7-7469ADBDF839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454E99-B51E-1F7E-F448-3761D1CD1414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5B06634-A36D-50A6-633C-DC39402B885F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29F80A-8D0F-7C51-D34B-4B76ACE31AF8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3C8B366-9199-E273-B0E4-9A180727D818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02C788-7ED6-58C8-ABC5-08487C171CAA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593A653-9B37-5475-9912-28ED22EF1E6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F0332DB-7462-9F40-ED88-94BE8391833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4794147-02DF-BED9-E42D-5FFB9DFA3E63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9FB6DD-AE64-7979-6906-998744B5F54C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CDF8AE-F4F1-0DB9-F034-876444B7430A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B95FDD4-8AA6-32C0-5AA6-2509CCAC1443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D5C553D-1014-24C9-7963-8DF9C37665C0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2075242-C2BF-5739-CA23-6233A6DDADD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671F37-DF06-7260-EAD9-EAC5F64A1CE0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0C0192-051B-FB81-8691-0B2D1592BA0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06B3BD3-1EE2-854C-F739-4C91146AF062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136CE4-66A3-2FF8-648F-092A5564FBB0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056C67F-2118-3597-C8BF-37AA12C634F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3F10955-D3D1-1D21-7FA1-2535907C1A1C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14A70A-FEBF-86C7-C4CF-8329A4336291}"/>
              </a:ext>
            </a:extLst>
          </p:cNvPr>
          <p:cNvGrpSpPr/>
          <p:nvPr/>
        </p:nvGrpSpPr>
        <p:grpSpPr>
          <a:xfrm>
            <a:off x="6358372" y="5299479"/>
            <a:ext cx="4128490" cy="823289"/>
            <a:chOff x="1305719" y="2049243"/>
            <a:chExt cx="4503901" cy="8797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48C9823-98B7-A6CF-72F7-286A84D904CF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D5F5A5C-D676-9983-58C3-3761857FBD42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8</a:t>
              </a:r>
              <a:endParaRPr lang="en-IN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F61824D-74BB-1D17-1D86-CDD2A9CD274F}"/>
              </a:ext>
            </a:extLst>
          </p:cNvPr>
          <p:cNvGrpSpPr/>
          <p:nvPr/>
        </p:nvGrpSpPr>
        <p:grpSpPr>
          <a:xfrm>
            <a:off x="0" y="-2"/>
            <a:ext cx="12192000" cy="6858000"/>
            <a:chOff x="0" y="0"/>
            <a:chExt cx="12192000" cy="68580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7DE4F0B-E179-7620-B2D7-72BE74F7C4A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74" name="Cross 73">
              <a:extLst>
                <a:ext uri="{FF2B5EF4-FFF2-40B4-BE49-F238E27FC236}">
                  <a16:creationId xmlns:a16="http://schemas.microsoft.com/office/drawing/2014/main" id="{B0CAADA7-4846-5286-E1E0-D6B2414D7C98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0B9ABEF-F477-8593-93E7-FB672CF1BC75}"/>
              </a:ext>
            </a:extLst>
          </p:cNvPr>
          <p:cNvGrpSpPr/>
          <p:nvPr/>
        </p:nvGrpSpPr>
        <p:grpSpPr>
          <a:xfrm>
            <a:off x="9918814" y="6282489"/>
            <a:ext cx="451734" cy="451732"/>
            <a:chOff x="3549843" y="4495800"/>
            <a:chExt cx="1003687" cy="1003687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5C9D914-FB97-310F-48ED-C78C9AB2DB92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Cross 76">
              <a:extLst>
                <a:ext uri="{FF2B5EF4-FFF2-40B4-BE49-F238E27FC236}">
                  <a16:creationId xmlns:a16="http://schemas.microsoft.com/office/drawing/2014/main" id="{0875EAF0-2FB7-C886-01C9-1FCAF2AC7A21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1902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C19AE4-5446-4F72-B304-F65C48816446}"/>
              </a:ext>
            </a:extLst>
          </p:cNvPr>
          <p:cNvGrpSpPr/>
          <p:nvPr/>
        </p:nvGrpSpPr>
        <p:grpSpPr>
          <a:xfrm>
            <a:off x="1705140" y="2184656"/>
            <a:ext cx="4128490" cy="823290"/>
            <a:chOff x="1705140" y="2184656"/>
            <a:chExt cx="4128490" cy="8232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7B260D-F9D7-AFB7-B7F9-618FBAF2814A}"/>
                </a:ext>
              </a:extLst>
            </p:cNvPr>
            <p:cNvSpPr/>
            <p:nvPr/>
          </p:nvSpPr>
          <p:spPr>
            <a:xfrm>
              <a:off x="170514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Crazy Rich Asians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015E2C-FD08-D333-9903-B44A3A32B9EC}"/>
                </a:ext>
              </a:extLst>
            </p:cNvPr>
            <p:cNvSpPr/>
            <p:nvPr/>
          </p:nvSpPr>
          <p:spPr>
            <a:xfrm>
              <a:off x="5026166" y="2184656"/>
              <a:ext cx="804124" cy="823290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8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DFED74-D6FF-E954-8E9E-C9CC4750FBAF}"/>
              </a:ext>
            </a:extLst>
          </p:cNvPr>
          <p:cNvGrpSpPr/>
          <p:nvPr/>
        </p:nvGrpSpPr>
        <p:grpSpPr>
          <a:xfrm>
            <a:off x="1705140" y="3222929"/>
            <a:ext cx="4128490" cy="823290"/>
            <a:chOff x="1705140" y="3222929"/>
            <a:chExt cx="4128490" cy="8232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25B06E-05B7-4F5A-2C16-DBE4619010A0}"/>
                </a:ext>
              </a:extLst>
            </p:cNvPr>
            <p:cNvSpPr/>
            <p:nvPr/>
          </p:nvSpPr>
          <p:spPr>
            <a:xfrm>
              <a:off x="170514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The Farewell</a:t>
              </a:r>
              <a:endParaRPr lang="en-IN" sz="24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9FBB55-DF46-828C-C97E-BE4542FDBC0C}"/>
                </a:ext>
              </a:extLst>
            </p:cNvPr>
            <p:cNvSpPr/>
            <p:nvPr/>
          </p:nvSpPr>
          <p:spPr>
            <a:xfrm>
              <a:off x="502616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7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F31C6B-FB2B-EE5F-1645-C7CF22B919CA}"/>
              </a:ext>
            </a:extLst>
          </p:cNvPr>
          <p:cNvGrpSpPr/>
          <p:nvPr/>
        </p:nvGrpSpPr>
        <p:grpSpPr>
          <a:xfrm>
            <a:off x="1705140" y="4261204"/>
            <a:ext cx="4128490" cy="823290"/>
            <a:chOff x="1705140" y="4261204"/>
            <a:chExt cx="4128490" cy="8232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11DFA5-FB3F-D128-A51E-C6F47DBAAEFE}"/>
                </a:ext>
              </a:extLst>
            </p:cNvPr>
            <p:cNvSpPr/>
            <p:nvPr/>
          </p:nvSpPr>
          <p:spPr>
            <a:xfrm>
              <a:off x="170514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Minari</a:t>
              </a:r>
              <a:endParaRPr lang="en-IN" sz="24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D915CD-0271-7EA4-8796-374130BBE672}"/>
                </a:ext>
              </a:extLst>
            </p:cNvPr>
            <p:cNvSpPr/>
            <p:nvPr/>
          </p:nvSpPr>
          <p:spPr>
            <a:xfrm>
              <a:off x="502616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6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11B335-D291-1D05-8269-0779DC2C9404}"/>
              </a:ext>
            </a:extLst>
          </p:cNvPr>
          <p:cNvGrpSpPr/>
          <p:nvPr/>
        </p:nvGrpSpPr>
        <p:grpSpPr>
          <a:xfrm>
            <a:off x="1705140" y="5299479"/>
            <a:ext cx="4128490" cy="823290"/>
            <a:chOff x="1705140" y="5299479"/>
            <a:chExt cx="4128490" cy="8232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0DCFAB-48ED-36D1-F4C5-67F05D884763}"/>
                </a:ext>
              </a:extLst>
            </p:cNvPr>
            <p:cNvSpPr/>
            <p:nvPr/>
          </p:nvSpPr>
          <p:spPr>
            <a:xfrm>
              <a:off x="170514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Always Be My Maybe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CD3C14-A4A2-02E9-2E98-735BB0A63E74}"/>
                </a:ext>
              </a:extLst>
            </p:cNvPr>
            <p:cNvSpPr/>
            <p:nvPr/>
          </p:nvSpPr>
          <p:spPr>
            <a:xfrm>
              <a:off x="502616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5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A68FF7-1C1C-1FD6-966F-8C9155607655}"/>
              </a:ext>
            </a:extLst>
          </p:cNvPr>
          <p:cNvGrpSpPr/>
          <p:nvPr/>
        </p:nvGrpSpPr>
        <p:grpSpPr>
          <a:xfrm>
            <a:off x="6361710" y="2184655"/>
            <a:ext cx="4128490" cy="823290"/>
            <a:chOff x="6361710" y="2184655"/>
            <a:chExt cx="4128490" cy="82329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D44EB-8E64-F135-0EA3-97A48AC61B1C}"/>
                </a:ext>
              </a:extLst>
            </p:cNvPr>
            <p:cNvSpPr/>
            <p:nvPr/>
          </p:nvSpPr>
          <p:spPr>
            <a:xfrm>
              <a:off x="636171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Searching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C690DDF-4B26-7C91-2969-57B7B617AACD}"/>
                </a:ext>
              </a:extLst>
            </p:cNvPr>
            <p:cNvSpPr/>
            <p:nvPr/>
          </p:nvSpPr>
          <p:spPr>
            <a:xfrm>
              <a:off x="9682736" y="2184655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B3A367-37C6-AF4B-DC7A-9A75FDC9E993}"/>
              </a:ext>
            </a:extLst>
          </p:cNvPr>
          <p:cNvGrpSpPr/>
          <p:nvPr/>
        </p:nvGrpSpPr>
        <p:grpSpPr>
          <a:xfrm>
            <a:off x="6361710" y="3222929"/>
            <a:ext cx="4128490" cy="823290"/>
            <a:chOff x="6361710" y="3222929"/>
            <a:chExt cx="4128490" cy="8232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46B001-A050-62A6-1DC6-E3459B2F3AAA}"/>
                </a:ext>
              </a:extLst>
            </p:cNvPr>
            <p:cNvSpPr/>
            <p:nvPr/>
          </p:nvSpPr>
          <p:spPr>
            <a:xfrm>
              <a:off x="636171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Better Luck Tomorrow</a:t>
              </a:r>
              <a:endParaRPr lang="en-IN" sz="24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AE44B7-FAFB-C0CC-AECD-7F526D03E028}"/>
                </a:ext>
              </a:extLst>
            </p:cNvPr>
            <p:cNvSpPr/>
            <p:nvPr/>
          </p:nvSpPr>
          <p:spPr>
            <a:xfrm>
              <a:off x="968273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3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A6D356-C428-4F22-20BB-4ABDDC3F53DF}"/>
              </a:ext>
            </a:extLst>
          </p:cNvPr>
          <p:cNvGrpSpPr/>
          <p:nvPr/>
        </p:nvGrpSpPr>
        <p:grpSpPr>
          <a:xfrm>
            <a:off x="6361710" y="4261204"/>
            <a:ext cx="4128490" cy="823290"/>
            <a:chOff x="6361710" y="4261204"/>
            <a:chExt cx="4128490" cy="8232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1814A-F138-7DD9-1CB0-298EC57AF680}"/>
                </a:ext>
              </a:extLst>
            </p:cNvPr>
            <p:cNvSpPr/>
            <p:nvPr/>
          </p:nvSpPr>
          <p:spPr>
            <a:xfrm>
              <a:off x="636171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The Joy Luck Club</a:t>
              </a:r>
              <a:endParaRPr lang="en-IN" sz="24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6B9099-CF3B-3729-F71F-1AB6432EAA2C}"/>
                </a:ext>
              </a:extLst>
            </p:cNvPr>
            <p:cNvSpPr/>
            <p:nvPr/>
          </p:nvSpPr>
          <p:spPr>
            <a:xfrm>
              <a:off x="968273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2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A036A9-9EE7-1DA7-7437-9B7E7C249B16}"/>
              </a:ext>
            </a:extLst>
          </p:cNvPr>
          <p:cNvGrpSpPr/>
          <p:nvPr/>
        </p:nvGrpSpPr>
        <p:grpSpPr>
          <a:xfrm>
            <a:off x="6361710" y="5299479"/>
            <a:ext cx="4128490" cy="823290"/>
            <a:chOff x="6361710" y="5299479"/>
            <a:chExt cx="4128490" cy="82329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B31DD7-A36C-8689-4B20-CCBAC1ED47AC}"/>
                </a:ext>
              </a:extLst>
            </p:cNvPr>
            <p:cNvSpPr/>
            <p:nvPr/>
          </p:nvSpPr>
          <p:spPr>
            <a:xfrm>
              <a:off x="636171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0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DCBFDF-415A-4E17-B7AC-2D40699CB2B0}"/>
                </a:ext>
              </a:extLst>
            </p:cNvPr>
            <p:cNvSpPr/>
            <p:nvPr/>
          </p:nvSpPr>
          <p:spPr>
            <a:xfrm>
              <a:off x="968273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E98D1A-0EE2-6B7A-D470-C0F1D9D52569}"/>
              </a:ext>
            </a:extLst>
          </p:cNvPr>
          <p:cNvSpPr txBox="1"/>
          <p:nvPr/>
        </p:nvSpPr>
        <p:spPr>
          <a:xfrm>
            <a:off x="1450019" y="446368"/>
            <a:ext cx="9291962" cy="87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atua One" panose="02000000000000000000" pitchFamily="2" charset="0"/>
              </a:rPr>
              <a:t>What are the highest grossing f</a:t>
            </a:r>
            <a:r>
              <a:rPr lang="en-US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ilms featuring an all-Asian cast that are celebrated for its representation.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E3989E-2307-6FFA-377F-41B56979FA75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410F809-BFFC-B3F0-36BE-9EC528C93859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D31F4E7-A85E-78B0-2B36-CDAF1B7A154B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F772C1-099D-F7C2-B2E0-CE6578487DB8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E4441C-30E8-9632-C2B1-907BEFAD68E0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5C9149-FC1A-198C-A26D-684D6595A12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1E4B83-CDAB-FC9F-0D6B-C458E2944C6B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7157323-557A-1B86-94E0-9202D7D11A5C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31A3078-73F1-5221-35E5-5EF7C8E47127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4E1C32-F701-E009-357A-37FDCC48A633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AE2CF1-FB2E-1E11-0661-76C1D14EE63B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76E425-5B86-9F94-BA91-A0DD900DB6E8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64E3A2-0B0D-C274-F1BF-D7D0FCF5163C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483A4FD-45BF-D340-CA3D-D3E5301CCD3B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E6A7B2C-B25C-B4F2-3761-B2D1121BA09D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5315372-68B9-2516-6533-64259D54624D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7489031-9F8C-D2E7-12A7-DF5D31E6DACB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2F407E9-DB7D-3D48-8654-0832ED1899AF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F22B87A-6B44-7ACA-DBA1-7B7EB51CC28F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7CD58CF-ACA5-B400-851B-99A565270D25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48BD6E9-0099-0BB3-9D9C-F85E20F22794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CEB86E-E371-F469-0695-22251D2699C1}"/>
              </a:ext>
            </a:extLst>
          </p:cNvPr>
          <p:cNvGrpSpPr/>
          <p:nvPr/>
        </p:nvGrpSpPr>
        <p:grpSpPr>
          <a:xfrm>
            <a:off x="0" y="-2"/>
            <a:ext cx="12192000" cy="6858000"/>
            <a:chOff x="0" y="0"/>
            <a:chExt cx="12192000" cy="68580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9AC5428-DD08-A56E-A156-B6F59B63AEB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66" name="Cross 65">
              <a:extLst>
                <a:ext uri="{FF2B5EF4-FFF2-40B4-BE49-F238E27FC236}">
                  <a16:creationId xmlns:a16="http://schemas.microsoft.com/office/drawing/2014/main" id="{E67EA36D-3E73-4F67-4FCC-EFAEAE69B2AF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BEB6D5-8218-7EB9-DCD0-FBC021132617}"/>
              </a:ext>
            </a:extLst>
          </p:cNvPr>
          <p:cNvGrpSpPr/>
          <p:nvPr/>
        </p:nvGrpSpPr>
        <p:grpSpPr>
          <a:xfrm>
            <a:off x="9918814" y="6282489"/>
            <a:ext cx="451734" cy="451732"/>
            <a:chOff x="3549843" y="4495800"/>
            <a:chExt cx="1003687" cy="100368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EAFB54B-F32A-7F6E-7647-D277C4097D78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Cross 68">
              <a:extLst>
                <a:ext uri="{FF2B5EF4-FFF2-40B4-BE49-F238E27FC236}">
                  <a16:creationId xmlns:a16="http://schemas.microsoft.com/office/drawing/2014/main" id="{238686C4-EEFF-45CB-8A33-1AEDB88579F7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294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C19AE4-5446-4F72-B304-F65C48816446}"/>
              </a:ext>
            </a:extLst>
          </p:cNvPr>
          <p:cNvGrpSpPr/>
          <p:nvPr/>
        </p:nvGrpSpPr>
        <p:grpSpPr>
          <a:xfrm>
            <a:off x="1705140" y="2184656"/>
            <a:ext cx="4128490" cy="823290"/>
            <a:chOff x="1705140" y="2184656"/>
            <a:chExt cx="4128490" cy="8232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7B260D-F9D7-AFB7-B7F9-618FBAF2814A}"/>
                </a:ext>
              </a:extLst>
            </p:cNvPr>
            <p:cNvSpPr/>
            <p:nvPr/>
          </p:nvSpPr>
          <p:spPr>
            <a:xfrm>
              <a:off x="170514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Lucy Liu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015E2C-FD08-D333-9903-B44A3A32B9EC}"/>
                </a:ext>
              </a:extLst>
            </p:cNvPr>
            <p:cNvSpPr/>
            <p:nvPr/>
          </p:nvSpPr>
          <p:spPr>
            <a:xfrm>
              <a:off x="5026166" y="2184656"/>
              <a:ext cx="804124" cy="823290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8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DFED74-D6FF-E954-8E9E-C9CC4750FBAF}"/>
              </a:ext>
            </a:extLst>
          </p:cNvPr>
          <p:cNvGrpSpPr/>
          <p:nvPr/>
        </p:nvGrpSpPr>
        <p:grpSpPr>
          <a:xfrm>
            <a:off x="1705140" y="3222929"/>
            <a:ext cx="4128490" cy="823290"/>
            <a:chOff x="1705140" y="3222929"/>
            <a:chExt cx="4128490" cy="8232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25B06E-05B7-4F5A-2C16-DBE4619010A0}"/>
                </a:ext>
              </a:extLst>
            </p:cNvPr>
            <p:cNvSpPr/>
            <p:nvPr/>
          </p:nvSpPr>
          <p:spPr>
            <a:xfrm>
              <a:off x="170514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John Cho</a:t>
              </a:r>
              <a:endParaRPr lang="en-IN" sz="24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9FBB55-DF46-828C-C97E-BE4542FDBC0C}"/>
                </a:ext>
              </a:extLst>
            </p:cNvPr>
            <p:cNvSpPr/>
            <p:nvPr/>
          </p:nvSpPr>
          <p:spPr>
            <a:xfrm>
              <a:off x="502616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7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F31C6B-FB2B-EE5F-1645-C7CF22B919CA}"/>
              </a:ext>
            </a:extLst>
          </p:cNvPr>
          <p:cNvGrpSpPr/>
          <p:nvPr/>
        </p:nvGrpSpPr>
        <p:grpSpPr>
          <a:xfrm>
            <a:off x="1705140" y="4261204"/>
            <a:ext cx="4128490" cy="823290"/>
            <a:chOff x="1705140" y="4261204"/>
            <a:chExt cx="4128490" cy="8232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11DFA5-FB3F-D128-A51E-C6F47DBAAEFE}"/>
                </a:ext>
              </a:extLst>
            </p:cNvPr>
            <p:cNvSpPr/>
            <p:nvPr/>
          </p:nvSpPr>
          <p:spPr>
            <a:xfrm>
              <a:off x="170514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err="1">
                  <a:latin typeface="Patua One" panose="02000000000000000000" pitchFamily="2" charset="0"/>
                </a:rPr>
                <a:t>Awkwafina</a:t>
              </a:r>
              <a:endParaRPr lang="en-IN" sz="24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D915CD-0271-7EA4-8796-374130BBE672}"/>
                </a:ext>
              </a:extLst>
            </p:cNvPr>
            <p:cNvSpPr/>
            <p:nvPr/>
          </p:nvSpPr>
          <p:spPr>
            <a:xfrm>
              <a:off x="502616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6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11B335-D291-1D05-8269-0779DC2C9404}"/>
              </a:ext>
            </a:extLst>
          </p:cNvPr>
          <p:cNvGrpSpPr/>
          <p:nvPr/>
        </p:nvGrpSpPr>
        <p:grpSpPr>
          <a:xfrm>
            <a:off x="1705140" y="5299479"/>
            <a:ext cx="4128490" cy="823290"/>
            <a:chOff x="1705140" y="5299479"/>
            <a:chExt cx="4128490" cy="8232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0DCFAB-48ED-36D1-F4C5-67F05D884763}"/>
                </a:ext>
              </a:extLst>
            </p:cNvPr>
            <p:cNvSpPr/>
            <p:nvPr/>
          </p:nvSpPr>
          <p:spPr>
            <a:xfrm>
              <a:off x="170514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Steven Yeun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CD3C14-A4A2-02E9-2E98-735BB0A63E74}"/>
                </a:ext>
              </a:extLst>
            </p:cNvPr>
            <p:cNvSpPr/>
            <p:nvPr/>
          </p:nvSpPr>
          <p:spPr>
            <a:xfrm>
              <a:off x="502616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5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A68FF7-1C1C-1FD6-966F-8C9155607655}"/>
              </a:ext>
            </a:extLst>
          </p:cNvPr>
          <p:cNvGrpSpPr/>
          <p:nvPr/>
        </p:nvGrpSpPr>
        <p:grpSpPr>
          <a:xfrm>
            <a:off x="6361710" y="2184655"/>
            <a:ext cx="4128490" cy="823290"/>
            <a:chOff x="6361710" y="2184655"/>
            <a:chExt cx="4128490" cy="82329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D44EB-8E64-F135-0EA3-97A48AC61B1C}"/>
                </a:ext>
              </a:extLst>
            </p:cNvPr>
            <p:cNvSpPr/>
            <p:nvPr/>
          </p:nvSpPr>
          <p:spPr>
            <a:xfrm>
              <a:off x="636171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Randall Park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C690DDF-4B26-7C91-2969-57B7B617AACD}"/>
                </a:ext>
              </a:extLst>
            </p:cNvPr>
            <p:cNvSpPr/>
            <p:nvPr/>
          </p:nvSpPr>
          <p:spPr>
            <a:xfrm>
              <a:off x="9682736" y="2184655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B3A367-37C6-AF4B-DC7A-9A75FDC9E993}"/>
              </a:ext>
            </a:extLst>
          </p:cNvPr>
          <p:cNvGrpSpPr/>
          <p:nvPr/>
        </p:nvGrpSpPr>
        <p:grpSpPr>
          <a:xfrm>
            <a:off x="6361710" y="3222929"/>
            <a:ext cx="4128490" cy="823290"/>
            <a:chOff x="6361710" y="3222929"/>
            <a:chExt cx="4128490" cy="8232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46B001-A050-62A6-1DC6-E3459B2F3AAA}"/>
                </a:ext>
              </a:extLst>
            </p:cNvPr>
            <p:cNvSpPr/>
            <p:nvPr/>
          </p:nvSpPr>
          <p:spPr>
            <a:xfrm>
              <a:off x="636171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Constance Wu</a:t>
              </a:r>
              <a:endParaRPr lang="en-IN" sz="24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AE44B7-FAFB-C0CC-AECD-7F526D03E028}"/>
                </a:ext>
              </a:extLst>
            </p:cNvPr>
            <p:cNvSpPr/>
            <p:nvPr/>
          </p:nvSpPr>
          <p:spPr>
            <a:xfrm>
              <a:off x="968273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3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A6D356-C428-4F22-20BB-4ABDDC3F53DF}"/>
              </a:ext>
            </a:extLst>
          </p:cNvPr>
          <p:cNvGrpSpPr/>
          <p:nvPr/>
        </p:nvGrpSpPr>
        <p:grpSpPr>
          <a:xfrm>
            <a:off x="6361710" y="4261204"/>
            <a:ext cx="4128490" cy="823290"/>
            <a:chOff x="6361710" y="4261204"/>
            <a:chExt cx="4128490" cy="8232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1814A-F138-7DD9-1CB0-298EC57AF680}"/>
                </a:ext>
              </a:extLst>
            </p:cNvPr>
            <p:cNvSpPr/>
            <p:nvPr/>
          </p:nvSpPr>
          <p:spPr>
            <a:xfrm>
              <a:off x="636171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Mindy Kaling</a:t>
              </a:r>
              <a:endParaRPr lang="en-IN" sz="24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6B9099-CF3B-3729-F71F-1AB6432EAA2C}"/>
                </a:ext>
              </a:extLst>
            </p:cNvPr>
            <p:cNvSpPr/>
            <p:nvPr/>
          </p:nvSpPr>
          <p:spPr>
            <a:xfrm>
              <a:off x="968273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2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A036A9-9EE7-1DA7-7437-9B7E7C249B16}"/>
              </a:ext>
            </a:extLst>
          </p:cNvPr>
          <p:cNvGrpSpPr/>
          <p:nvPr/>
        </p:nvGrpSpPr>
        <p:grpSpPr>
          <a:xfrm>
            <a:off x="6361710" y="5299479"/>
            <a:ext cx="4128490" cy="823290"/>
            <a:chOff x="6361710" y="5299479"/>
            <a:chExt cx="4128490" cy="82329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B31DD7-A36C-8689-4B20-CCBAC1ED47AC}"/>
                </a:ext>
              </a:extLst>
            </p:cNvPr>
            <p:cNvSpPr/>
            <p:nvPr/>
          </p:nvSpPr>
          <p:spPr>
            <a:xfrm>
              <a:off x="636171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0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DCBFDF-415A-4E17-B7AC-2D40699CB2B0}"/>
                </a:ext>
              </a:extLst>
            </p:cNvPr>
            <p:cNvSpPr/>
            <p:nvPr/>
          </p:nvSpPr>
          <p:spPr>
            <a:xfrm>
              <a:off x="968273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E98D1A-0EE2-6B7A-D470-C0F1D9D52569}"/>
              </a:ext>
            </a:extLst>
          </p:cNvPr>
          <p:cNvSpPr txBox="1"/>
          <p:nvPr/>
        </p:nvSpPr>
        <p:spPr>
          <a:xfrm>
            <a:off x="1450019" y="446368"/>
            <a:ext cx="9291962" cy="87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atua One" panose="02000000000000000000" pitchFamily="2" charset="0"/>
              </a:rPr>
              <a:t>Who are the most popular Asian American actors known for breaking stereotypes in Hollywood by net worth?</a:t>
            </a:r>
            <a:endParaRPr lang="en-US" b="0" i="0" dirty="0">
              <a:solidFill>
                <a:schemeClr val="bg1"/>
              </a:solidFill>
              <a:effectLst/>
              <a:latin typeface="Patua One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65D0B3-999C-680D-9241-EC2EFBFEECC4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74283E-5A88-99AB-D9E8-7A6959C85B3D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3EBFB1E-51A7-739B-56A6-10336C3918E1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798D5D-DD8F-CDC8-885C-A9F941A5F2A5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2F18E3-7328-EE81-9855-81B6EA26593E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71F5E2-1C9E-637E-DF42-46CFDC5B3EA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5FE5D9-D62F-BD2C-DC23-2DF2D00416F5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82449B-531C-E29F-3AA7-A0E8C5DB4D83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F406CAA-9FE4-FDCE-629D-7DF742F62AAC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2927DF-CD07-2D47-1B94-399832FFA3DF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9ECE5C-EDFC-DEBE-8E3E-71318029AC67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8CED201-CB28-FCCE-342E-C7C34164658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4DDF02-7AF4-9EDB-277C-12A7249AF11E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57C4CE-A5C5-B230-A796-9572383685A0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5F8483A-6B6E-1587-C353-CA7518E217C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BB3AB0-207C-9EC3-378D-5982111D543C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CAA6AA-7566-7FA8-28A4-E3AA5CF3D9D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7F3ACF-67BA-EB51-7BC0-A1361F8068A7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D877AE-3D0C-9F63-80A0-8E9C4BD39D75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8F508D-D207-B1B8-4308-2481977635E7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7491B29-7419-FCDF-46A6-F14AC3BD9789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781ED6-CCF5-EB32-6EC9-407968303CD0}"/>
              </a:ext>
            </a:extLst>
          </p:cNvPr>
          <p:cNvGrpSpPr/>
          <p:nvPr/>
        </p:nvGrpSpPr>
        <p:grpSpPr>
          <a:xfrm>
            <a:off x="0" y="-2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40CFCE-0E13-6951-03B1-44F5B19C1F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BE8A7CE4-2381-1EF0-90B7-23F6E7BAA4AF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404135C-B5BE-F906-0277-45D10B1661EA}"/>
              </a:ext>
            </a:extLst>
          </p:cNvPr>
          <p:cNvGrpSpPr/>
          <p:nvPr/>
        </p:nvGrpSpPr>
        <p:grpSpPr>
          <a:xfrm>
            <a:off x="9918814" y="6282489"/>
            <a:ext cx="451734" cy="451732"/>
            <a:chOff x="3549843" y="4495800"/>
            <a:chExt cx="1003687" cy="100368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178BBD0-9354-A73B-EAEE-913EA8C3068C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3FF555D5-9098-F7F7-C353-F023F65EA04C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0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591</Words>
  <Application>Microsoft Office PowerPoint</Application>
  <PresentationFormat>Widescreen</PresentationFormat>
  <Paragraphs>238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Patua One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Sapling Creations</dc:creator>
  <cp:lastModifiedBy>Arthur Zhou</cp:lastModifiedBy>
  <cp:revision>276</cp:revision>
  <dcterms:created xsi:type="dcterms:W3CDTF">2021-11-17T09:33:18Z</dcterms:created>
  <dcterms:modified xsi:type="dcterms:W3CDTF">2024-05-18T01:09:19Z</dcterms:modified>
</cp:coreProperties>
</file>