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430547"/>
            <a:ext cx="10058400" cy="986020"/>
          </a:xfrm>
        </p:spPr>
        <p:txBody>
          <a:bodyPr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092825" y="3175200"/>
            <a:ext cx="2067311" cy="596370"/>
          </a:xfrm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n-US" dirty="0" smtClean="0"/>
              <a:t>Author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345" y="4530204"/>
            <a:ext cx="3899629" cy="10832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502" y="4609830"/>
            <a:ext cx="2694596" cy="108322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329056" y="3898560"/>
            <a:ext cx="1594847" cy="39016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altLang="ko-KR" dirty="0" smtClean="0"/>
              <a:t>20xx-xx-xx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477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875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A4EAA5BC-48F0-449D-8004-033D38AE0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95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none" spc="0" baseline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A4EAA5BC-48F0-449D-8004-033D38AE0A1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731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2"/>
            <a:ext cx="10058400" cy="9875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417320"/>
            <a:ext cx="4937760" cy="4572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417320"/>
            <a:ext cx="4937760" cy="4572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A4EAA5BC-48F0-449D-8004-033D38AE0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46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A4EAA5BC-48F0-449D-8004-033D38AE0A1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417320"/>
            <a:ext cx="4937760" cy="4572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417320"/>
            <a:ext cx="4937760" cy="22402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6217920" y="3749040"/>
            <a:ext cx="4937760" cy="22402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706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A4EAA5BC-48F0-449D-8004-033D38AE0A1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417320"/>
            <a:ext cx="4937760" cy="4572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13"/>
          </p:nvPr>
        </p:nvSpPr>
        <p:spPr>
          <a:xfrm>
            <a:off x="1097280" y="1417320"/>
            <a:ext cx="4937760" cy="22402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4"/>
          </p:nvPr>
        </p:nvSpPr>
        <p:spPr>
          <a:xfrm>
            <a:off x="1097280" y="3749040"/>
            <a:ext cx="4937760" cy="22402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32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A4EAA5BC-48F0-449D-8004-033D38AE0A1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417320"/>
            <a:ext cx="4937760" cy="22402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6217920" y="3749040"/>
            <a:ext cx="4937760" cy="22402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1097280" y="1417320"/>
            <a:ext cx="4937760" cy="22402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097280" y="3749040"/>
            <a:ext cx="4937760" cy="22402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25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875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17320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2400" b="1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194560"/>
            <a:ext cx="4937760" cy="36745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17320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2400" b="1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194560"/>
            <a:ext cx="4937760" cy="36745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A4EAA5BC-48F0-449D-8004-033D38AE0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39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A4EAA5BC-48F0-449D-8004-033D38AE0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3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860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13164"/>
            <a:ext cx="100584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none" baseline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A4EAA5BC-48F0-449D-8004-033D38AE0A1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1274033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411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1509113" y="538144"/>
                <a:ext cx="1418593" cy="3354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113" y="538144"/>
                <a:ext cx="1418593" cy="335413"/>
              </a:xfrm>
              <a:prstGeom prst="rect">
                <a:avLst/>
              </a:prstGeom>
              <a:blipFill>
                <a:blip r:embed="rId2"/>
                <a:stretch>
                  <a:fillRect r="-1724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/>
          <p:cNvGrpSpPr/>
          <p:nvPr/>
        </p:nvGrpSpPr>
        <p:grpSpPr>
          <a:xfrm>
            <a:off x="1573170" y="1384260"/>
            <a:ext cx="3852140" cy="3958798"/>
            <a:chOff x="1573170" y="1384260"/>
            <a:chExt cx="3852140" cy="3958798"/>
          </a:xfrm>
        </p:grpSpPr>
        <p:grpSp>
          <p:nvGrpSpPr>
            <p:cNvPr id="8" name="Group 7"/>
            <p:cNvGrpSpPr/>
            <p:nvPr/>
          </p:nvGrpSpPr>
          <p:grpSpPr>
            <a:xfrm>
              <a:off x="2258970" y="2371258"/>
              <a:ext cx="2286000" cy="2286000"/>
              <a:chOff x="1923690" y="992038"/>
              <a:chExt cx="2286000" cy="2286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923690" y="992038"/>
                <a:ext cx="2286000" cy="2286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1923690" y="992038"/>
                <a:ext cx="2286000" cy="22860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230770" y="3375758"/>
                  <a:ext cx="1945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0770" y="3375758"/>
                  <a:ext cx="19454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5625" r="-9375"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303000" y="1384260"/>
                  <a:ext cx="1979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3000" y="1384260"/>
                  <a:ext cx="19793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8125" r="-25000" b="-2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/>
            <p:cNvCxnSpPr/>
            <p:nvPr/>
          </p:nvCxnSpPr>
          <p:spPr>
            <a:xfrm flipH="1" flipV="1">
              <a:off x="3401970" y="3514257"/>
              <a:ext cx="700035" cy="1074738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784750" y="3079918"/>
              <a:ext cx="0" cy="434339"/>
            </a:xfrm>
            <a:prstGeom prst="line">
              <a:avLst/>
            </a:prstGeom>
            <a:ln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 flipV="1">
              <a:off x="2784750" y="3078975"/>
              <a:ext cx="617219" cy="944"/>
            </a:xfrm>
            <a:prstGeom prst="line">
              <a:avLst/>
            </a:prstGeom>
            <a:ln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 flipV="1">
              <a:off x="2784750" y="3078975"/>
              <a:ext cx="617219" cy="43528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4056285" y="4262996"/>
              <a:ext cx="562458" cy="371719"/>
              <a:chOff x="4275730" y="4172509"/>
              <a:chExt cx="562458" cy="371719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4275730" y="4452788"/>
                <a:ext cx="91440" cy="9144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281625" y="4172509"/>
                <a:ext cx="5565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5"/>
                    </a:solidFill>
                  </a:rPr>
                  <a:t>Out</a:t>
                </a:r>
                <a:endParaRPr lang="en-US" dirty="0">
                  <a:solidFill>
                    <a:schemeClr val="accent5"/>
                  </a:solidFill>
                </a:endParaRPr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>
              <a:off x="1573170" y="3514258"/>
              <a:ext cx="3657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rot="16200000">
              <a:off x="1573171" y="3514258"/>
              <a:ext cx="3657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2739030" y="3034198"/>
              <a:ext cx="91440" cy="91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39193" y="2710586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</a:rPr>
                <a:t>In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2687480" y="3447839"/>
                  <a:ext cx="1945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7480" y="3447839"/>
                  <a:ext cx="194540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5625" r="-9375"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3401969" y="2940475"/>
                  <a:ext cx="1979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969" y="2940475"/>
                  <a:ext cx="197939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7273" r="-21212" b="-282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40919191"/>
      </p:ext>
    </p:extLst>
  </p:cSld>
  <p:clrMapOvr>
    <a:masterClrMapping/>
  </p:clrMapOvr>
</p:sld>
</file>

<file path=ppt/theme/theme1.xml><?xml version="1.0" encoding="utf-8"?>
<a:theme xmlns:a="http://schemas.openxmlformats.org/drawingml/2006/main" name="KAIST_v2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487C8"/>
      </a:accent1>
      <a:accent2>
        <a:srgbClr val="FF7F0E"/>
      </a:accent2>
      <a:accent3>
        <a:srgbClr val="2CA02C"/>
      </a:accent3>
      <a:accent4>
        <a:srgbClr val="D62728"/>
      </a:accent4>
      <a:accent5>
        <a:srgbClr val="7F7F7F"/>
      </a:accent5>
      <a:accent6>
        <a:srgbClr val="004187"/>
      </a:accent6>
      <a:hlink>
        <a:srgbClr val="1487C8"/>
      </a:hlink>
      <a:folHlink>
        <a:srgbClr val="954F72"/>
      </a:folHlink>
    </a:clrScheme>
    <a:fontScheme name="Custom 3">
      <a:majorFont>
        <a:latin typeface="Helvetica"/>
        <a:ea typeface="맑은 고딕"/>
        <a:cs typeface=""/>
      </a:majorFont>
      <a:minorFont>
        <a:latin typeface="Helvetica"/>
        <a:ea typeface="맑은 고딕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AIST_v2" id="{9B411611-7BA3-450B-8C3E-7D8CC81AEC9B}" vid="{8710447E-671C-499C-813B-7463324246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KAIST_v2</Template>
  <TotalTime>17</TotalTime>
  <Words>22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맑은 고딕</vt:lpstr>
      <vt:lpstr>Arial</vt:lpstr>
      <vt:lpstr>Calibri</vt:lpstr>
      <vt:lpstr>Cambria Math</vt:lpstr>
      <vt:lpstr>Helvetica</vt:lpstr>
      <vt:lpstr>KAIST_v2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Arthur Baucour</dc:creator>
  <cp:lastModifiedBy>Arthur Baucour</cp:lastModifiedBy>
  <cp:revision>3</cp:revision>
  <dcterms:created xsi:type="dcterms:W3CDTF">2020-07-17T06:18:23Z</dcterms:created>
  <dcterms:modified xsi:type="dcterms:W3CDTF">2020-07-17T06:36:12Z</dcterms:modified>
</cp:coreProperties>
</file>