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95" r:id="rId2"/>
    <p:sldId id="396" r:id="rId3"/>
    <p:sldId id="397" r:id="rId4"/>
    <p:sldId id="453" r:id="rId5"/>
    <p:sldId id="454" r:id="rId6"/>
    <p:sldId id="455" r:id="rId7"/>
    <p:sldId id="452" r:id="rId8"/>
    <p:sldId id="456" r:id="rId9"/>
  </p:sldIdLst>
  <p:sldSz cx="12192000" cy="6858000"/>
  <p:notesSz cx="7010400" cy="9296400"/>
  <p:custShowLst>
    <p:custShow name="Custom Show 1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6C4DA5B-E70F-E643-9044-6E8AA7D4EC7E}">
          <p14:sldIdLst/>
        </p14:section>
        <p14:section name="Main Content" id="{AB216EAE-0C65-0E49-88BE-B0C4C0CBDF64}">
          <p14:sldIdLst>
            <p14:sldId id="295"/>
            <p14:sldId id="396"/>
            <p14:sldId id="397"/>
            <p14:sldId id="453"/>
            <p14:sldId id="454"/>
            <p14:sldId id="455"/>
            <p14:sldId id="452"/>
            <p14:sldId id="456"/>
          </p14:sldIdLst>
        </p14:section>
        <p14:section name="Untitled Section" id="{86973561-086C-4299-9EC4-CF4A4190AC88}">
          <p14:sldIdLst/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eed" initials="S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C00000"/>
    <a:srgbClr val="E2F0D9"/>
    <a:srgbClr val="FFFFFF"/>
    <a:srgbClr val="00072C"/>
    <a:srgbClr val="020D46"/>
    <a:srgbClr val="01082D"/>
    <a:srgbClr val="020B3C"/>
    <a:srgbClr val="454A65"/>
    <a:srgbClr val="020D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52" autoAdjust="0"/>
    <p:restoredTop sz="96405" autoAdjust="0"/>
  </p:normalViewPr>
  <p:slideViewPr>
    <p:cSldViewPr snapToGrid="0" snapToObjects="1">
      <p:cViewPr varScale="1">
        <p:scale>
          <a:sx n="116" d="100"/>
          <a:sy n="116" d="100"/>
        </p:scale>
        <p:origin x="192" y="51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C01367-D5AC-D143-B843-8D4D5E6E3E94}" type="doc">
      <dgm:prSet loTypeId="urn:microsoft.com/office/officeart/2005/8/layout/vList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57F2BB-1701-D74F-8DD3-D1C21DC73004}">
      <dgm:prSet phldrT="[Text]"/>
      <dgm:spPr/>
      <dgm:t>
        <a:bodyPr/>
        <a:lstStyle/>
        <a:p>
          <a:r>
            <a:rPr lang="en-US" dirty="0"/>
            <a:t>Website:</a:t>
          </a:r>
        </a:p>
      </dgm:t>
    </dgm:pt>
    <dgm:pt modelId="{9C4488E5-B853-404F-A609-5A712428AECF}" type="parTrans" cxnId="{D7FF6E7E-A278-F049-A66B-81C38F573D19}">
      <dgm:prSet/>
      <dgm:spPr/>
      <dgm:t>
        <a:bodyPr/>
        <a:lstStyle/>
        <a:p>
          <a:endParaRPr lang="en-US"/>
        </a:p>
      </dgm:t>
    </dgm:pt>
    <dgm:pt modelId="{A733F92D-1B4D-0E40-B943-75A68AE05E54}" type="sibTrans" cxnId="{D7FF6E7E-A278-F049-A66B-81C38F573D19}">
      <dgm:prSet/>
      <dgm:spPr/>
      <dgm:t>
        <a:bodyPr/>
        <a:lstStyle/>
        <a:p>
          <a:endParaRPr lang="en-US"/>
        </a:p>
      </dgm:t>
    </dgm:pt>
    <dgm:pt modelId="{A3DD8379-3B70-0B4B-950F-36DA1D220EBD}">
      <dgm:prSet phldrT="[Text]"/>
      <dgm:spPr/>
      <dgm:t>
        <a:bodyPr/>
        <a:lstStyle/>
        <a:p>
          <a:r>
            <a:rPr lang="en-US" dirty="0"/>
            <a:t>Discovery portal:</a:t>
          </a:r>
        </a:p>
      </dgm:t>
    </dgm:pt>
    <dgm:pt modelId="{0348F8A9-3BC3-3544-908F-40DF52DA1485}" type="parTrans" cxnId="{C6E79C7B-1B9F-BC4B-92D4-C20B1229608B}">
      <dgm:prSet/>
      <dgm:spPr/>
      <dgm:t>
        <a:bodyPr/>
        <a:lstStyle/>
        <a:p>
          <a:endParaRPr lang="en-US"/>
        </a:p>
      </dgm:t>
    </dgm:pt>
    <dgm:pt modelId="{042DA24E-7DB7-9C4E-8442-2571EA687195}" type="sibTrans" cxnId="{C6E79C7B-1B9F-BC4B-92D4-C20B1229608B}">
      <dgm:prSet/>
      <dgm:spPr/>
      <dgm:t>
        <a:bodyPr/>
        <a:lstStyle/>
        <a:p>
          <a:endParaRPr lang="en-US"/>
        </a:p>
      </dgm:t>
    </dgm:pt>
    <dgm:pt modelId="{84692D12-9930-A543-BCEE-A8AE5A634127}">
      <dgm:prSet phldrT="[Text]"/>
      <dgm:spPr/>
      <dgm:t>
        <a:bodyPr/>
        <a:lstStyle/>
        <a:p>
          <a:r>
            <a:rPr lang="en-US" dirty="0"/>
            <a:t>Data retrieval:</a:t>
          </a:r>
        </a:p>
      </dgm:t>
    </dgm:pt>
    <dgm:pt modelId="{02E73A0D-688E-EA48-8353-527113C26942}" type="parTrans" cxnId="{9E1CD131-B9A5-F248-B7FB-7A2CDE9823B4}">
      <dgm:prSet/>
      <dgm:spPr/>
      <dgm:t>
        <a:bodyPr/>
        <a:lstStyle/>
        <a:p>
          <a:endParaRPr lang="en-US"/>
        </a:p>
      </dgm:t>
    </dgm:pt>
    <dgm:pt modelId="{883EA98A-178B-0E4F-82C6-FB81A9E9F648}" type="sibTrans" cxnId="{9E1CD131-B9A5-F248-B7FB-7A2CDE9823B4}">
      <dgm:prSet/>
      <dgm:spPr/>
      <dgm:t>
        <a:bodyPr/>
        <a:lstStyle/>
        <a:p>
          <a:endParaRPr lang="en-US"/>
        </a:p>
      </dgm:t>
    </dgm:pt>
    <dgm:pt modelId="{3D86EA64-F361-8A45-898B-65337AC822C3}">
      <dgm:prSet phldrT="[Text]"/>
      <dgm:spPr/>
      <dgm:t>
        <a:bodyPr/>
        <a:lstStyle/>
        <a:p>
          <a:r>
            <a:rPr lang="en-US" dirty="0"/>
            <a:t>Documentation:</a:t>
          </a:r>
        </a:p>
      </dgm:t>
    </dgm:pt>
    <dgm:pt modelId="{C352589D-C709-4A45-8C68-1989B0FC2466}" type="sibTrans" cxnId="{2B9D2A44-B666-4A47-B07B-0868632D35BE}">
      <dgm:prSet/>
      <dgm:spPr/>
      <dgm:t>
        <a:bodyPr/>
        <a:lstStyle/>
        <a:p>
          <a:endParaRPr lang="en-US"/>
        </a:p>
      </dgm:t>
    </dgm:pt>
    <dgm:pt modelId="{BEA7C0BC-01B8-8B41-B9CA-8E49CCD7FDA8}" type="parTrans" cxnId="{2B9D2A44-B666-4A47-B07B-0868632D35BE}">
      <dgm:prSet/>
      <dgm:spPr/>
      <dgm:t>
        <a:bodyPr/>
        <a:lstStyle/>
        <a:p>
          <a:endParaRPr lang="en-US"/>
        </a:p>
      </dgm:t>
    </dgm:pt>
    <dgm:pt modelId="{AF0F611C-550A-BC43-B5A1-514265905740}">
      <dgm:prSet phldrT="[Text]"/>
      <dgm:spPr/>
      <dgm:t>
        <a:bodyPr/>
        <a:lstStyle/>
        <a:p>
          <a:r>
            <a:rPr lang="en-US" dirty="0">
              <a:solidFill>
                <a:schemeClr val="accent2">
                  <a:lumMod val="50000"/>
                </a:schemeClr>
              </a:solidFill>
            </a:rPr>
            <a:t>https://archive.stsci.edu/</a:t>
          </a:r>
        </a:p>
      </dgm:t>
    </dgm:pt>
    <dgm:pt modelId="{80401177-C66B-A84D-A17A-4B84E81A1241}" type="parTrans" cxnId="{32880C26-83C8-1546-94C1-E3C1E8F6AA2A}">
      <dgm:prSet/>
      <dgm:spPr/>
      <dgm:t>
        <a:bodyPr/>
        <a:lstStyle/>
        <a:p>
          <a:endParaRPr lang="en-US"/>
        </a:p>
      </dgm:t>
    </dgm:pt>
    <dgm:pt modelId="{5335FE27-1EC2-394B-AB43-78516B52C11F}" type="sibTrans" cxnId="{32880C26-83C8-1546-94C1-E3C1E8F6AA2A}">
      <dgm:prSet/>
      <dgm:spPr/>
      <dgm:t>
        <a:bodyPr/>
        <a:lstStyle/>
        <a:p>
          <a:endParaRPr lang="en-US"/>
        </a:p>
      </dgm:t>
    </dgm:pt>
    <dgm:pt modelId="{975962E4-0DD0-4246-85E2-DDC1F08DB165}">
      <dgm:prSet phldrT="[Text]"/>
      <dgm:spPr/>
      <dgm:t>
        <a:bodyPr/>
        <a:lstStyle/>
        <a:p>
          <a:r>
            <a:rPr lang="en-US" dirty="0">
              <a:solidFill>
                <a:schemeClr val="accent2">
                  <a:lumMod val="50000"/>
                </a:schemeClr>
              </a:solidFill>
            </a:rPr>
            <a:t>https://jwst-docs.stsci.edu/obtaining-data</a:t>
          </a:r>
        </a:p>
      </dgm:t>
    </dgm:pt>
    <dgm:pt modelId="{F0B41BFB-A50E-0646-B406-04AE04C7F8B4}" type="parTrans" cxnId="{901982EF-E360-AF49-8900-831465265A33}">
      <dgm:prSet/>
      <dgm:spPr/>
      <dgm:t>
        <a:bodyPr/>
        <a:lstStyle/>
        <a:p>
          <a:endParaRPr lang="en-US"/>
        </a:p>
      </dgm:t>
    </dgm:pt>
    <dgm:pt modelId="{A433C1D5-E305-D14D-89F4-9A25A3A0F95D}" type="sibTrans" cxnId="{901982EF-E360-AF49-8900-831465265A33}">
      <dgm:prSet/>
      <dgm:spPr/>
      <dgm:t>
        <a:bodyPr/>
        <a:lstStyle/>
        <a:p>
          <a:endParaRPr lang="en-US"/>
        </a:p>
      </dgm:t>
    </dgm:pt>
    <dgm:pt modelId="{D0AC7D9D-E9AD-8A46-8802-ECFCFE7E98E1}">
      <dgm:prSet phldrT="[Text]"/>
      <dgm:spPr/>
      <dgm:t>
        <a:bodyPr/>
        <a:lstStyle/>
        <a:p>
          <a:r>
            <a:rPr lang="en-US" dirty="0">
              <a:solidFill>
                <a:schemeClr val="accent2">
                  <a:lumMod val="50000"/>
                </a:schemeClr>
              </a:solidFill>
            </a:rPr>
            <a:t>https://mast.stsci.edu/portal/Mashup/Clients/Mast/data/html/MastHelp.html</a:t>
          </a:r>
        </a:p>
      </dgm:t>
    </dgm:pt>
    <dgm:pt modelId="{F9B80473-C571-B24A-926E-DDDED83F2744}" type="parTrans" cxnId="{2E1631D5-C2E7-9A45-970D-E56ECC051650}">
      <dgm:prSet/>
      <dgm:spPr/>
      <dgm:t>
        <a:bodyPr/>
        <a:lstStyle/>
        <a:p>
          <a:endParaRPr lang="en-US"/>
        </a:p>
      </dgm:t>
    </dgm:pt>
    <dgm:pt modelId="{CEEB640C-AF53-3942-86E0-E9D7515187A1}" type="sibTrans" cxnId="{2E1631D5-C2E7-9A45-970D-E56ECC051650}">
      <dgm:prSet/>
      <dgm:spPr/>
      <dgm:t>
        <a:bodyPr/>
        <a:lstStyle/>
        <a:p>
          <a:endParaRPr lang="en-US"/>
        </a:p>
      </dgm:t>
    </dgm:pt>
    <dgm:pt modelId="{95EEEA92-4863-4045-8ED0-F32495553565}">
      <dgm:prSet phldrT="[Text]"/>
      <dgm:spPr/>
      <dgm:t>
        <a:bodyPr/>
        <a:lstStyle/>
        <a:p>
          <a:r>
            <a:rPr lang="en-US" dirty="0">
              <a:solidFill>
                <a:schemeClr val="accent2">
                  <a:lumMod val="50000"/>
                </a:schemeClr>
              </a:solidFill>
            </a:rPr>
            <a:t>https://mast.stsci.edu/portal/Mashup/Clients/Mast/Portal.html</a:t>
          </a:r>
        </a:p>
      </dgm:t>
    </dgm:pt>
    <dgm:pt modelId="{B9D24EBD-E28B-9545-BA81-B3E2EFAF0C96}" type="parTrans" cxnId="{E39B0F2E-3364-E249-A06D-DA82C95919E8}">
      <dgm:prSet/>
      <dgm:spPr/>
      <dgm:t>
        <a:bodyPr/>
        <a:lstStyle/>
        <a:p>
          <a:endParaRPr lang="en-US"/>
        </a:p>
      </dgm:t>
    </dgm:pt>
    <dgm:pt modelId="{61C3526B-7C1C-2849-A38F-5CE8513C725E}" type="sibTrans" cxnId="{E39B0F2E-3364-E249-A06D-DA82C95919E8}">
      <dgm:prSet/>
      <dgm:spPr/>
      <dgm:t>
        <a:bodyPr/>
        <a:lstStyle/>
        <a:p>
          <a:endParaRPr lang="en-US"/>
        </a:p>
      </dgm:t>
    </dgm:pt>
    <dgm:pt modelId="{41B62D6C-A23C-2245-B157-CDB6205A7D95}" type="pres">
      <dgm:prSet presAssocID="{59C01367-D5AC-D143-B843-8D4D5E6E3E94}" presName="linear" presStyleCnt="0">
        <dgm:presLayoutVars>
          <dgm:animLvl val="lvl"/>
          <dgm:resizeHandles val="exact"/>
        </dgm:presLayoutVars>
      </dgm:prSet>
      <dgm:spPr/>
    </dgm:pt>
    <dgm:pt modelId="{24799D36-9CE5-0947-A9E3-BD1707DCAFBD}" type="pres">
      <dgm:prSet presAssocID="{1157F2BB-1701-D74F-8DD3-D1C21DC7300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4890C9A-FFE4-154C-9B5C-4289A3DF2237}" type="pres">
      <dgm:prSet presAssocID="{1157F2BB-1701-D74F-8DD3-D1C21DC73004}" presName="childText" presStyleLbl="revTx" presStyleIdx="0" presStyleCnt="4">
        <dgm:presLayoutVars>
          <dgm:bulletEnabled val="1"/>
        </dgm:presLayoutVars>
      </dgm:prSet>
      <dgm:spPr/>
    </dgm:pt>
    <dgm:pt modelId="{10C6930E-C816-8240-A249-91B1800CA39C}" type="pres">
      <dgm:prSet presAssocID="{3D86EA64-F361-8A45-898B-65337AC822C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A1834F6-2FB9-F045-B7CE-53E5F3DB436F}" type="pres">
      <dgm:prSet presAssocID="{3D86EA64-F361-8A45-898B-65337AC822C3}" presName="childText" presStyleLbl="revTx" presStyleIdx="1" presStyleCnt="4">
        <dgm:presLayoutVars>
          <dgm:bulletEnabled val="1"/>
        </dgm:presLayoutVars>
      </dgm:prSet>
      <dgm:spPr/>
    </dgm:pt>
    <dgm:pt modelId="{BA686C95-E24E-5C46-8140-26E3DF8A57A6}" type="pres">
      <dgm:prSet presAssocID="{A3DD8379-3B70-0B4B-950F-36DA1D220EB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D4EFD1E-925B-0145-83EF-91EED4000425}" type="pres">
      <dgm:prSet presAssocID="{A3DD8379-3B70-0B4B-950F-36DA1D220EBD}" presName="childText" presStyleLbl="revTx" presStyleIdx="2" presStyleCnt="4">
        <dgm:presLayoutVars>
          <dgm:bulletEnabled val="1"/>
        </dgm:presLayoutVars>
      </dgm:prSet>
      <dgm:spPr/>
    </dgm:pt>
    <dgm:pt modelId="{49E5B52D-2338-5943-BE00-F4B968824D35}" type="pres">
      <dgm:prSet presAssocID="{84692D12-9930-A543-BCEE-A8AE5A63412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9AF3FBC-ED9F-B64F-A855-E4E6774ED2A2}" type="pres">
      <dgm:prSet presAssocID="{84692D12-9930-A543-BCEE-A8AE5A634127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32880C26-83C8-1546-94C1-E3C1E8F6AA2A}" srcId="{1157F2BB-1701-D74F-8DD3-D1C21DC73004}" destId="{AF0F611C-550A-BC43-B5A1-514265905740}" srcOrd="0" destOrd="0" parTransId="{80401177-C66B-A84D-A17A-4B84E81A1241}" sibTransId="{5335FE27-1EC2-394B-AB43-78516B52C11F}"/>
    <dgm:cxn modelId="{C9137A2C-97CC-7940-A239-20627DAA8D92}" type="presOf" srcId="{1157F2BB-1701-D74F-8DD3-D1C21DC73004}" destId="{24799D36-9CE5-0947-A9E3-BD1707DCAFBD}" srcOrd="0" destOrd="0" presId="urn:microsoft.com/office/officeart/2005/8/layout/vList2"/>
    <dgm:cxn modelId="{E39B0F2E-3364-E249-A06D-DA82C95919E8}" srcId="{84692D12-9930-A543-BCEE-A8AE5A634127}" destId="{95EEEA92-4863-4045-8ED0-F32495553565}" srcOrd="0" destOrd="0" parTransId="{B9D24EBD-E28B-9545-BA81-B3E2EFAF0C96}" sibTransId="{61C3526B-7C1C-2849-A38F-5CE8513C725E}"/>
    <dgm:cxn modelId="{9E1CD131-B9A5-F248-B7FB-7A2CDE9823B4}" srcId="{59C01367-D5AC-D143-B843-8D4D5E6E3E94}" destId="{84692D12-9930-A543-BCEE-A8AE5A634127}" srcOrd="3" destOrd="0" parTransId="{02E73A0D-688E-EA48-8353-527113C26942}" sibTransId="{883EA98A-178B-0E4F-82C6-FB81A9E9F648}"/>
    <dgm:cxn modelId="{2B9D2A44-B666-4A47-B07B-0868632D35BE}" srcId="{59C01367-D5AC-D143-B843-8D4D5E6E3E94}" destId="{3D86EA64-F361-8A45-898B-65337AC822C3}" srcOrd="1" destOrd="0" parTransId="{BEA7C0BC-01B8-8B41-B9CA-8E49CCD7FDA8}" sibTransId="{C352589D-C709-4A45-8C68-1989B0FC2466}"/>
    <dgm:cxn modelId="{95B67449-DADA-424F-A4A2-459B78D7141F}" type="presOf" srcId="{D0AC7D9D-E9AD-8A46-8802-ECFCFE7E98E1}" destId="{9D4EFD1E-925B-0145-83EF-91EED4000425}" srcOrd="0" destOrd="0" presId="urn:microsoft.com/office/officeart/2005/8/layout/vList2"/>
    <dgm:cxn modelId="{E6D1705C-A5A9-C642-8CB5-856E322EE4B9}" type="presOf" srcId="{84692D12-9930-A543-BCEE-A8AE5A634127}" destId="{49E5B52D-2338-5943-BE00-F4B968824D35}" srcOrd="0" destOrd="0" presId="urn:microsoft.com/office/officeart/2005/8/layout/vList2"/>
    <dgm:cxn modelId="{C6E79C7B-1B9F-BC4B-92D4-C20B1229608B}" srcId="{59C01367-D5AC-D143-B843-8D4D5E6E3E94}" destId="{A3DD8379-3B70-0B4B-950F-36DA1D220EBD}" srcOrd="2" destOrd="0" parTransId="{0348F8A9-3BC3-3544-908F-40DF52DA1485}" sibTransId="{042DA24E-7DB7-9C4E-8442-2571EA687195}"/>
    <dgm:cxn modelId="{D7FF6E7E-A278-F049-A66B-81C38F573D19}" srcId="{59C01367-D5AC-D143-B843-8D4D5E6E3E94}" destId="{1157F2BB-1701-D74F-8DD3-D1C21DC73004}" srcOrd="0" destOrd="0" parTransId="{9C4488E5-B853-404F-A609-5A712428AECF}" sibTransId="{A733F92D-1B4D-0E40-B943-75A68AE05E54}"/>
    <dgm:cxn modelId="{AEE1BF86-3AFE-B141-BA30-051AE78CD654}" type="presOf" srcId="{A3DD8379-3B70-0B4B-950F-36DA1D220EBD}" destId="{BA686C95-E24E-5C46-8140-26E3DF8A57A6}" srcOrd="0" destOrd="0" presId="urn:microsoft.com/office/officeart/2005/8/layout/vList2"/>
    <dgm:cxn modelId="{31DD0899-10D3-0746-BCCF-5224321DADF0}" type="presOf" srcId="{AF0F611C-550A-BC43-B5A1-514265905740}" destId="{84890C9A-FFE4-154C-9B5C-4289A3DF2237}" srcOrd="0" destOrd="0" presId="urn:microsoft.com/office/officeart/2005/8/layout/vList2"/>
    <dgm:cxn modelId="{D8F72099-D298-7A48-BAEB-5FB528CE5E37}" type="presOf" srcId="{975962E4-0DD0-4246-85E2-DDC1F08DB165}" destId="{DA1834F6-2FB9-F045-B7CE-53E5F3DB436F}" srcOrd="0" destOrd="0" presId="urn:microsoft.com/office/officeart/2005/8/layout/vList2"/>
    <dgm:cxn modelId="{ABE6659E-708A-7341-AC6E-D7639CC02A76}" type="presOf" srcId="{95EEEA92-4863-4045-8ED0-F32495553565}" destId="{19AF3FBC-ED9F-B64F-A855-E4E6774ED2A2}" srcOrd="0" destOrd="0" presId="urn:microsoft.com/office/officeart/2005/8/layout/vList2"/>
    <dgm:cxn modelId="{2E1631D5-C2E7-9A45-970D-E56ECC051650}" srcId="{A3DD8379-3B70-0B4B-950F-36DA1D220EBD}" destId="{D0AC7D9D-E9AD-8A46-8802-ECFCFE7E98E1}" srcOrd="0" destOrd="0" parTransId="{F9B80473-C571-B24A-926E-DDDED83F2744}" sibTransId="{CEEB640C-AF53-3942-86E0-E9D7515187A1}"/>
    <dgm:cxn modelId="{901982EF-E360-AF49-8900-831465265A33}" srcId="{3D86EA64-F361-8A45-898B-65337AC822C3}" destId="{975962E4-0DD0-4246-85E2-DDC1F08DB165}" srcOrd="0" destOrd="0" parTransId="{F0B41BFB-A50E-0646-B406-04AE04C7F8B4}" sibTransId="{A433C1D5-E305-D14D-89F4-9A25A3A0F95D}"/>
    <dgm:cxn modelId="{CB2BC7F2-C0D4-384B-AC6F-90D5299009CE}" type="presOf" srcId="{59C01367-D5AC-D143-B843-8D4D5E6E3E94}" destId="{41B62D6C-A23C-2245-B157-CDB6205A7D95}" srcOrd="0" destOrd="0" presId="urn:microsoft.com/office/officeart/2005/8/layout/vList2"/>
    <dgm:cxn modelId="{DDA7B1F9-D7C3-DC4A-8475-DD8A4D19BA3F}" type="presOf" srcId="{3D86EA64-F361-8A45-898B-65337AC822C3}" destId="{10C6930E-C816-8240-A249-91B1800CA39C}" srcOrd="0" destOrd="0" presId="urn:microsoft.com/office/officeart/2005/8/layout/vList2"/>
    <dgm:cxn modelId="{79DB2B9F-5F79-ED4D-B9A7-237E7C674122}" type="presParOf" srcId="{41B62D6C-A23C-2245-B157-CDB6205A7D95}" destId="{24799D36-9CE5-0947-A9E3-BD1707DCAFBD}" srcOrd="0" destOrd="0" presId="urn:microsoft.com/office/officeart/2005/8/layout/vList2"/>
    <dgm:cxn modelId="{29CF0FCB-F34C-D143-B4FF-F7DE7AFA6011}" type="presParOf" srcId="{41B62D6C-A23C-2245-B157-CDB6205A7D95}" destId="{84890C9A-FFE4-154C-9B5C-4289A3DF2237}" srcOrd="1" destOrd="0" presId="urn:microsoft.com/office/officeart/2005/8/layout/vList2"/>
    <dgm:cxn modelId="{FA02CAC7-F251-9341-B0B7-664288482C94}" type="presParOf" srcId="{41B62D6C-A23C-2245-B157-CDB6205A7D95}" destId="{10C6930E-C816-8240-A249-91B1800CA39C}" srcOrd="2" destOrd="0" presId="urn:microsoft.com/office/officeart/2005/8/layout/vList2"/>
    <dgm:cxn modelId="{08F16743-535F-054E-BC4B-6CEF1521CD58}" type="presParOf" srcId="{41B62D6C-A23C-2245-B157-CDB6205A7D95}" destId="{DA1834F6-2FB9-F045-B7CE-53E5F3DB436F}" srcOrd="3" destOrd="0" presId="urn:microsoft.com/office/officeart/2005/8/layout/vList2"/>
    <dgm:cxn modelId="{7D86C9D0-97D7-2146-AB8C-2CD1FF3D6D30}" type="presParOf" srcId="{41B62D6C-A23C-2245-B157-CDB6205A7D95}" destId="{BA686C95-E24E-5C46-8140-26E3DF8A57A6}" srcOrd="4" destOrd="0" presId="urn:microsoft.com/office/officeart/2005/8/layout/vList2"/>
    <dgm:cxn modelId="{A9278D95-2804-E241-A83C-BE3F82851284}" type="presParOf" srcId="{41B62D6C-A23C-2245-B157-CDB6205A7D95}" destId="{9D4EFD1E-925B-0145-83EF-91EED4000425}" srcOrd="5" destOrd="0" presId="urn:microsoft.com/office/officeart/2005/8/layout/vList2"/>
    <dgm:cxn modelId="{1928AC4D-5D15-2E45-B1C8-BBCC4523F533}" type="presParOf" srcId="{41B62D6C-A23C-2245-B157-CDB6205A7D95}" destId="{49E5B52D-2338-5943-BE00-F4B968824D35}" srcOrd="6" destOrd="0" presId="urn:microsoft.com/office/officeart/2005/8/layout/vList2"/>
    <dgm:cxn modelId="{D5DC077A-9428-5241-80AB-29FD2D13D2D5}" type="presParOf" srcId="{41B62D6C-A23C-2245-B157-CDB6205A7D95}" destId="{19AF3FBC-ED9F-B64F-A855-E4E6774ED2A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816D71-E580-3B45-93A4-97C584074053}" type="doc">
      <dgm:prSet loTypeId="urn:microsoft.com/office/officeart/2005/8/layout/hierarchy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05EB2A-6B92-1A4F-BCFD-79B4E350028D}">
      <dgm:prSet phldrT="[Text]" custT="1"/>
      <dgm:spPr/>
      <dgm:t>
        <a:bodyPr/>
        <a:lstStyle/>
        <a:p>
          <a:r>
            <a:rPr lang="en-US" sz="3000" dirty="0"/>
            <a:t>Provides high level information about:</a:t>
          </a:r>
        </a:p>
      </dgm:t>
    </dgm:pt>
    <dgm:pt modelId="{72AD1482-A280-E543-9500-0AAD944C667C}" type="parTrans" cxnId="{BE8CA26A-CA43-4744-BB33-D4231C076BAE}">
      <dgm:prSet/>
      <dgm:spPr/>
      <dgm:t>
        <a:bodyPr/>
        <a:lstStyle/>
        <a:p>
          <a:endParaRPr lang="en-US"/>
        </a:p>
      </dgm:t>
    </dgm:pt>
    <dgm:pt modelId="{5C07DC6D-13A0-3746-A521-E8713CF4335F}" type="sibTrans" cxnId="{BE8CA26A-CA43-4744-BB33-D4231C076BAE}">
      <dgm:prSet/>
      <dgm:spPr/>
      <dgm:t>
        <a:bodyPr/>
        <a:lstStyle/>
        <a:p>
          <a:endParaRPr lang="en-US"/>
        </a:p>
      </dgm:t>
    </dgm:pt>
    <dgm:pt modelId="{5BF75808-FE18-5B47-B31D-21331982EC06}">
      <dgm:prSet phldrT="[Text]" custT="1"/>
      <dgm:spPr>
        <a:solidFill>
          <a:schemeClr val="accent1">
            <a:hueOff val="0"/>
            <a:satOff val="0"/>
            <a:lumOff val="0"/>
            <a:alpha val="78000"/>
          </a:schemeClr>
        </a:solidFill>
      </dgm:spPr>
      <dgm:t>
        <a:bodyPr/>
        <a:lstStyle/>
        <a:p>
          <a:r>
            <a:rPr lang="en-US" sz="2000" dirty="0"/>
            <a:t>Retrieving and exploring data products</a:t>
          </a:r>
        </a:p>
      </dgm:t>
    </dgm:pt>
    <dgm:pt modelId="{0D66B7B1-8844-EF4E-9747-8E6DEB9912E9}" type="parTrans" cxnId="{8AE0E984-25C8-D34F-BF77-9D49B2FBDE24}">
      <dgm:prSet/>
      <dgm:spPr/>
      <dgm:t>
        <a:bodyPr/>
        <a:lstStyle/>
        <a:p>
          <a:endParaRPr lang="en-US"/>
        </a:p>
      </dgm:t>
    </dgm:pt>
    <dgm:pt modelId="{F7CD443E-840C-2B4D-9C26-7EC13A7BA6E9}" type="sibTrans" cxnId="{8AE0E984-25C8-D34F-BF77-9D49B2FBDE24}">
      <dgm:prSet/>
      <dgm:spPr/>
      <dgm:t>
        <a:bodyPr/>
        <a:lstStyle/>
        <a:p>
          <a:endParaRPr lang="en-US"/>
        </a:p>
      </dgm:t>
    </dgm:pt>
    <dgm:pt modelId="{4683C9FC-B3DE-0446-A4BD-A6D42B6F3CB2}">
      <dgm:prSet phldrT="[Text]" custT="1"/>
      <dgm:spPr>
        <a:solidFill>
          <a:schemeClr val="accent1">
            <a:hueOff val="0"/>
            <a:satOff val="0"/>
            <a:lumOff val="0"/>
            <a:alpha val="78000"/>
          </a:schemeClr>
        </a:solidFill>
      </dgm:spPr>
      <dgm:t>
        <a:bodyPr/>
        <a:lstStyle/>
        <a:p>
          <a:r>
            <a:rPr lang="en-US" sz="2000" dirty="0"/>
            <a:t>Calibration plans and descriptions</a:t>
          </a:r>
        </a:p>
      </dgm:t>
    </dgm:pt>
    <dgm:pt modelId="{0316D635-BD77-D249-AB9B-0DDCFD609E99}" type="parTrans" cxnId="{A5D73838-244E-A84E-B92A-F3023DDEA449}">
      <dgm:prSet/>
      <dgm:spPr/>
      <dgm:t>
        <a:bodyPr/>
        <a:lstStyle/>
        <a:p>
          <a:endParaRPr lang="en-US"/>
        </a:p>
      </dgm:t>
    </dgm:pt>
    <dgm:pt modelId="{4427DB30-5656-C748-B9F0-DA2154F9977D}" type="sibTrans" cxnId="{A5D73838-244E-A84E-B92A-F3023DDEA449}">
      <dgm:prSet/>
      <dgm:spPr/>
      <dgm:t>
        <a:bodyPr/>
        <a:lstStyle/>
        <a:p>
          <a:endParaRPr lang="en-US"/>
        </a:p>
      </dgm:t>
    </dgm:pt>
    <dgm:pt modelId="{ED616C9B-6226-6246-9987-8A990AE095E4}">
      <dgm:prSet phldrT="[Text]" custT="1"/>
      <dgm:spPr>
        <a:solidFill>
          <a:schemeClr val="accent1">
            <a:hueOff val="0"/>
            <a:satOff val="0"/>
            <a:lumOff val="0"/>
            <a:alpha val="78000"/>
          </a:schemeClr>
        </a:solidFill>
      </dgm:spPr>
      <dgm:t>
        <a:bodyPr/>
        <a:lstStyle/>
        <a:p>
          <a:r>
            <a:rPr lang="en-US" sz="2000" dirty="0"/>
            <a:t>Calibration pipeline algorithms and workflows</a:t>
          </a:r>
        </a:p>
      </dgm:t>
    </dgm:pt>
    <dgm:pt modelId="{88455507-122A-074F-981E-43795D7E0BEF}" type="parTrans" cxnId="{6A245511-EABE-8640-A888-7423C2ADBE36}">
      <dgm:prSet/>
      <dgm:spPr/>
      <dgm:t>
        <a:bodyPr/>
        <a:lstStyle/>
        <a:p>
          <a:endParaRPr lang="en-US"/>
        </a:p>
      </dgm:t>
    </dgm:pt>
    <dgm:pt modelId="{108AC832-ED68-BB45-B975-EB814B990007}" type="sibTrans" cxnId="{6A245511-EABE-8640-A888-7423C2ADBE36}">
      <dgm:prSet/>
      <dgm:spPr/>
      <dgm:t>
        <a:bodyPr/>
        <a:lstStyle/>
        <a:p>
          <a:endParaRPr lang="en-US"/>
        </a:p>
      </dgm:t>
    </dgm:pt>
    <dgm:pt modelId="{282169B9-BAA6-C04E-B3B6-2AE0C7D1944C}">
      <dgm:prSet phldrT="[Text]" custT="1"/>
      <dgm:spPr>
        <a:solidFill>
          <a:schemeClr val="accent1">
            <a:hueOff val="0"/>
            <a:satOff val="0"/>
            <a:lumOff val="0"/>
            <a:alpha val="78000"/>
          </a:schemeClr>
        </a:solidFill>
      </dgm:spPr>
      <dgm:t>
        <a:bodyPr/>
        <a:lstStyle/>
        <a:p>
          <a:r>
            <a:rPr lang="en-US" sz="2000" dirty="0"/>
            <a:t>Post-pipeline data analysis</a:t>
          </a:r>
        </a:p>
      </dgm:t>
    </dgm:pt>
    <dgm:pt modelId="{2AC9073D-CDAF-5743-98F0-3394FFF853A1}" type="parTrans" cxnId="{A172D8FF-5D9F-A94B-A054-AB277CCDBCF3}">
      <dgm:prSet/>
      <dgm:spPr/>
      <dgm:t>
        <a:bodyPr/>
        <a:lstStyle/>
        <a:p>
          <a:endParaRPr lang="en-US"/>
        </a:p>
      </dgm:t>
    </dgm:pt>
    <dgm:pt modelId="{F30D5C69-E094-424B-9CDB-567F1E25F1CF}" type="sibTrans" cxnId="{A172D8FF-5D9F-A94B-A054-AB277CCDBCF3}">
      <dgm:prSet/>
      <dgm:spPr/>
      <dgm:t>
        <a:bodyPr/>
        <a:lstStyle/>
        <a:p>
          <a:endParaRPr lang="en-US"/>
        </a:p>
      </dgm:t>
    </dgm:pt>
    <dgm:pt modelId="{90F13558-6FB4-C94F-9E68-A86670C6EAC0}" type="pres">
      <dgm:prSet presAssocID="{EB816D71-E580-3B45-93A4-97C58407405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CF14B4E-F894-B143-A449-8ED2000E2E1B}" type="pres">
      <dgm:prSet presAssocID="{A605EB2A-6B92-1A4F-BCFD-79B4E350028D}" presName="vertOne" presStyleCnt="0"/>
      <dgm:spPr/>
    </dgm:pt>
    <dgm:pt modelId="{F6C61DB1-38ED-104E-BFD2-2E7FF64C4D6D}" type="pres">
      <dgm:prSet presAssocID="{A605EB2A-6B92-1A4F-BCFD-79B4E350028D}" presName="txOne" presStyleLbl="node0" presStyleIdx="0" presStyleCnt="1">
        <dgm:presLayoutVars>
          <dgm:chPref val="3"/>
        </dgm:presLayoutVars>
      </dgm:prSet>
      <dgm:spPr/>
    </dgm:pt>
    <dgm:pt modelId="{53225F3E-8F40-AC46-A237-CCDE373C0DD7}" type="pres">
      <dgm:prSet presAssocID="{A605EB2A-6B92-1A4F-BCFD-79B4E350028D}" presName="parTransOne" presStyleCnt="0"/>
      <dgm:spPr/>
    </dgm:pt>
    <dgm:pt modelId="{9D3DCF5F-8703-0C43-B1C9-3F421D470D95}" type="pres">
      <dgm:prSet presAssocID="{A605EB2A-6B92-1A4F-BCFD-79B4E350028D}" presName="horzOne" presStyleCnt="0"/>
      <dgm:spPr/>
    </dgm:pt>
    <dgm:pt modelId="{EA29F74B-981D-064A-8A84-4E3731E95F6A}" type="pres">
      <dgm:prSet presAssocID="{5BF75808-FE18-5B47-B31D-21331982EC06}" presName="vertTwo" presStyleCnt="0"/>
      <dgm:spPr/>
    </dgm:pt>
    <dgm:pt modelId="{B176C382-C4BF-7D42-A51D-1B8DF7F121F9}" type="pres">
      <dgm:prSet presAssocID="{5BF75808-FE18-5B47-B31D-21331982EC06}" presName="txTwo" presStyleLbl="node2" presStyleIdx="0" presStyleCnt="4">
        <dgm:presLayoutVars>
          <dgm:chPref val="3"/>
        </dgm:presLayoutVars>
      </dgm:prSet>
      <dgm:spPr/>
    </dgm:pt>
    <dgm:pt modelId="{095CD42B-C667-1145-8835-192E69570D68}" type="pres">
      <dgm:prSet presAssocID="{5BF75808-FE18-5B47-B31D-21331982EC06}" presName="horzTwo" presStyleCnt="0"/>
      <dgm:spPr/>
    </dgm:pt>
    <dgm:pt modelId="{AF2212E2-03FA-D64B-A155-6B652000B955}" type="pres">
      <dgm:prSet presAssocID="{F7CD443E-840C-2B4D-9C26-7EC13A7BA6E9}" presName="sibSpaceTwo" presStyleCnt="0"/>
      <dgm:spPr/>
    </dgm:pt>
    <dgm:pt modelId="{91181EEB-AFC7-DA40-963D-5D5EE7B6CF28}" type="pres">
      <dgm:prSet presAssocID="{4683C9FC-B3DE-0446-A4BD-A6D42B6F3CB2}" presName="vertTwo" presStyleCnt="0"/>
      <dgm:spPr/>
    </dgm:pt>
    <dgm:pt modelId="{8D125576-14CF-8A4E-8D04-2668284DAEB6}" type="pres">
      <dgm:prSet presAssocID="{4683C9FC-B3DE-0446-A4BD-A6D42B6F3CB2}" presName="txTwo" presStyleLbl="node2" presStyleIdx="1" presStyleCnt="4">
        <dgm:presLayoutVars>
          <dgm:chPref val="3"/>
        </dgm:presLayoutVars>
      </dgm:prSet>
      <dgm:spPr/>
    </dgm:pt>
    <dgm:pt modelId="{7F08EFF5-7DED-C342-8AC2-B5B09D8A0828}" type="pres">
      <dgm:prSet presAssocID="{4683C9FC-B3DE-0446-A4BD-A6D42B6F3CB2}" presName="horzTwo" presStyleCnt="0"/>
      <dgm:spPr/>
    </dgm:pt>
    <dgm:pt modelId="{A326C24B-FDA3-B441-BE2F-61250469F626}" type="pres">
      <dgm:prSet presAssocID="{4427DB30-5656-C748-B9F0-DA2154F9977D}" presName="sibSpaceTwo" presStyleCnt="0"/>
      <dgm:spPr/>
    </dgm:pt>
    <dgm:pt modelId="{5B21914E-C237-744A-A5AD-AFC03B19B693}" type="pres">
      <dgm:prSet presAssocID="{ED616C9B-6226-6246-9987-8A990AE095E4}" presName="vertTwo" presStyleCnt="0"/>
      <dgm:spPr/>
    </dgm:pt>
    <dgm:pt modelId="{2279B13D-5335-2245-B31C-125D7AA029AF}" type="pres">
      <dgm:prSet presAssocID="{ED616C9B-6226-6246-9987-8A990AE095E4}" presName="txTwo" presStyleLbl="node2" presStyleIdx="2" presStyleCnt="4">
        <dgm:presLayoutVars>
          <dgm:chPref val="3"/>
        </dgm:presLayoutVars>
      </dgm:prSet>
      <dgm:spPr/>
    </dgm:pt>
    <dgm:pt modelId="{A7C478D8-1F4F-474F-986E-A8807EAE4623}" type="pres">
      <dgm:prSet presAssocID="{ED616C9B-6226-6246-9987-8A990AE095E4}" presName="horzTwo" presStyleCnt="0"/>
      <dgm:spPr/>
    </dgm:pt>
    <dgm:pt modelId="{471FD5B8-A2D9-5342-B0C0-2CC259A86CE3}" type="pres">
      <dgm:prSet presAssocID="{108AC832-ED68-BB45-B975-EB814B990007}" presName="sibSpaceTwo" presStyleCnt="0"/>
      <dgm:spPr/>
    </dgm:pt>
    <dgm:pt modelId="{775CDA62-5E59-584D-85A5-C066E3676794}" type="pres">
      <dgm:prSet presAssocID="{282169B9-BAA6-C04E-B3B6-2AE0C7D1944C}" presName="vertTwo" presStyleCnt="0"/>
      <dgm:spPr/>
    </dgm:pt>
    <dgm:pt modelId="{DF27D41B-CCFD-254A-895C-422DEC89E8D0}" type="pres">
      <dgm:prSet presAssocID="{282169B9-BAA6-C04E-B3B6-2AE0C7D1944C}" presName="txTwo" presStyleLbl="node2" presStyleIdx="3" presStyleCnt="4">
        <dgm:presLayoutVars>
          <dgm:chPref val="3"/>
        </dgm:presLayoutVars>
      </dgm:prSet>
      <dgm:spPr/>
    </dgm:pt>
    <dgm:pt modelId="{E3AB3365-FFEF-4045-A99C-91D5429DAA76}" type="pres">
      <dgm:prSet presAssocID="{282169B9-BAA6-C04E-B3B6-2AE0C7D1944C}" presName="horzTwo" presStyleCnt="0"/>
      <dgm:spPr/>
    </dgm:pt>
  </dgm:ptLst>
  <dgm:cxnLst>
    <dgm:cxn modelId="{6A245511-EABE-8640-A888-7423C2ADBE36}" srcId="{A605EB2A-6B92-1A4F-BCFD-79B4E350028D}" destId="{ED616C9B-6226-6246-9987-8A990AE095E4}" srcOrd="2" destOrd="0" parTransId="{88455507-122A-074F-981E-43795D7E0BEF}" sibTransId="{108AC832-ED68-BB45-B975-EB814B990007}"/>
    <dgm:cxn modelId="{907D6C32-09FF-7547-AD40-BD7086580765}" type="presOf" srcId="{282169B9-BAA6-C04E-B3B6-2AE0C7D1944C}" destId="{DF27D41B-CCFD-254A-895C-422DEC89E8D0}" srcOrd="0" destOrd="0" presId="urn:microsoft.com/office/officeart/2005/8/layout/hierarchy4"/>
    <dgm:cxn modelId="{A5D73838-244E-A84E-B92A-F3023DDEA449}" srcId="{A605EB2A-6B92-1A4F-BCFD-79B4E350028D}" destId="{4683C9FC-B3DE-0446-A4BD-A6D42B6F3CB2}" srcOrd="1" destOrd="0" parTransId="{0316D635-BD77-D249-AB9B-0DDCFD609E99}" sibTransId="{4427DB30-5656-C748-B9F0-DA2154F9977D}"/>
    <dgm:cxn modelId="{5F231B44-A1E0-4740-A048-0E71025006BE}" type="presOf" srcId="{EB816D71-E580-3B45-93A4-97C584074053}" destId="{90F13558-6FB4-C94F-9E68-A86670C6EAC0}" srcOrd="0" destOrd="0" presId="urn:microsoft.com/office/officeart/2005/8/layout/hierarchy4"/>
    <dgm:cxn modelId="{BFCB8C58-2CC2-7146-A8D2-02883A04DA6C}" type="presOf" srcId="{A605EB2A-6B92-1A4F-BCFD-79B4E350028D}" destId="{F6C61DB1-38ED-104E-BFD2-2E7FF64C4D6D}" srcOrd="0" destOrd="0" presId="urn:microsoft.com/office/officeart/2005/8/layout/hierarchy4"/>
    <dgm:cxn modelId="{BE8CA26A-CA43-4744-BB33-D4231C076BAE}" srcId="{EB816D71-E580-3B45-93A4-97C584074053}" destId="{A605EB2A-6B92-1A4F-BCFD-79B4E350028D}" srcOrd="0" destOrd="0" parTransId="{72AD1482-A280-E543-9500-0AAD944C667C}" sibTransId="{5C07DC6D-13A0-3746-A521-E8713CF4335F}"/>
    <dgm:cxn modelId="{8AE0E984-25C8-D34F-BF77-9D49B2FBDE24}" srcId="{A605EB2A-6B92-1A4F-BCFD-79B4E350028D}" destId="{5BF75808-FE18-5B47-B31D-21331982EC06}" srcOrd="0" destOrd="0" parTransId="{0D66B7B1-8844-EF4E-9747-8E6DEB9912E9}" sibTransId="{F7CD443E-840C-2B4D-9C26-7EC13A7BA6E9}"/>
    <dgm:cxn modelId="{122976D6-6C3B-8B41-B2E6-572EE9305033}" type="presOf" srcId="{ED616C9B-6226-6246-9987-8A990AE095E4}" destId="{2279B13D-5335-2245-B31C-125D7AA029AF}" srcOrd="0" destOrd="0" presId="urn:microsoft.com/office/officeart/2005/8/layout/hierarchy4"/>
    <dgm:cxn modelId="{5D5C76D7-1ADB-114C-B288-53BE99C1B911}" type="presOf" srcId="{4683C9FC-B3DE-0446-A4BD-A6D42B6F3CB2}" destId="{8D125576-14CF-8A4E-8D04-2668284DAEB6}" srcOrd="0" destOrd="0" presId="urn:microsoft.com/office/officeart/2005/8/layout/hierarchy4"/>
    <dgm:cxn modelId="{06D75BE0-582D-1A4F-A84D-F6AD5978A921}" type="presOf" srcId="{5BF75808-FE18-5B47-B31D-21331982EC06}" destId="{B176C382-C4BF-7D42-A51D-1B8DF7F121F9}" srcOrd="0" destOrd="0" presId="urn:microsoft.com/office/officeart/2005/8/layout/hierarchy4"/>
    <dgm:cxn modelId="{A172D8FF-5D9F-A94B-A054-AB277CCDBCF3}" srcId="{A605EB2A-6B92-1A4F-BCFD-79B4E350028D}" destId="{282169B9-BAA6-C04E-B3B6-2AE0C7D1944C}" srcOrd="3" destOrd="0" parTransId="{2AC9073D-CDAF-5743-98F0-3394FFF853A1}" sibTransId="{F30D5C69-E094-424B-9CDB-567F1E25F1CF}"/>
    <dgm:cxn modelId="{A06D555A-7511-7A45-AB7B-FA4DEB5830E1}" type="presParOf" srcId="{90F13558-6FB4-C94F-9E68-A86670C6EAC0}" destId="{9CF14B4E-F894-B143-A449-8ED2000E2E1B}" srcOrd="0" destOrd="0" presId="urn:microsoft.com/office/officeart/2005/8/layout/hierarchy4"/>
    <dgm:cxn modelId="{6D4EDFE2-9798-614B-86E2-1C1D22B8FD7B}" type="presParOf" srcId="{9CF14B4E-F894-B143-A449-8ED2000E2E1B}" destId="{F6C61DB1-38ED-104E-BFD2-2E7FF64C4D6D}" srcOrd="0" destOrd="0" presId="urn:microsoft.com/office/officeart/2005/8/layout/hierarchy4"/>
    <dgm:cxn modelId="{86FA891B-2D76-3A41-A2D0-7A6E8332F1D1}" type="presParOf" srcId="{9CF14B4E-F894-B143-A449-8ED2000E2E1B}" destId="{53225F3E-8F40-AC46-A237-CCDE373C0DD7}" srcOrd="1" destOrd="0" presId="urn:microsoft.com/office/officeart/2005/8/layout/hierarchy4"/>
    <dgm:cxn modelId="{B442F390-FC77-E749-9D71-E7BC1F0E99DA}" type="presParOf" srcId="{9CF14B4E-F894-B143-A449-8ED2000E2E1B}" destId="{9D3DCF5F-8703-0C43-B1C9-3F421D470D95}" srcOrd="2" destOrd="0" presId="urn:microsoft.com/office/officeart/2005/8/layout/hierarchy4"/>
    <dgm:cxn modelId="{F6E5092E-8764-C049-8D8C-9552BF5FAD97}" type="presParOf" srcId="{9D3DCF5F-8703-0C43-B1C9-3F421D470D95}" destId="{EA29F74B-981D-064A-8A84-4E3731E95F6A}" srcOrd="0" destOrd="0" presId="urn:microsoft.com/office/officeart/2005/8/layout/hierarchy4"/>
    <dgm:cxn modelId="{9634209C-E897-4A48-B0F6-21DE9508644A}" type="presParOf" srcId="{EA29F74B-981D-064A-8A84-4E3731E95F6A}" destId="{B176C382-C4BF-7D42-A51D-1B8DF7F121F9}" srcOrd="0" destOrd="0" presId="urn:microsoft.com/office/officeart/2005/8/layout/hierarchy4"/>
    <dgm:cxn modelId="{9EE8164A-2A5D-8749-9E61-B6E5ACC6C77D}" type="presParOf" srcId="{EA29F74B-981D-064A-8A84-4E3731E95F6A}" destId="{095CD42B-C667-1145-8835-192E69570D68}" srcOrd="1" destOrd="0" presId="urn:microsoft.com/office/officeart/2005/8/layout/hierarchy4"/>
    <dgm:cxn modelId="{07FDF32E-7D9A-FD47-BD89-878EDDD41854}" type="presParOf" srcId="{9D3DCF5F-8703-0C43-B1C9-3F421D470D95}" destId="{AF2212E2-03FA-D64B-A155-6B652000B955}" srcOrd="1" destOrd="0" presId="urn:microsoft.com/office/officeart/2005/8/layout/hierarchy4"/>
    <dgm:cxn modelId="{94545734-FF31-F848-9859-0D0B556F9E7F}" type="presParOf" srcId="{9D3DCF5F-8703-0C43-B1C9-3F421D470D95}" destId="{91181EEB-AFC7-DA40-963D-5D5EE7B6CF28}" srcOrd="2" destOrd="0" presId="urn:microsoft.com/office/officeart/2005/8/layout/hierarchy4"/>
    <dgm:cxn modelId="{FDA16D15-7E4F-584A-8E1C-397DA2850C9C}" type="presParOf" srcId="{91181EEB-AFC7-DA40-963D-5D5EE7B6CF28}" destId="{8D125576-14CF-8A4E-8D04-2668284DAEB6}" srcOrd="0" destOrd="0" presId="urn:microsoft.com/office/officeart/2005/8/layout/hierarchy4"/>
    <dgm:cxn modelId="{23770D4F-358F-9F47-93BC-3A60174DA76E}" type="presParOf" srcId="{91181EEB-AFC7-DA40-963D-5D5EE7B6CF28}" destId="{7F08EFF5-7DED-C342-8AC2-B5B09D8A0828}" srcOrd="1" destOrd="0" presId="urn:microsoft.com/office/officeart/2005/8/layout/hierarchy4"/>
    <dgm:cxn modelId="{F43C84C2-0203-9640-9BEE-A4E5115CD42A}" type="presParOf" srcId="{9D3DCF5F-8703-0C43-B1C9-3F421D470D95}" destId="{A326C24B-FDA3-B441-BE2F-61250469F626}" srcOrd="3" destOrd="0" presId="urn:microsoft.com/office/officeart/2005/8/layout/hierarchy4"/>
    <dgm:cxn modelId="{BE9295F1-2C95-C64D-948B-B342EE6F705C}" type="presParOf" srcId="{9D3DCF5F-8703-0C43-B1C9-3F421D470D95}" destId="{5B21914E-C237-744A-A5AD-AFC03B19B693}" srcOrd="4" destOrd="0" presId="urn:microsoft.com/office/officeart/2005/8/layout/hierarchy4"/>
    <dgm:cxn modelId="{C25E77B8-DC6B-B04F-8C0A-E81957C192D8}" type="presParOf" srcId="{5B21914E-C237-744A-A5AD-AFC03B19B693}" destId="{2279B13D-5335-2245-B31C-125D7AA029AF}" srcOrd="0" destOrd="0" presId="urn:microsoft.com/office/officeart/2005/8/layout/hierarchy4"/>
    <dgm:cxn modelId="{6119F829-9EF5-784D-BAEB-38F044B5805B}" type="presParOf" srcId="{5B21914E-C237-744A-A5AD-AFC03B19B693}" destId="{A7C478D8-1F4F-474F-986E-A8807EAE4623}" srcOrd="1" destOrd="0" presId="urn:microsoft.com/office/officeart/2005/8/layout/hierarchy4"/>
    <dgm:cxn modelId="{504806CA-0153-FF45-A236-D1BBED9158F7}" type="presParOf" srcId="{9D3DCF5F-8703-0C43-B1C9-3F421D470D95}" destId="{471FD5B8-A2D9-5342-B0C0-2CC259A86CE3}" srcOrd="5" destOrd="0" presId="urn:microsoft.com/office/officeart/2005/8/layout/hierarchy4"/>
    <dgm:cxn modelId="{9464DE6E-FE9A-754D-BAE2-74648D775B2B}" type="presParOf" srcId="{9D3DCF5F-8703-0C43-B1C9-3F421D470D95}" destId="{775CDA62-5E59-584D-85A5-C066E3676794}" srcOrd="6" destOrd="0" presId="urn:microsoft.com/office/officeart/2005/8/layout/hierarchy4"/>
    <dgm:cxn modelId="{B117FFAB-6B68-8B41-9FF5-81908C92F9C0}" type="presParOf" srcId="{775CDA62-5E59-584D-85A5-C066E3676794}" destId="{DF27D41B-CCFD-254A-895C-422DEC89E8D0}" srcOrd="0" destOrd="0" presId="urn:microsoft.com/office/officeart/2005/8/layout/hierarchy4"/>
    <dgm:cxn modelId="{0D8A3E10-302B-664F-8F08-F0ADF43C1F0A}" type="presParOf" srcId="{775CDA62-5E59-584D-85A5-C066E3676794}" destId="{E3AB3365-FFEF-4045-A99C-91D5429DAA7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D21868-125D-3045-A507-029D7A6389A5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7E194E-1A7C-B347-925B-6E4A5BF8F0A7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400" dirty="0">
              <a:solidFill>
                <a:schemeClr val="accent1">
                  <a:lumMod val="50000"/>
                </a:schemeClr>
              </a:solidFill>
            </a:rPr>
            <a:t>Software-focused calibration pipeline documentation</a:t>
          </a:r>
        </a:p>
      </dgm:t>
    </dgm:pt>
    <dgm:pt modelId="{66EC2300-7485-4745-BD94-1805DD6A47F3}" type="parTrans" cxnId="{BF220283-5424-CC46-9BCC-BA90968B92D3}">
      <dgm:prSet/>
      <dgm:spPr/>
      <dgm:t>
        <a:bodyPr/>
        <a:lstStyle/>
        <a:p>
          <a:endParaRPr lang="en-US"/>
        </a:p>
      </dgm:t>
    </dgm:pt>
    <dgm:pt modelId="{C5266DFA-4F0D-434C-855F-078DA9FF69C4}" type="sibTrans" cxnId="{BF220283-5424-CC46-9BCC-BA90968B92D3}">
      <dgm:prSet/>
      <dgm:spPr/>
      <dgm:t>
        <a:bodyPr/>
        <a:lstStyle/>
        <a:p>
          <a:endParaRPr lang="en-US"/>
        </a:p>
      </dgm:t>
    </dgm:pt>
    <dgm:pt modelId="{76EE828A-4EF0-5D46-8797-5626251E9A5A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100" dirty="0">
              <a:solidFill>
                <a:schemeClr val="accent1">
                  <a:lumMod val="50000"/>
                </a:schemeClr>
              </a:solidFill>
            </a:rPr>
            <a:t>User manual for those who want to dig into the design details and manually run the pipeline</a:t>
          </a:r>
        </a:p>
      </dgm:t>
    </dgm:pt>
    <dgm:pt modelId="{875FC38B-0F0E-2A46-9DF9-DB6856450416}" type="parTrans" cxnId="{34FF16A4-D285-E241-BFAF-E8138281CEB0}">
      <dgm:prSet/>
      <dgm:spPr/>
      <dgm:t>
        <a:bodyPr/>
        <a:lstStyle/>
        <a:p>
          <a:endParaRPr lang="en-US"/>
        </a:p>
      </dgm:t>
    </dgm:pt>
    <dgm:pt modelId="{530B5C77-F944-224B-97E9-8C6403132736}" type="sibTrans" cxnId="{34FF16A4-D285-E241-BFAF-E8138281CEB0}">
      <dgm:prSet/>
      <dgm:spPr/>
      <dgm:t>
        <a:bodyPr/>
        <a:lstStyle/>
        <a:p>
          <a:endParaRPr lang="en-US"/>
        </a:p>
      </dgm:t>
    </dgm:pt>
    <dgm:pt modelId="{F28584A5-03D1-9641-BF9A-2DFA91C5C112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100" dirty="0">
              <a:solidFill>
                <a:schemeClr val="accent1">
                  <a:lumMod val="50000"/>
                </a:schemeClr>
              </a:solidFill>
            </a:rPr>
            <a:t>Provides syntax and examples</a:t>
          </a:r>
        </a:p>
      </dgm:t>
    </dgm:pt>
    <dgm:pt modelId="{D9A11988-674E-C843-8A5F-552EF5901AD6}" type="parTrans" cxnId="{303B19D6-F20E-6A48-8552-03F8BCD8CECA}">
      <dgm:prSet/>
      <dgm:spPr/>
      <dgm:t>
        <a:bodyPr/>
        <a:lstStyle/>
        <a:p>
          <a:endParaRPr lang="en-US"/>
        </a:p>
      </dgm:t>
    </dgm:pt>
    <dgm:pt modelId="{5669117B-4BB5-8A4C-8E96-4423EEE6C688}" type="sibTrans" cxnId="{303B19D6-F20E-6A48-8552-03F8BCD8CECA}">
      <dgm:prSet/>
      <dgm:spPr/>
      <dgm:t>
        <a:bodyPr/>
        <a:lstStyle/>
        <a:p>
          <a:endParaRPr lang="en-US"/>
        </a:p>
      </dgm:t>
    </dgm:pt>
    <dgm:pt modelId="{3E6CC47C-2E2E-8146-9F9B-25DF898A413B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100" dirty="0">
              <a:solidFill>
                <a:schemeClr val="accent1">
                  <a:lumMod val="50000"/>
                </a:schemeClr>
              </a:solidFill>
            </a:rPr>
            <a:t>Associations</a:t>
          </a:r>
        </a:p>
      </dgm:t>
    </dgm:pt>
    <dgm:pt modelId="{59FC04A2-5311-B949-9BAC-D329382CF62E}" type="parTrans" cxnId="{86011612-9AF3-AE44-8B81-35B342838D2D}">
      <dgm:prSet/>
      <dgm:spPr/>
      <dgm:t>
        <a:bodyPr/>
        <a:lstStyle/>
        <a:p>
          <a:endParaRPr lang="en-US"/>
        </a:p>
      </dgm:t>
    </dgm:pt>
    <dgm:pt modelId="{5A7A8E04-FFBC-DA4A-B6A3-C12D75D20339}" type="sibTrans" cxnId="{86011612-9AF3-AE44-8B81-35B342838D2D}">
      <dgm:prSet/>
      <dgm:spPr/>
      <dgm:t>
        <a:bodyPr/>
        <a:lstStyle/>
        <a:p>
          <a:endParaRPr lang="en-US"/>
        </a:p>
      </dgm:t>
    </dgm:pt>
    <dgm:pt modelId="{08C95E1C-B64D-1F4D-A7BE-527B9E650DDC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400" dirty="0">
              <a:solidFill>
                <a:schemeClr val="accent1">
                  <a:lumMod val="50000"/>
                </a:schemeClr>
              </a:solidFill>
            </a:rPr>
            <a:t>In-depth details about data products</a:t>
          </a:r>
        </a:p>
      </dgm:t>
    </dgm:pt>
    <dgm:pt modelId="{7F6899DA-15DF-564C-84CC-DF5B8F6ACCF9}" type="parTrans" cxnId="{1219E5F6-11F1-DB47-AA7C-19E9B3F01837}">
      <dgm:prSet/>
      <dgm:spPr/>
      <dgm:t>
        <a:bodyPr/>
        <a:lstStyle/>
        <a:p>
          <a:endParaRPr lang="en-US"/>
        </a:p>
      </dgm:t>
    </dgm:pt>
    <dgm:pt modelId="{88F63CD5-B8EA-DA42-8FC3-F0B22999CC0D}" type="sibTrans" cxnId="{1219E5F6-11F1-DB47-AA7C-19E9B3F01837}">
      <dgm:prSet/>
      <dgm:spPr/>
      <dgm:t>
        <a:bodyPr/>
        <a:lstStyle/>
        <a:p>
          <a:endParaRPr lang="en-US"/>
        </a:p>
      </dgm:t>
    </dgm:pt>
    <dgm:pt modelId="{152C3A9B-253A-FA4C-ACA5-9B328852354B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100" dirty="0">
              <a:solidFill>
                <a:schemeClr val="accent1">
                  <a:lumMod val="50000"/>
                </a:schemeClr>
              </a:solidFill>
            </a:rPr>
            <a:t>Reference files</a:t>
          </a:r>
        </a:p>
      </dgm:t>
    </dgm:pt>
    <dgm:pt modelId="{BC976CAC-2F52-C348-B5B7-3B45421D7D9E}" type="parTrans" cxnId="{C235D2C8-CE78-BE4B-B860-F37D719B9514}">
      <dgm:prSet/>
      <dgm:spPr/>
      <dgm:t>
        <a:bodyPr/>
        <a:lstStyle/>
        <a:p>
          <a:endParaRPr lang="en-US"/>
        </a:p>
      </dgm:t>
    </dgm:pt>
    <dgm:pt modelId="{920989E9-94A3-A243-B551-7C0C6C32DBE0}" type="sibTrans" cxnId="{C235D2C8-CE78-BE4B-B860-F37D719B9514}">
      <dgm:prSet/>
      <dgm:spPr/>
      <dgm:t>
        <a:bodyPr/>
        <a:lstStyle/>
        <a:p>
          <a:endParaRPr lang="en-US"/>
        </a:p>
      </dgm:t>
    </dgm:pt>
    <dgm:pt modelId="{CEF1CC92-5D16-B346-9E52-BD891E54FE55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100" dirty="0">
              <a:solidFill>
                <a:schemeClr val="accent1">
                  <a:lumMod val="50000"/>
                </a:schemeClr>
              </a:solidFill>
            </a:rPr>
            <a:t>Expected inputs and outputs for steps </a:t>
          </a:r>
        </a:p>
      </dgm:t>
    </dgm:pt>
    <dgm:pt modelId="{F75B72A9-CF0E-8243-B6BF-1E473E0067F7}" type="parTrans" cxnId="{1531FE65-00D9-954C-A6F9-9C19A071194D}">
      <dgm:prSet/>
      <dgm:spPr/>
      <dgm:t>
        <a:bodyPr/>
        <a:lstStyle/>
        <a:p>
          <a:endParaRPr lang="en-US"/>
        </a:p>
      </dgm:t>
    </dgm:pt>
    <dgm:pt modelId="{72DCFF02-D8E3-F643-AAD7-DEB3C5C831A4}" type="sibTrans" cxnId="{1531FE65-00D9-954C-A6F9-9C19A071194D}">
      <dgm:prSet/>
      <dgm:spPr/>
      <dgm:t>
        <a:bodyPr/>
        <a:lstStyle/>
        <a:p>
          <a:endParaRPr lang="en-US"/>
        </a:p>
      </dgm:t>
    </dgm:pt>
    <dgm:pt modelId="{61DDF3DB-7FAE-5746-8391-EDE7968C9789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400" dirty="0">
              <a:solidFill>
                <a:schemeClr val="accent1">
                  <a:lumMod val="50000"/>
                </a:schemeClr>
              </a:solidFill>
            </a:rPr>
            <a:t>Describes processing flows, modules, and steps</a:t>
          </a:r>
        </a:p>
      </dgm:t>
    </dgm:pt>
    <dgm:pt modelId="{2697610D-7B60-6A4C-A1BF-965FAE605B1A}" type="parTrans" cxnId="{92738885-0B22-0646-A92E-A0355AA4B671}">
      <dgm:prSet/>
      <dgm:spPr/>
      <dgm:t>
        <a:bodyPr/>
        <a:lstStyle/>
        <a:p>
          <a:endParaRPr lang="en-US"/>
        </a:p>
      </dgm:t>
    </dgm:pt>
    <dgm:pt modelId="{F08DE665-86BD-2D44-A138-97309CC8E003}" type="sibTrans" cxnId="{92738885-0B22-0646-A92E-A0355AA4B671}">
      <dgm:prSet/>
      <dgm:spPr/>
      <dgm:t>
        <a:bodyPr/>
        <a:lstStyle/>
        <a:p>
          <a:endParaRPr lang="en-US"/>
        </a:p>
      </dgm:t>
    </dgm:pt>
    <dgm:pt modelId="{44609091-EAD6-8445-A0FE-F5590838FA09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100" dirty="0">
              <a:solidFill>
                <a:schemeClr val="accent1">
                  <a:lumMod val="50000"/>
                </a:schemeClr>
              </a:solidFill>
            </a:rPr>
            <a:t>Detailed descriptions of pipeline modules used for different observing modes</a:t>
          </a:r>
        </a:p>
      </dgm:t>
    </dgm:pt>
    <dgm:pt modelId="{F4243835-92DB-7A4C-9368-9B9727412377}" type="parTrans" cxnId="{A16E0459-CC3C-8747-A6AE-DC1D7676889B}">
      <dgm:prSet/>
      <dgm:spPr/>
      <dgm:t>
        <a:bodyPr/>
        <a:lstStyle/>
        <a:p>
          <a:endParaRPr lang="en-US"/>
        </a:p>
      </dgm:t>
    </dgm:pt>
    <dgm:pt modelId="{D620CB04-B125-F44F-A8EF-5278D2BD5D5F}" type="sibTrans" cxnId="{A16E0459-CC3C-8747-A6AE-DC1D7676889B}">
      <dgm:prSet/>
      <dgm:spPr/>
      <dgm:t>
        <a:bodyPr/>
        <a:lstStyle/>
        <a:p>
          <a:endParaRPr lang="en-US"/>
        </a:p>
      </dgm:t>
    </dgm:pt>
    <dgm:pt modelId="{02F06326-1AE3-014D-A571-3FA0DB732F9A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100" dirty="0">
              <a:solidFill>
                <a:schemeClr val="accent1">
                  <a:lumMod val="50000"/>
                </a:schemeClr>
              </a:solidFill>
            </a:rPr>
            <a:t>Lists up-to-date information for each step in the </a:t>
          </a:r>
          <a:r>
            <a:rPr lang="en-US" sz="1100" b="1" i="1" dirty="0">
              <a:solidFill>
                <a:schemeClr val="accent1">
                  <a:lumMod val="50000"/>
                </a:schemeClr>
              </a:solidFill>
            </a:rPr>
            <a:t>Package Index </a:t>
          </a:r>
          <a:r>
            <a:rPr lang="en-US" sz="1100" dirty="0">
              <a:solidFill>
                <a:schemeClr val="accent1">
                  <a:lumMod val="50000"/>
                </a:schemeClr>
              </a:solidFill>
            </a:rPr>
            <a:t>(all packages included in the software)</a:t>
          </a:r>
        </a:p>
      </dgm:t>
    </dgm:pt>
    <dgm:pt modelId="{0B1D1ECA-445D-BF42-947D-B96B9D581134}" type="parTrans" cxnId="{6FF93D20-7299-7646-9EC3-F4D757C83FCD}">
      <dgm:prSet/>
      <dgm:spPr/>
      <dgm:t>
        <a:bodyPr/>
        <a:lstStyle/>
        <a:p>
          <a:endParaRPr lang="en-US"/>
        </a:p>
      </dgm:t>
    </dgm:pt>
    <dgm:pt modelId="{2F5E529C-C44D-D849-A246-71B1A0094081}" type="sibTrans" cxnId="{6FF93D20-7299-7646-9EC3-F4D757C83FCD}">
      <dgm:prSet/>
      <dgm:spPr/>
      <dgm:t>
        <a:bodyPr/>
        <a:lstStyle/>
        <a:p>
          <a:endParaRPr lang="en-US"/>
        </a:p>
      </dgm:t>
    </dgm:pt>
    <dgm:pt modelId="{1FEED8C7-474D-5543-90CD-F53538031CFE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400" dirty="0">
              <a:solidFill>
                <a:schemeClr val="accent1">
                  <a:lumMod val="50000"/>
                </a:schemeClr>
              </a:solidFill>
            </a:rPr>
            <a:t>Continuous updates </a:t>
          </a:r>
        </a:p>
      </dgm:t>
    </dgm:pt>
    <dgm:pt modelId="{064AB822-F88A-C949-B4C1-247112929480}" type="parTrans" cxnId="{66F05929-9CEC-8A42-9443-3E3842758A55}">
      <dgm:prSet/>
      <dgm:spPr/>
      <dgm:t>
        <a:bodyPr/>
        <a:lstStyle/>
        <a:p>
          <a:endParaRPr lang="en-US"/>
        </a:p>
      </dgm:t>
    </dgm:pt>
    <dgm:pt modelId="{09A3A44B-F5E4-4347-854F-C4576CD16E99}" type="sibTrans" cxnId="{66F05929-9CEC-8A42-9443-3E3842758A55}">
      <dgm:prSet/>
      <dgm:spPr/>
      <dgm:t>
        <a:bodyPr/>
        <a:lstStyle/>
        <a:p>
          <a:endParaRPr lang="en-US"/>
        </a:p>
      </dgm:t>
    </dgm:pt>
    <dgm:pt modelId="{C467AC4A-3346-4E4C-A624-C655EAD49542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100" dirty="0">
              <a:solidFill>
                <a:schemeClr val="accent1">
                  <a:lumMod val="50000"/>
                </a:schemeClr>
              </a:solidFill>
            </a:rPr>
            <a:t>Documentation is stored in the software repository itself</a:t>
          </a:r>
        </a:p>
      </dgm:t>
    </dgm:pt>
    <dgm:pt modelId="{991A7FF3-B490-5A48-AE1F-745870D034B5}" type="parTrans" cxnId="{C0911680-17F5-8A4F-A08D-16AB62F359B6}">
      <dgm:prSet/>
      <dgm:spPr/>
      <dgm:t>
        <a:bodyPr/>
        <a:lstStyle/>
        <a:p>
          <a:endParaRPr lang="en-US"/>
        </a:p>
      </dgm:t>
    </dgm:pt>
    <dgm:pt modelId="{6FD48F50-8F45-A34B-A209-C73C64B39DC1}" type="sibTrans" cxnId="{C0911680-17F5-8A4F-A08D-16AB62F359B6}">
      <dgm:prSet/>
      <dgm:spPr/>
      <dgm:t>
        <a:bodyPr/>
        <a:lstStyle/>
        <a:p>
          <a:endParaRPr lang="en-US"/>
        </a:p>
      </dgm:t>
    </dgm:pt>
    <dgm:pt modelId="{D381C406-5DF1-2B4D-AC69-F88E66B23D91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100" dirty="0">
              <a:solidFill>
                <a:schemeClr val="accent1">
                  <a:lumMod val="50000"/>
                </a:schemeClr>
              </a:solidFill>
            </a:rPr>
            <a:t>As the software is updated, the documentation is, too </a:t>
          </a:r>
        </a:p>
      </dgm:t>
    </dgm:pt>
    <dgm:pt modelId="{A4DC2C65-4621-1045-8FAF-777A33C12BFF}" type="parTrans" cxnId="{D01A2424-6807-7F4E-B392-B9E1F27AB9B2}">
      <dgm:prSet/>
      <dgm:spPr/>
      <dgm:t>
        <a:bodyPr/>
        <a:lstStyle/>
        <a:p>
          <a:endParaRPr lang="en-US"/>
        </a:p>
      </dgm:t>
    </dgm:pt>
    <dgm:pt modelId="{9996A934-8B91-A641-BD53-5FC591020272}" type="sibTrans" cxnId="{D01A2424-6807-7F4E-B392-B9E1F27AB9B2}">
      <dgm:prSet/>
      <dgm:spPr/>
      <dgm:t>
        <a:bodyPr/>
        <a:lstStyle/>
        <a:p>
          <a:endParaRPr lang="en-US"/>
        </a:p>
      </dgm:t>
    </dgm:pt>
    <dgm:pt modelId="{EE2E4765-227A-A143-8F9D-16900E1F3383}" type="pres">
      <dgm:prSet presAssocID="{9CD21868-125D-3045-A507-029D7A6389A5}" presName="Name0" presStyleCnt="0">
        <dgm:presLayoutVars>
          <dgm:chMax val="7"/>
          <dgm:chPref val="7"/>
          <dgm:dir/>
        </dgm:presLayoutVars>
      </dgm:prSet>
      <dgm:spPr/>
    </dgm:pt>
    <dgm:pt modelId="{979F44C7-E62C-314A-A3B2-A979219354CC}" type="pres">
      <dgm:prSet presAssocID="{9CD21868-125D-3045-A507-029D7A6389A5}" presName="Name1" presStyleCnt="0"/>
      <dgm:spPr/>
    </dgm:pt>
    <dgm:pt modelId="{F1B20C1E-78F6-E449-9CB8-7D2F91A945FE}" type="pres">
      <dgm:prSet presAssocID="{9CD21868-125D-3045-A507-029D7A6389A5}" presName="cycle" presStyleCnt="0"/>
      <dgm:spPr/>
    </dgm:pt>
    <dgm:pt modelId="{35DC7638-3307-B94E-9DDF-B50595C9EF70}" type="pres">
      <dgm:prSet presAssocID="{9CD21868-125D-3045-A507-029D7A6389A5}" presName="srcNode" presStyleLbl="node1" presStyleIdx="0" presStyleCnt="4"/>
      <dgm:spPr/>
    </dgm:pt>
    <dgm:pt modelId="{A6290182-D00F-8040-8251-0583A333BBF8}" type="pres">
      <dgm:prSet presAssocID="{9CD21868-125D-3045-A507-029D7A6389A5}" presName="conn" presStyleLbl="parChTrans1D2" presStyleIdx="0" presStyleCnt="1"/>
      <dgm:spPr/>
    </dgm:pt>
    <dgm:pt modelId="{DCCF66ED-247A-4D4E-9B16-E85267F3E071}" type="pres">
      <dgm:prSet presAssocID="{9CD21868-125D-3045-A507-029D7A6389A5}" presName="extraNode" presStyleLbl="node1" presStyleIdx="0" presStyleCnt="4"/>
      <dgm:spPr/>
    </dgm:pt>
    <dgm:pt modelId="{AC121117-0CCB-154D-8A04-8BC2647620E6}" type="pres">
      <dgm:prSet presAssocID="{9CD21868-125D-3045-A507-029D7A6389A5}" presName="dstNode" presStyleLbl="node1" presStyleIdx="0" presStyleCnt="4"/>
      <dgm:spPr/>
    </dgm:pt>
    <dgm:pt modelId="{7C07B347-D27C-EA4C-9C7A-D19293F5DC94}" type="pres">
      <dgm:prSet presAssocID="{267E194E-1A7C-B347-925B-6E4A5BF8F0A7}" presName="text_1" presStyleLbl="node1" presStyleIdx="0" presStyleCnt="4">
        <dgm:presLayoutVars>
          <dgm:bulletEnabled val="1"/>
        </dgm:presLayoutVars>
      </dgm:prSet>
      <dgm:spPr/>
    </dgm:pt>
    <dgm:pt modelId="{ED1FF7C8-1799-7A43-8F40-F79F5FF75403}" type="pres">
      <dgm:prSet presAssocID="{267E194E-1A7C-B347-925B-6E4A5BF8F0A7}" presName="accent_1" presStyleCnt="0"/>
      <dgm:spPr/>
    </dgm:pt>
    <dgm:pt modelId="{89E4CF00-FEF8-C543-9E42-A1D75421219E}" type="pres">
      <dgm:prSet presAssocID="{267E194E-1A7C-B347-925B-6E4A5BF8F0A7}" presName="accentRepeatNode" presStyleLbl="solidFgAcc1" presStyleIdx="0" presStyleCnt="4"/>
      <dgm:spPr/>
    </dgm:pt>
    <dgm:pt modelId="{4B491D4A-6D80-0041-B1D6-1843EC3C43E0}" type="pres">
      <dgm:prSet presAssocID="{08C95E1C-B64D-1F4D-A7BE-527B9E650DDC}" presName="text_2" presStyleLbl="node1" presStyleIdx="1" presStyleCnt="4">
        <dgm:presLayoutVars>
          <dgm:bulletEnabled val="1"/>
        </dgm:presLayoutVars>
      </dgm:prSet>
      <dgm:spPr/>
    </dgm:pt>
    <dgm:pt modelId="{5E693909-FACC-784E-98DE-CA3BEC15F4AF}" type="pres">
      <dgm:prSet presAssocID="{08C95E1C-B64D-1F4D-A7BE-527B9E650DDC}" presName="accent_2" presStyleCnt="0"/>
      <dgm:spPr/>
    </dgm:pt>
    <dgm:pt modelId="{5855A4EB-778B-0341-B20E-82835E4266D6}" type="pres">
      <dgm:prSet presAssocID="{08C95E1C-B64D-1F4D-A7BE-527B9E650DDC}" presName="accentRepeatNode" presStyleLbl="solidFgAcc1" presStyleIdx="1" presStyleCnt="4"/>
      <dgm:spPr/>
    </dgm:pt>
    <dgm:pt modelId="{32DCEE55-6D25-3B40-9F4C-D54E7D3153C5}" type="pres">
      <dgm:prSet presAssocID="{61DDF3DB-7FAE-5746-8391-EDE7968C9789}" presName="text_3" presStyleLbl="node1" presStyleIdx="2" presStyleCnt="4">
        <dgm:presLayoutVars>
          <dgm:bulletEnabled val="1"/>
        </dgm:presLayoutVars>
      </dgm:prSet>
      <dgm:spPr/>
    </dgm:pt>
    <dgm:pt modelId="{1C7E60A7-C846-6B4D-879D-673680070AC6}" type="pres">
      <dgm:prSet presAssocID="{61DDF3DB-7FAE-5746-8391-EDE7968C9789}" presName="accent_3" presStyleCnt="0"/>
      <dgm:spPr/>
    </dgm:pt>
    <dgm:pt modelId="{522249CA-96D5-9641-9B70-DE976CD8685D}" type="pres">
      <dgm:prSet presAssocID="{61DDF3DB-7FAE-5746-8391-EDE7968C9789}" presName="accentRepeatNode" presStyleLbl="solidFgAcc1" presStyleIdx="2" presStyleCnt="4"/>
      <dgm:spPr/>
    </dgm:pt>
    <dgm:pt modelId="{421893DF-6DA6-CA46-9CC4-3054875A0FEF}" type="pres">
      <dgm:prSet presAssocID="{1FEED8C7-474D-5543-90CD-F53538031CFE}" presName="text_4" presStyleLbl="node1" presStyleIdx="3" presStyleCnt="4">
        <dgm:presLayoutVars>
          <dgm:bulletEnabled val="1"/>
        </dgm:presLayoutVars>
      </dgm:prSet>
      <dgm:spPr/>
    </dgm:pt>
    <dgm:pt modelId="{91FBF2E0-D192-0647-A9C7-31248B231810}" type="pres">
      <dgm:prSet presAssocID="{1FEED8C7-474D-5543-90CD-F53538031CFE}" presName="accent_4" presStyleCnt="0"/>
      <dgm:spPr/>
    </dgm:pt>
    <dgm:pt modelId="{C351DF53-903D-4540-A383-97F230F29E6C}" type="pres">
      <dgm:prSet presAssocID="{1FEED8C7-474D-5543-90CD-F53538031CFE}" presName="accentRepeatNode" presStyleLbl="solidFgAcc1" presStyleIdx="3" presStyleCnt="4"/>
      <dgm:spPr/>
    </dgm:pt>
  </dgm:ptLst>
  <dgm:cxnLst>
    <dgm:cxn modelId="{86011612-9AF3-AE44-8B81-35B342838D2D}" srcId="{08C95E1C-B64D-1F4D-A7BE-527B9E650DDC}" destId="{3E6CC47C-2E2E-8146-9F9B-25DF898A413B}" srcOrd="0" destOrd="0" parTransId="{59FC04A2-5311-B949-9BAC-D329382CF62E}" sibTransId="{5A7A8E04-FFBC-DA4A-B6A3-C12D75D20339}"/>
    <dgm:cxn modelId="{CE47E912-9019-0047-8C9F-6BFC8B05A1AF}" type="presOf" srcId="{152C3A9B-253A-FA4C-ACA5-9B328852354B}" destId="{4B491D4A-6D80-0041-B1D6-1843EC3C43E0}" srcOrd="0" destOrd="2" presId="urn:microsoft.com/office/officeart/2008/layout/VerticalCurvedList"/>
    <dgm:cxn modelId="{803FB51D-57F3-7B43-9A4A-248AB946CD85}" type="presOf" srcId="{C467AC4A-3346-4E4C-A624-C655EAD49542}" destId="{421893DF-6DA6-CA46-9CC4-3054875A0FEF}" srcOrd="0" destOrd="1" presId="urn:microsoft.com/office/officeart/2008/layout/VerticalCurvedList"/>
    <dgm:cxn modelId="{6FF93D20-7299-7646-9EC3-F4D757C83FCD}" srcId="{61DDF3DB-7FAE-5746-8391-EDE7968C9789}" destId="{02F06326-1AE3-014D-A571-3FA0DB732F9A}" srcOrd="1" destOrd="0" parTransId="{0B1D1ECA-445D-BF42-947D-B96B9D581134}" sibTransId="{2F5E529C-C44D-D849-A246-71B1A0094081}"/>
    <dgm:cxn modelId="{D01A2424-6807-7F4E-B392-B9E1F27AB9B2}" srcId="{1FEED8C7-474D-5543-90CD-F53538031CFE}" destId="{D381C406-5DF1-2B4D-AC69-F88E66B23D91}" srcOrd="1" destOrd="0" parTransId="{A4DC2C65-4621-1045-8FAF-777A33C12BFF}" sibTransId="{9996A934-8B91-A641-BD53-5FC591020272}"/>
    <dgm:cxn modelId="{66F05929-9CEC-8A42-9443-3E3842758A55}" srcId="{9CD21868-125D-3045-A507-029D7A6389A5}" destId="{1FEED8C7-474D-5543-90CD-F53538031CFE}" srcOrd="3" destOrd="0" parTransId="{064AB822-F88A-C949-B4C1-247112929480}" sibTransId="{09A3A44B-F5E4-4347-854F-C4576CD16E99}"/>
    <dgm:cxn modelId="{0ED31941-234D-A14D-9A10-6E182B2B6E0E}" type="presOf" srcId="{02F06326-1AE3-014D-A571-3FA0DB732F9A}" destId="{32DCEE55-6D25-3B40-9F4C-D54E7D3153C5}" srcOrd="0" destOrd="2" presId="urn:microsoft.com/office/officeart/2008/layout/VerticalCurvedList"/>
    <dgm:cxn modelId="{4F2F1350-92A9-B245-81CB-856C93249A52}" type="presOf" srcId="{3E6CC47C-2E2E-8146-9F9B-25DF898A413B}" destId="{4B491D4A-6D80-0041-B1D6-1843EC3C43E0}" srcOrd="0" destOrd="1" presId="urn:microsoft.com/office/officeart/2008/layout/VerticalCurvedList"/>
    <dgm:cxn modelId="{A16E0459-CC3C-8747-A6AE-DC1D7676889B}" srcId="{61DDF3DB-7FAE-5746-8391-EDE7968C9789}" destId="{44609091-EAD6-8445-A0FE-F5590838FA09}" srcOrd="0" destOrd="0" parTransId="{F4243835-92DB-7A4C-9368-9B9727412377}" sibTransId="{D620CB04-B125-F44F-A8EF-5278D2BD5D5F}"/>
    <dgm:cxn modelId="{1531FE65-00D9-954C-A6F9-9C19A071194D}" srcId="{08C95E1C-B64D-1F4D-A7BE-527B9E650DDC}" destId="{CEF1CC92-5D16-B346-9E52-BD891E54FE55}" srcOrd="2" destOrd="0" parTransId="{F75B72A9-CF0E-8243-B6BF-1E473E0067F7}" sibTransId="{72DCFF02-D8E3-F643-AAD7-DEB3C5C831A4}"/>
    <dgm:cxn modelId="{7C871C68-85D4-A344-8F16-1E821257A580}" type="presOf" srcId="{44609091-EAD6-8445-A0FE-F5590838FA09}" destId="{32DCEE55-6D25-3B40-9F4C-D54E7D3153C5}" srcOrd="0" destOrd="1" presId="urn:microsoft.com/office/officeart/2008/layout/VerticalCurvedList"/>
    <dgm:cxn modelId="{50C10573-41C1-194A-B30F-3F5611793024}" type="presOf" srcId="{9CD21868-125D-3045-A507-029D7A6389A5}" destId="{EE2E4765-227A-A143-8F9D-16900E1F3383}" srcOrd="0" destOrd="0" presId="urn:microsoft.com/office/officeart/2008/layout/VerticalCurvedList"/>
    <dgm:cxn modelId="{1670A47E-324B-AB47-A94D-63D9C543C7F0}" type="presOf" srcId="{61DDF3DB-7FAE-5746-8391-EDE7968C9789}" destId="{32DCEE55-6D25-3B40-9F4C-D54E7D3153C5}" srcOrd="0" destOrd="0" presId="urn:microsoft.com/office/officeart/2008/layout/VerticalCurvedList"/>
    <dgm:cxn modelId="{C0911680-17F5-8A4F-A08D-16AB62F359B6}" srcId="{1FEED8C7-474D-5543-90CD-F53538031CFE}" destId="{C467AC4A-3346-4E4C-A624-C655EAD49542}" srcOrd="0" destOrd="0" parTransId="{991A7FF3-B490-5A48-AE1F-745870D034B5}" sibTransId="{6FD48F50-8F45-A34B-A209-C73C64B39DC1}"/>
    <dgm:cxn modelId="{BF220283-5424-CC46-9BCC-BA90968B92D3}" srcId="{9CD21868-125D-3045-A507-029D7A6389A5}" destId="{267E194E-1A7C-B347-925B-6E4A5BF8F0A7}" srcOrd="0" destOrd="0" parTransId="{66EC2300-7485-4745-BD94-1805DD6A47F3}" sibTransId="{C5266DFA-4F0D-434C-855F-078DA9FF69C4}"/>
    <dgm:cxn modelId="{92738885-0B22-0646-A92E-A0355AA4B671}" srcId="{9CD21868-125D-3045-A507-029D7A6389A5}" destId="{61DDF3DB-7FAE-5746-8391-EDE7968C9789}" srcOrd="2" destOrd="0" parTransId="{2697610D-7B60-6A4C-A1BF-965FAE605B1A}" sibTransId="{F08DE665-86BD-2D44-A138-97309CC8E003}"/>
    <dgm:cxn modelId="{103EDE93-AD34-E743-B4DB-45248DD57261}" type="presOf" srcId="{1FEED8C7-474D-5543-90CD-F53538031CFE}" destId="{421893DF-6DA6-CA46-9CC4-3054875A0FEF}" srcOrd="0" destOrd="0" presId="urn:microsoft.com/office/officeart/2008/layout/VerticalCurvedList"/>
    <dgm:cxn modelId="{34FF16A4-D285-E241-BFAF-E8138281CEB0}" srcId="{267E194E-1A7C-B347-925B-6E4A5BF8F0A7}" destId="{76EE828A-4EF0-5D46-8797-5626251E9A5A}" srcOrd="0" destOrd="0" parTransId="{875FC38B-0F0E-2A46-9DF9-DB6856450416}" sibTransId="{530B5C77-F944-224B-97E9-8C6403132736}"/>
    <dgm:cxn modelId="{61BF5BA8-DB6F-1845-91DD-8A6D8B369A41}" type="presOf" srcId="{76EE828A-4EF0-5D46-8797-5626251E9A5A}" destId="{7C07B347-D27C-EA4C-9C7A-D19293F5DC94}" srcOrd="0" destOrd="1" presId="urn:microsoft.com/office/officeart/2008/layout/VerticalCurvedList"/>
    <dgm:cxn modelId="{123B2DAE-2219-D047-83BF-7B8D0DC7C93A}" type="presOf" srcId="{530B5C77-F944-224B-97E9-8C6403132736}" destId="{A6290182-D00F-8040-8251-0583A333BBF8}" srcOrd="0" destOrd="0" presId="urn:microsoft.com/office/officeart/2008/layout/VerticalCurvedList"/>
    <dgm:cxn modelId="{C14A37C2-358B-E947-A24C-C262FE0123E9}" type="presOf" srcId="{D381C406-5DF1-2B4D-AC69-F88E66B23D91}" destId="{421893DF-6DA6-CA46-9CC4-3054875A0FEF}" srcOrd="0" destOrd="2" presId="urn:microsoft.com/office/officeart/2008/layout/VerticalCurvedList"/>
    <dgm:cxn modelId="{45B247C5-07B6-BA4E-BFB3-75E46740B008}" type="presOf" srcId="{267E194E-1A7C-B347-925B-6E4A5BF8F0A7}" destId="{7C07B347-D27C-EA4C-9C7A-D19293F5DC94}" srcOrd="0" destOrd="0" presId="urn:microsoft.com/office/officeart/2008/layout/VerticalCurvedList"/>
    <dgm:cxn modelId="{C235D2C8-CE78-BE4B-B860-F37D719B9514}" srcId="{08C95E1C-B64D-1F4D-A7BE-527B9E650DDC}" destId="{152C3A9B-253A-FA4C-ACA5-9B328852354B}" srcOrd="1" destOrd="0" parTransId="{BC976CAC-2F52-C348-B5B7-3B45421D7D9E}" sibTransId="{920989E9-94A3-A243-B551-7C0C6C32DBE0}"/>
    <dgm:cxn modelId="{303B19D6-F20E-6A48-8552-03F8BCD8CECA}" srcId="{267E194E-1A7C-B347-925B-6E4A5BF8F0A7}" destId="{F28584A5-03D1-9641-BF9A-2DFA91C5C112}" srcOrd="1" destOrd="0" parTransId="{D9A11988-674E-C843-8A5F-552EF5901AD6}" sibTransId="{5669117B-4BB5-8A4C-8E96-4423EEE6C688}"/>
    <dgm:cxn modelId="{2783F4ED-6491-6442-BBC0-E6A864018798}" type="presOf" srcId="{F28584A5-03D1-9641-BF9A-2DFA91C5C112}" destId="{7C07B347-D27C-EA4C-9C7A-D19293F5DC94}" srcOrd="0" destOrd="2" presId="urn:microsoft.com/office/officeart/2008/layout/VerticalCurvedList"/>
    <dgm:cxn modelId="{C547D7F0-B40D-D748-BF2B-D72B5C992E2B}" type="presOf" srcId="{08C95E1C-B64D-1F4D-A7BE-527B9E650DDC}" destId="{4B491D4A-6D80-0041-B1D6-1843EC3C43E0}" srcOrd="0" destOrd="0" presId="urn:microsoft.com/office/officeart/2008/layout/VerticalCurvedList"/>
    <dgm:cxn modelId="{796B22F3-1BC0-4B4D-B078-DE4FE56AA4B4}" type="presOf" srcId="{CEF1CC92-5D16-B346-9E52-BD891E54FE55}" destId="{4B491D4A-6D80-0041-B1D6-1843EC3C43E0}" srcOrd="0" destOrd="3" presId="urn:microsoft.com/office/officeart/2008/layout/VerticalCurvedList"/>
    <dgm:cxn modelId="{1219E5F6-11F1-DB47-AA7C-19E9B3F01837}" srcId="{9CD21868-125D-3045-A507-029D7A6389A5}" destId="{08C95E1C-B64D-1F4D-A7BE-527B9E650DDC}" srcOrd="1" destOrd="0" parTransId="{7F6899DA-15DF-564C-84CC-DF5B8F6ACCF9}" sibTransId="{88F63CD5-B8EA-DA42-8FC3-F0B22999CC0D}"/>
    <dgm:cxn modelId="{E846E794-D7F8-1B46-9B9E-D70B24526686}" type="presParOf" srcId="{EE2E4765-227A-A143-8F9D-16900E1F3383}" destId="{979F44C7-E62C-314A-A3B2-A979219354CC}" srcOrd="0" destOrd="0" presId="urn:microsoft.com/office/officeart/2008/layout/VerticalCurvedList"/>
    <dgm:cxn modelId="{5BF22C23-5316-0F4D-8665-6BA99990CC98}" type="presParOf" srcId="{979F44C7-E62C-314A-A3B2-A979219354CC}" destId="{F1B20C1E-78F6-E449-9CB8-7D2F91A945FE}" srcOrd="0" destOrd="0" presId="urn:microsoft.com/office/officeart/2008/layout/VerticalCurvedList"/>
    <dgm:cxn modelId="{F59214E0-0E45-1046-A76C-0130E3075B4D}" type="presParOf" srcId="{F1B20C1E-78F6-E449-9CB8-7D2F91A945FE}" destId="{35DC7638-3307-B94E-9DDF-B50595C9EF70}" srcOrd="0" destOrd="0" presId="urn:microsoft.com/office/officeart/2008/layout/VerticalCurvedList"/>
    <dgm:cxn modelId="{4E3C6511-26CF-9642-9285-FD574EC8C08F}" type="presParOf" srcId="{F1B20C1E-78F6-E449-9CB8-7D2F91A945FE}" destId="{A6290182-D00F-8040-8251-0583A333BBF8}" srcOrd="1" destOrd="0" presId="urn:microsoft.com/office/officeart/2008/layout/VerticalCurvedList"/>
    <dgm:cxn modelId="{130C55BC-4BAF-864F-ABD6-B2C5EDD955D8}" type="presParOf" srcId="{F1B20C1E-78F6-E449-9CB8-7D2F91A945FE}" destId="{DCCF66ED-247A-4D4E-9B16-E85267F3E071}" srcOrd="2" destOrd="0" presId="urn:microsoft.com/office/officeart/2008/layout/VerticalCurvedList"/>
    <dgm:cxn modelId="{09F8BC86-8B14-524A-AE75-EDC88F4A5977}" type="presParOf" srcId="{F1B20C1E-78F6-E449-9CB8-7D2F91A945FE}" destId="{AC121117-0CCB-154D-8A04-8BC2647620E6}" srcOrd="3" destOrd="0" presId="urn:microsoft.com/office/officeart/2008/layout/VerticalCurvedList"/>
    <dgm:cxn modelId="{7686D4CF-BBBB-E848-A44B-ACFAD64873A2}" type="presParOf" srcId="{979F44C7-E62C-314A-A3B2-A979219354CC}" destId="{7C07B347-D27C-EA4C-9C7A-D19293F5DC94}" srcOrd="1" destOrd="0" presId="urn:microsoft.com/office/officeart/2008/layout/VerticalCurvedList"/>
    <dgm:cxn modelId="{46AD9B91-6A3D-1842-8F86-B1FCF96D6ECC}" type="presParOf" srcId="{979F44C7-E62C-314A-A3B2-A979219354CC}" destId="{ED1FF7C8-1799-7A43-8F40-F79F5FF75403}" srcOrd="2" destOrd="0" presId="urn:microsoft.com/office/officeart/2008/layout/VerticalCurvedList"/>
    <dgm:cxn modelId="{58F9AE5D-C522-C549-AF80-7D73A52398C3}" type="presParOf" srcId="{ED1FF7C8-1799-7A43-8F40-F79F5FF75403}" destId="{89E4CF00-FEF8-C543-9E42-A1D75421219E}" srcOrd="0" destOrd="0" presId="urn:microsoft.com/office/officeart/2008/layout/VerticalCurvedList"/>
    <dgm:cxn modelId="{27764753-AD4A-1848-BDC7-94C3FC1F0CE8}" type="presParOf" srcId="{979F44C7-E62C-314A-A3B2-A979219354CC}" destId="{4B491D4A-6D80-0041-B1D6-1843EC3C43E0}" srcOrd="3" destOrd="0" presId="urn:microsoft.com/office/officeart/2008/layout/VerticalCurvedList"/>
    <dgm:cxn modelId="{16984AED-9910-B047-9F64-A6F7AD9F9A07}" type="presParOf" srcId="{979F44C7-E62C-314A-A3B2-A979219354CC}" destId="{5E693909-FACC-784E-98DE-CA3BEC15F4AF}" srcOrd="4" destOrd="0" presId="urn:microsoft.com/office/officeart/2008/layout/VerticalCurvedList"/>
    <dgm:cxn modelId="{AC45F3A7-DE1B-984C-9070-4060B78F995C}" type="presParOf" srcId="{5E693909-FACC-784E-98DE-CA3BEC15F4AF}" destId="{5855A4EB-778B-0341-B20E-82835E4266D6}" srcOrd="0" destOrd="0" presId="urn:microsoft.com/office/officeart/2008/layout/VerticalCurvedList"/>
    <dgm:cxn modelId="{A5FA13A5-1F57-DF4C-AF36-B398ADAC0C6F}" type="presParOf" srcId="{979F44C7-E62C-314A-A3B2-A979219354CC}" destId="{32DCEE55-6D25-3B40-9F4C-D54E7D3153C5}" srcOrd="5" destOrd="0" presId="urn:microsoft.com/office/officeart/2008/layout/VerticalCurvedList"/>
    <dgm:cxn modelId="{F4A8FCE5-D6A3-8D40-9585-075543341CE8}" type="presParOf" srcId="{979F44C7-E62C-314A-A3B2-A979219354CC}" destId="{1C7E60A7-C846-6B4D-879D-673680070AC6}" srcOrd="6" destOrd="0" presId="urn:microsoft.com/office/officeart/2008/layout/VerticalCurvedList"/>
    <dgm:cxn modelId="{15102031-07BD-5446-A607-DDCB54A10829}" type="presParOf" srcId="{1C7E60A7-C846-6B4D-879D-673680070AC6}" destId="{522249CA-96D5-9641-9B70-DE976CD8685D}" srcOrd="0" destOrd="0" presId="urn:microsoft.com/office/officeart/2008/layout/VerticalCurvedList"/>
    <dgm:cxn modelId="{ACC916FF-2FB1-1D4B-AF9B-126547AB6B88}" type="presParOf" srcId="{979F44C7-E62C-314A-A3B2-A979219354CC}" destId="{421893DF-6DA6-CA46-9CC4-3054875A0FEF}" srcOrd="7" destOrd="0" presId="urn:microsoft.com/office/officeart/2008/layout/VerticalCurvedList"/>
    <dgm:cxn modelId="{3FA3E3F0-2D2C-6C4F-9C3A-567C5FCE7376}" type="presParOf" srcId="{979F44C7-E62C-314A-A3B2-A979219354CC}" destId="{91FBF2E0-D192-0647-A9C7-31248B231810}" srcOrd="8" destOrd="0" presId="urn:microsoft.com/office/officeart/2008/layout/VerticalCurvedList"/>
    <dgm:cxn modelId="{F4A6655D-E40C-1548-8A30-16DA049F0132}" type="presParOf" srcId="{91FBF2E0-D192-0647-A9C7-31248B231810}" destId="{C351DF53-903D-4540-A383-97F230F29E6C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126491-B0E9-5845-9271-E5A56C5988BD}" type="doc">
      <dgm:prSet loTypeId="urn:microsoft.com/office/officeart/2005/8/layout/v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1A10B6-D8A7-FD40-B94D-418C34F55ECC}">
      <dgm:prSet phldrT="[Text]" custT="1"/>
      <dgm:spPr>
        <a:solidFill>
          <a:schemeClr val="accent1">
            <a:lumMod val="75000"/>
            <a:alpha val="86000"/>
          </a:schemeClr>
        </a:solidFill>
      </dgm:spPr>
      <dgm:t>
        <a:bodyPr/>
        <a:lstStyle/>
        <a:p>
          <a:r>
            <a:rPr lang="en-US" sz="2000" dirty="0"/>
            <a:t>Installation problems? Questions? Pipeline errors? </a:t>
          </a:r>
        </a:p>
      </dgm:t>
    </dgm:pt>
    <dgm:pt modelId="{A8931F4E-C0ED-E546-AC2D-87248A27AB7C}" type="parTrans" cxnId="{1EAC0126-366C-9E4F-8230-14633CC9B8ED}">
      <dgm:prSet/>
      <dgm:spPr/>
      <dgm:t>
        <a:bodyPr/>
        <a:lstStyle/>
        <a:p>
          <a:endParaRPr lang="en-US"/>
        </a:p>
      </dgm:t>
    </dgm:pt>
    <dgm:pt modelId="{BFC35F97-7473-9F4D-A372-0FAAB2B5C067}" type="sibTrans" cxnId="{1EAC0126-366C-9E4F-8230-14633CC9B8ED}">
      <dgm:prSet/>
      <dgm:spPr/>
      <dgm:t>
        <a:bodyPr/>
        <a:lstStyle/>
        <a:p>
          <a:endParaRPr lang="en-US" dirty="0"/>
        </a:p>
      </dgm:t>
    </dgm:pt>
    <dgm:pt modelId="{EC885B10-18C2-AD41-8F7B-932BA1CE7C48}">
      <dgm:prSet phldrT="[Text]" custT="1"/>
      <dgm:spPr>
        <a:solidFill>
          <a:schemeClr val="accent1">
            <a:lumMod val="75000"/>
            <a:alpha val="86000"/>
          </a:schemeClr>
        </a:solidFill>
      </dgm:spPr>
      <dgm:t>
        <a:bodyPr/>
        <a:lstStyle/>
        <a:p>
          <a:r>
            <a:rPr lang="en-US" sz="2000" dirty="0"/>
            <a:t>Visit the JWST Help Desk: </a:t>
          </a:r>
          <a:r>
            <a:rPr lang="en-US" sz="2000" dirty="0">
              <a:solidFill>
                <a:schemeClr val="accent2">
                  <a:lumMod val="20000"/>
                  <a:lumOff val="80000"/>
                </a:schemeClr>
              </a:solidFill>
            </a:rPr>
            <a:t>https://stsci.service-now.com/jwst</a:t>
          </a:r>
        </a:p>
      </dgm:t>
    </dgm:pt>
    <dgm:pt modelId="{3AF7F113-1502-EA4E-91EC-72EEB6F3C2A6}" type="parTrans" cxnId="{E6210C9A-FB24-6841-BB26-10D412921E3B}">
      <dgm:prSet/>
      <dgm:spPr/>
      <dgm:t>
        <a:bodyPr/>
        <a:lstStyle/>
        <a:p>
          <a:endParaRPr lang="en-US"/>
        </a:p>
      </dgm:t>
    </dgm:pt>
    <dgm:pt modelId="{E0A15AF1-C050-7647-A170-23EA5B808B3A}" type="sibTrans" cxnId="{E6210C9A-FB24-6841-BB26-10D412921E3B}">
      <dgm:prSet/>
      <dgm:spPr/>
      <dgm:t>
        <a:bodyPr/>
        <a:lstStyle/>
        <a:p>
          <a:endParaRPr lang="en-US" dirty="0"/>
        </a:p>
      </dgm:t>
    </dgm:pt>
    <dgm:pt modelId="{4A637E4D-DFAA-4D40-A6F9-77882E5DA37B}">
      <dgm:prSet phldrT="[Text]" custT="1"/>
      <dgm:spPr>
        <a:solidFill>
          <a:schemeClr val="accent1">
            <a:lumMod val="75000"/>
            <a:alpha val="86000"/>
          </a:schemeClr>
        </a:solidFill>
      </dgm:spPr>
      <dgm:t>
        <a:bodyPr/>
        <a:lstStyle/>
        <a:p>
          <a:r>
            <a:rPr lang="en-US" sz="2000" dirty="0"/>
            <a:t>Search the Knowledge Base for frequently asked questions and helpful tips</a:t>
          </a:r>
        </a:p>
      </dgm:t>
    </dgm:pt>
    <dgm:pt modelId="{C937B6BB-982B-1B4E-AC47-36FF3850AF41}" type="parTrans" cxnId="{C5A5C28E-6CDB-814B-87EB-A7FDFB198F9E}">
      <dgm:prSet/>
      <dgm:spPr/>
      <dgm:t>
        <a:bodyPr/>
        <a:lstStyle/>
        <a:p>
          <a:endParaRPr lang="en-US"/>
        </a:p>
      </dgm:t>
    </dgm:pt>
    <dgm:pt modelId="{5EC4AD57-5702-E549-81A7-5857B45D9E00}" type="sibTrans" cxnId="{C5A5C28E-6CDB-814B-87EB-A7FDFB198F9E}">
      <dgm:prSet/>
      <dgm:spPr/>
      <dgm:t>
        <a:bodyPr/>
        <a:lstStyle/>
        <a:p>
          <a:endParaRPr lang="en-US" dirty="0"/>
        </a:p>
      </dgm:t>
    </dgm:pt>
    <dgm:pt modelId="{88550E8C-A6DA-CC47-94F6-69CAB31F5B3F}">
      <dgm:prSet phldrT="[Text]" custT="1"/>
      <dgm:spPr>
        <a:solidFill>
          <a:schemeClr val="accent1">
            <a:lumMod val="75000"/>
            <a:alpha val="86000"/>
          </a:schemeClr>
        </a:solidFill>
      </dgm:spPr>
      <dgm:t>
        <a:bodyPr/>
        <a:lstStyle/>
        <a:p>
          <a:r>
            <a:rPr lang="en-US" sz="2000" dirty="0"/>
            <a:t>Login with your MyST account</a:t>
          </a:r>
        </a:p>
      </dgm:t>
    </dgm:pt>
    <dgm:pt modelId="{654D7C6E-86E3-B54A-9E68-2AE9E652BD38}" type="parTrans" cxnId="{14429D1A-A7D1-7544-8C01-D7971FE4DBAC}">
      <dgm:prSet/>
      <dgm:spPr/>
      <dgm:t>
        <a:bodyPr/>
        <a:lstStyle/>
        <a:p>
          <a:endParaRPr lang="en-US"/>
        </a:p>
      </dgm:t>
    </dgm:pt>
    <dgm:pt modelId="{B12339AC-B60C-864A-8570-EC5CB8A051A9}" type="sibTrans" cxnId="{14429D1A-A7D1-7544-8C01-D7971FE4DBAC}">
      <dgm:prSet/>
      <dgm:spPr/>
      <dgm:t>
        <a:bodyPr/>
        <a:lstStyle/>
        <a:p>
          <a:endParaRPr lang="en-US" dirty="0"/>
        </a:p>
      </dgm:t>
    </dgm:pt>
    <dgm:pt modelId="{6186F8D3-E1B5-EC45-A486-403AE140A5ED}">
      <dgm:prSet phldrT="[Text]" custT="1"/>
      <dgm:spPr>
        <a:solidFill>
          <a:schemeClr val="accent1">
            <a:lumMod val="75000"/>
            <a:alpha val="86000"/>
          </a:schemeClr>
        </a:solidFill>
      </dgm:spPr>
      <dgm:t>
        <a:bodyPr/>
        <a:lstStyle/>
        <a:p>
          <a:r>
            <a:rPr lang="en-US" sz="2000" dirty="0"/>
            <a:t>Submit your questions to the pipeline group</a:t>
          </a:r>
        </a:p>
      </dgm:t>
    </dgm:pt>
    <dgm:pt modelId="{672A2EA9-A31B-4847-A331-76323D5863A6}" type="parTrans" cxnId="{4DD0B389-E779-FB4C-A6FE-73B0CBAC5D2F}">
      <dgm:prSet/>
      <dgm:spPr/>
      <dgm:t>
        <a:bodyPr/>
        <a:lstStyle/>
        <a:p>
          <a:endParaRPr lang="en-US"/>
        </a:p>
      </dgm:t>
    </dgm:pt>
    <dgm:pt modelId="{54CDB793-FC2A-0F43-97C2-5AF0180A8F47}" type="sibTrans" cxnId="{4DD0B389-E779-FB4C-A6FE-73B0CBAC5D2F}">
      <dgm:prSet/>
      <dgm:spPr/>
      <dgm:t>
        <a:bodyPr/>
        <a:lstStyle/>
        <a:p>
          <a:endParaRPr lang="en-US"/>
        </a:p>
      </dgm:t>
    </dgm:pt>
    <dgm:pt modelId="{A984E8F6-AEE2-B647-8639-9B07A5CC7275}" type="pres">
      <dgm:prSet presAssocID="{A1126491-B0E9-5845-9271-E5A56C5988BD}" presName="outerComposite" presStyleCnt="0">
        <dgm:presLayoutVars>
          <dgm:chMax val="5"/>
          <dgm:dir/>
          <dgm:resizeHandles val="exact"/>
        </dgm:presLayoutVars>
      </dgm:prSet>
      <dgm:spPr/>
    </dgm:pt>
    <dgm:pt modelId="{E8B9D288-57D3-CF43-8CC8-5F780CC6FF45}" type="pres">
      <dgm:prSet presAssocID="{A1126491-B0E9-5845-9271-E5A56C5988BD}" presName="dummyMaxCanvas" presStyleCnt="0">
        <dgm:presLayoutVars/>
      </dgm:prSet>
      <dgm:spPr/>
    </dgm:pt>
    <dgm:pt modelId="{96AF1F8C-D347-F340-ABC8-B7C0EBD2AE82}" type="pres">
      <dgm:prSet presAssocID="{A1126491-B0E9-5845-9271-E5A56C5988BD}" presName="FiveNodes_1" presStyleLbl="node1" presStyleIdx="0" presStyleCnt="5">
        <dgm:presLayoutVars>
          <dgm:bulletEnabled val="1"/>
        </dgm:presLayoutVars>
      </dgm:prSet>
      <dgm:spPr/>
    </dgm:pt>
    <dgm:pt modelId="{DDFF21DB-F14D-AC40-9DB5-E68D475101E7}" type="pres">
      <dgm:prSet presAssocID="{A1126491-B0E9-5845-9271-E5A56C5988BD}" presName="FiveNodes_2" presStyleLbl="node1" presStyleIdx="1" presStyleCnt="5">
        <dgm:presLayoutVars>
          <dgm:bulletEnabled val="1"/>
        </dgm:presLayoutVars>
      </dgm:prSet>
      <dgm:spPr/>
    </dgm:pt>
    <dgm:pt modelId="{EA6B59F0-62AC-D844-95D7-B421E1AF1BD2}" type="pres">
      <dgm:prSet presAssocID="{A1126491-B0E9-5845-9271-E5A56C5988BD}" presName="FiveNodes_3" presStyleLbl="node1" presStyleIdx="2" presStyleCnt="5">
        <dgm:presLayoutVars>
          <dgm:bulletEnabled val="1"/>
        </dgm:presLayoutVars>
      </dgm:prSet>
      <dgm:spPr/>
    </dgm:pt>
    <dgm:pt modelId="{8FA996A0-7936-4D48-B077-A459E9ECD221}" type="pres">
      <dgm:prSet presAssocID="{A1126491-B0E9-5845-9271-E5A56C5988BD}" presName="FiveNodes_4" presStyleLbl="node1" presStyleIdx="3" presStyleCnt="5">
        <dgm:presLayoutVars>
          <dgm:bulletEnabled val="1"/>
        </dgm:presLayoutVars>
      </dgm:prSet>
      <dgm:spPr/>
    </dgm:pt>
    <dgm:pt modelId="{EC0DFB26-C2AD-2D4E-A038-1BE587613013}" type="pres">
      <dgm:prSet presAssocID="{A1126491-B0E9-5845-9271-E5A56C5988BD}" presName="FiveNodes_5" presStyleLbl="node1" presStyleIdx="4" presStyleCnt="5">
        <dgm:presLayoutVars>
          <dgm:bulletEnabled val="1"/>
        </dgm:presLayoutVars>
      </dgm:prSet>
      <dgm:spPr/>
    </dgm:pt>
    <dgm:pt modelId="{F71A64D9-E5DF-F246-8689-F5CF1293C849}" type="pres">
      <dgm:prSet presAssocID="{A1126491-B0E9-5845-9271-E5A56C5988BD}" presName="FiveConn_1-2" presStyleLbl="fgAccFollowNode1" presStyleIdx="0" presStyleCnt="4">
        <dgm:presLayoutVars>
          <dgm:bulletEnabled val="1"/>
        </dgm:presLayoutVars>
      </dgm:prSet>
      <dgm:spPr/>
    </dgm:pt>
    <dgm:pt modelId="{28A09D76-739B-9B49-9DFD-5930080FD0DE}" type="pres">
      <dgm:prSet presAssocID="{A1126491-B0E9-5845-9271-E5A56C5988BD}" presName="FiveConn_2-3" presStyleLbl="fgAccFollowNode1" presStyleIdx="1" presStyleCnt="4">
        <dgm:presLayoutVars>
          <dgm:bulletEnabled val="1"/>
        </dgm:presLayoutVars>
      </dgm:prSet>
      <dgm:spPr/>
    </dgm:pt>
    <dgm:pt modelId="{634ECA1E-3514-A04E-9193-A92247DB2B00}" type="pres">
      <dgm:prSet presAssocID="{A1126491-B0E9-5845-9271-E5A56C5988BD}" presName="FiveConn_3-4" presStyleLbl="fgAccFollowNode1" presStyleIdx="2" presStyleCnt="4">
        <dgm:presLayoutVars>
          <dgm:bulletEnabled val="1"/>
        </dgm:presLayoutVars>
      </dgm:prSet>
      <dgm:spPr/>
    </dgm:pt>
    <dgm:pt modelId="{5496C4B9-A231-1943-8BE3-C615EEF52451}" type="pres">
      <dgm:prSet presAssocID="{A1126491-B0E9-5845-9271-E5A56C5988BD}" presName="FiveConn_4-5" presStyleLbl="fgAccFollowNode1" presStyleIdx="3" presStyleCnt="4">
        <dgm:presLayoutVars>
          <dgm:bulletEnabled val="1"/>
        </dgm:presLayoutVars>
      </dgm:prSet>
      <dgm:spPr/>
    </dgm:pt>
    <dgm:pt modelId="{FC1E61FF-F6E3-044D-AAFF-4DBB35DC3FDA}" type="pres">
      <dgm:prSet presAssocID="{A1126491-B0E9-5845-9271-E5A56C5988BD}" presName="FiveNodes_1_text" presStyleLbl="node1" presStyleIdx="4" presStyleCnt="5">
        <dgm:presLayoutVars>
          <dgm:bulletEnabled val="1"/>
        </dgm:presLayoutVars>
      </dgm:prSet>
      <dgm:spPr/>
    </dgm:pt>
    <dgm:pt modelId="{4353F314-F4B3-A945-9628-1F17B990558B}" type="pres">
      <dgm:prSet presAssocID="{A1126491-B0E9-5845-9271-E5A56C5988BD}" presName="FiveNodes_2_text" presStyleLbl="node1" presStyleIdx="4" presStyleCnt="5">
        <dgm:presLayoutVars>
          <dgm:bulletEnabled val="1"/>
        </dgm:presLayoutVars>
      </dgm:prSet>
      <dgm:spPr/>
    </dgm:pt>
    <dgm:pt modelId="{32AE4EC2-DE03-8141-8614-07B36587D32C}" type="pres">
      <dgm:prSet presAssocID="{A1126491-B0E9-5845-9271-E5A56C5988BD}" presName="FiveNodes_3_text" presStyleLbl="node1" presStyleIdx="4" presStyleCnt="5">
        <dgm:presLayoutVars>
          <dgm:bulletEnabled val="1"/>
        </dgm:presLayoutVars>
      </dgm:prSet>
      <dgm:spPr/>
    </dgm:pt>
    <dgm:pt modelId="{62646419-9AEC-5641-8E1C-FE003975DA8C}" type="pres">
      <dgm:prSet presAssocID="{A1126491-B0E9-5845-9271-E5A56C5988BD}" presName="FiveNodes_4_text" presStyleLbl="node1" presStyleIdx="4" presStyleCnt="5">
        <dgm:presLayoutVars>
          <dgm:bulletEnabled val="1"/>
        </dgm:presLayoutVars>
      </dgm:prSet>
      <dgm:spPr/>
    </dgm:pt>
    <dgm:pt modelId="{D61C5118-DEEF-0940-A38B-362EED8F650D}" type="pres">
      <dgm:prSet presAssocID="{A1126491-B0E9-5845-9271-E5A56C5988B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429BD404-1425-284D-9B95-5325F8B85486}" type="presOf" srcId="{6186F8D3-E1B5-EC45-A486-403AE140A5ED}" destId="{EC0DFB26-C2AD-2D4E-A038-1BE587613013}" srcOrd="0" destOrd="0" presId="urn:microsoft.com/office/officeart/2005/8/layout/vProcess5"/>
    <dgm:cxn modelId="{1CF3FB13-F48C-914D-B30E-815917D1FE4F}" type="presOf" srcId="{9D1A10B6-D8A7-FD40-B94D-418C34F55ECC}" destId="{FC1E61FF-F6E3-044D-AAFF-4DBB35DC3FDA}" srcOrd="1" destOrd="0" presId="urn:microsoft.com/office/officeart/2005/8/layout/vProcess5"/>
    <dgm:cxn modelId="{14429D1A-A7D1-7544-8C01-D7971FE4DBAC}" srcId="{A1126491-B0E9-5845-9271-E5A56C5988BD}" destId="{88550E8C-A6DA-CC47-94F6-69CAB31F5B3F}" srcOrd="2" destOrd="0" parTransId="{654D7C6E-86E3-B54A-9E68-2AE9E652BD38}" sibTransId="{B12339AC-B60C-864A-8570-EC5CB8A051A9}"/>
    <dgm:cxn modelId="{1EAC0126-366C-9E4F-8230-14633CC9B8ED}" srcId="{A1126491-B0E9-5845-9271-E5A56C5988BD}" destId="{9D1A10B6-D8A7-FD40-B94D-418C34F55ECC}" srcOrd="0" destOrd="0" parTransId="{A8931F4E-C0ED-E546-AC2D-87248A27AB7C}" sibTransId="{BFC35F97-7473-9F4D-A372-0FAAB2B5C067}"/>
    <dgm:cxn modelId="{9FB4AF27-0E6E-B545-BE5E-6C9AC564C025}" type="presOf" srcId="{5EC4AD57-5702-E549-81A7-5857B45D9E00}" destId="{5496C4B9-A231-1943-8BE3-C615EEF52451}" srcOrd="0" destOrd="0" presId="urn:microsoft.com/office/officeart/2005/8/layout/vProcess5"/>
    <dgm:cxn modelId="{CF69742A-3EBC-A94E-93D8-5C8D50A1B485}" type="presOf" srcId="{A1126491-B0E9-5845-9271-E5A56C5988BD}" destId="{A984E8F6-AEE2-B647-8639-9B07A5CC7275}" srcOrd="0" destOrd="0" presId="urn:microsoft.com/office/officeart/2005/8/layout/vProcess5"/>
    <dgm:cxn modelId="{E451F130-4834-3B44-BCCB-F985A0AA1FFD}" type="presOf" srcId="{BFC35F97-7473-9F4D-A372-0FAAB2B5C067}" destId="{F71A64D9-E5DF-F246-8689-F5CF1293C849}" srcOrd="0" destOrd="0" presId="urn:microsoft.com/office/officeart/2005/8/layout/vProcess5"/>
    <dgm:cxn modelId="{F482C055-F4D0-654A-85F7-76D26A5A9F2D}" type="presOf" srcId="{4A637E4D-DFAA-4D40-A6F9-77882E5DA37B}" destId="{62646419-9AEC-5641-8E1C-FE003975DA8C}" srcOrd="1" destOrd="0" presId="urn:microsoft.com/office/officeart/2005/8/layout/vProcess5"/>
    <dgm:cxn modelId="{25F9BD5D-014B-3447-BB91-F90EBA117EC9}" type="presOf" srcId="{EC885B10-18C2-AD41-8F7B-932BA1CE7C48}" destId="{4353F314-F4B3-A945-9628-1F17B990558B}" srcOrd="1" destOrd="0" presId="urn:microsoft.com/office/officeart/2005/8/layout/vProcess5"/>
    <dgm:cxn modelId="{B7DAF75F-3A22-BD4C-B8E9-450EDA08E091}" type="presOf" srcId="{E0A15AF1-C050-7647-A170-23EA5B808B3A}" destId="{28A09D76-739B-9B49-9DFD-5930080FD0DE}" srcOrd="0" destOrd="0" presId="urn:microsoft.com/office/officeart/2005/8/layout/vProcess5"/>
    <dgm:cxn modelId="{CF841673-91B7-B54A-8520-69523256E1C2}" type="presOf" srcId="{6186F8D3-E1B5-EC45-A486-403AE140A5ED}" destId="{D61C5118-DEEF-0940-A38B-362EED8F650D}" srcOrd="1" destOrd="0" presId="urn:microsoft.com/office/officeart/2005/8/layout/vProcess5"/>
    <dgm:cxn modelId="{B4AA3E76-8593-B642-B2A6-DBC218B23848}" type="presOf" srcId="{4A637E4D-DFAA-4D40-A6F9-77882E5DA37B}" destId="{8FA996A0-7936-4D48-B077-A459E9ECD221}" srcOrd="0" destOrd="0" presId="urn:microsoft.com/office/officeart/2005/8/layout/vProcess5"/>
    <dgm:cxn modelId="{516D0780-01CD-E548-970C-F3E2054B22DE}" type="presOf" srcId="{88550E8C-A6DA-CC47-94F6-69CAB31F5B3F}" destId="{EA6B59F0-62AC-D844-95D7-B421E1AF1BD2}" srcOrd="0" destOrd="0" presId="urn:microsoft.com/office/officeart/2005/8/layout/vProcess5"/>
    <dgm:cxn modelId="{608A6185-8B6F-C84A-AB9F-804FF88A94CB}" type="presOf" srcId="{9D1A10B6-D8A7-FD40-B94D-418C34F55ECC}" destId="{96AF1F8C-D347-F340-ABC8-B7C0EBD2AE82}" srcOrd="0" destOrd="0" presId="urn:microsoft.com/office/officeart/2005/8/layout/vProcess5"/>
    <dgm:cxn modelId="{4DD0B389-E779-FB4C-A6FE-73B0CBAC5D2F}" srcId="{A1126491-B0E9-5845-9271-E5A56C5988BD}" destId="{6186F8D3-E1B5-EC45-A486-403AE140A5ED}" srcOrd="4" destOrd="0" parTransId="{672A2EA9-A31B-4847-A331-76323D5863A6}" sibTransId="{54CDB793-FC2A-0F43-97C2-5AF0180A8F47}"/>
    <dgm:cxn modelId="{C5A5C28E-6CDB-814B-87EB-A7FDFB198F9E}" srcId="{A1126491-B0E9-5845-9271-E5A56C5988BD}" destId="{4A637E4D-DFAA-4D40-A6F9-77882E5DA37B}" srcOrd="3" destOrd="0" parTransId="{C937B6BB-982B-1B4E-AC47-36FF3850AF41}" sibTransId="{5EC4AD57-5702-E549-81A7-5857B45D9E00}"/>
    <dgm:cxn modelId="{E6210C9A-FB24-6841-BB26-10D412921E3B}" srcId="{A1126491-B0E9-5845-9271-E5A56C5988BD}" destId="{EC885B10-18C2-AD41-8F7B-932BA1CE7C48}" srcOrd="1" destOrd="0" parTransId="{3AF7F113-1502-EA4E-91EC-72EEB6F3C2A6}" sibTransId="{E0A15AF1-C050-7647-A170-23EA5B808B3A}"/>
    <dgm:cxn modelId="{EF186BA4-6B84-094A-8BE3-17D0F1D1BD38}" type="presOf" srcId="{88550E8C-A6DA-CC47-94F6-69CAB31F5B3F}" destId="{32AE4EC2-DE03-8141-8614-07B36587D32C}" srcOrd="1" destOrd="0" presId="urn:microsoft.com/office/officeart/2005/8/layout/vProcess5"/>
    <dgm:cxn modelId="{6A5937B0-D393-714E-9A46-9AF74A86466A}" type="presOf" srcId="{EC885B10-18C2-AD41-8F7B-932BA1CE7C48}" destId="{DDFF21DB-F14D-AC40-9DB5-E68D475101E7}" srcOrd="0" destOrd="0" presId="urn:microsoft.com/office/officeart/2005/8/layout/vProcess5"/>
    <dgm:cxn modelId="{CA2311D8-ABBF-274C-93F8-1012FDE99309}" type="presOf" srcId="{B12339AC-B60C-864A-8570-EC5CB8A051A9}" destId="{634ECA1E-3514-A04E-9193-A92247DB2B00}" srcOrd="0" destOrd="0" presId="urn:microsoft.com/office/officeart/2005/8/layout/vProcess5"/>
    <dgm:cxn modelId="{6D56129D-667E-074B-95D0-055BDE96E463}" type="presParOf" srcId="{A984E8F6-AEE2-B647-8639-9B07A5CC7275}" destId="{E8B9D288-57D3-CF43-8CC8-5F780CC6FF45}" srcOrd="0" destOrd="0" presId="urn:microsoft.com/office/officeart/2005/8/layout/vProcess5"/>
    <dgm:cxn modelId="{15485633-5CD4-994E-8082-0237466D1230}" type="presParOf" srcId="{A984E8F6-AEE2-B647-8639-9B07A5CC7275}" destId="{96AF1F8C-D347-F340-ABC8-B7C0EBD2AE82}" srcOrd="1" destOrd="0" presId="urn:microsoft.com/office/officeart/2005/8/layout/vProcess5"/>
    <dgm:cxn modelId="{5B791DF3-6BE6-774F-AD34-AC9ED81272EF}" type="presParOf" srcId="{A984E8F6-AEE2-B647-8639-9B07A5CC7275}" destId="{DDFF21DB-F14D-AC40-9DB5-E68D475101E7}" srcOrd="2" destOrd="0" presId="urn:microsoft.com/office/officeart/2005/8/layout/vProcess5"/>
    <dgm:cxn modelId="{D9977BE7-27A4-FA4F-8552-4B458E18FC48}" type="presParOf" srcId="{A984E8F6-AEE2-B647-8639-9B07A5CC7275}" destId="{EA6B59F0-62AC-D844-95D7-B421E1AF1BD2}" srcOrd="3" destOrd="0" presId="urn:microsoft.com/office/officeart/2005/8/layout/vProcess5"/>
    <dgm:cxn modelId="{5A084B6A-0263-C844-8C3A-56174940F8F7}" type="presParOf" srcId="{A984E8F6-AEE2-B647-8639-9B07A5CC7275}" destId="{8FA996A0-7936-4D48-B077-A459E9ECD221}" srcOrd="4" destOrd="0" presId="urn:microsoft.com/office/officeart/2005/8/layout/vProcess5"/>
    <dgm:cxn modelId="{C81F0B48-ED64-3B4A-9015-E24E5EEF3702}" type="presParOf" srcId="{A984E8F6-AEE2-B647-8639-9B07A5CC7275}" destId="{EC0DFB26-C2AD-2D4E-A038-1BE587613013}" srcOrd="5" destOrd="0" presId="urn:microsoft.com/office/officeart/2005/8/layout/vProcess5"/>
    <dgm:cxn modelId="{E49CD3BA-3630-894D-B546-06D0584029D2}" type="presParOf" srcId="{A984E8F6-AEE2-B647-8639-9B07A5CC7275}" destId="{F71A64D9-E5DF-F246-8689-F5CF1293C849}" srcOrd="6" destOrd="0" presId="urn:microsoft.com/office/officeart/2005/8/layout/vProcess5"/>
    <dgm:cxn modelId="{8DD161E5-B3BD-2845-AB1B-E30DA6C67EA5}" type="presParOf" srcId="{A984E8F6-AEE2-B647-8639-9B07A5CC7275}" destId="{28A09D76-739B-9B49-9DFD-5930080FD0DE}" srcOrd="7" destOrd="0" presId="urn:microsoft.com/office/officeart/2005/8/layout/vProcess5"/>
    <dgm:cxn modelId="{9EC7356E-5103-C94A-B484-6330B9E38D27}" type="presParOf" srcId="{A984E8F6-AEE2-B647-8639-9B07A5CC7275}" destId="{634ECA1E-3514-A04E-9193-A92247DB2B00}" srcOrd="8" destOrd="0" presId="urn:microsoft.com/office/officeart/2005/8/layout/vProcess5"/>
    <dgm:cxn modelId="{5A733119-806E-2E43-8F01-A2CD7CDF3B04}" type="presParOf" srcId="{A984E8F6-AEE2-B647-8639-9B07A5CC7275}" destId="{5496C4B9-A231-1943-8BE3-C615EEF52451}" srcOrd="9" destOrd="0" presId="urn:microsoft.com/office/officeart/2005/8/layout/vProcess5"/>
    <dgm:cxn modelId="{AA654C96-D143-4840-9BE7-42D218ADA331}" type="presParOf" srcId="{A984E8F6-AEE2-B647-8639-9B07A5CC7275}" destId="{FC1E61FF-F6E3-044D-AAFF-4DBB35DC3FDA}" srcOrd="10" destOrd="0" presId="urn:microsoft.com/office/officeart/2005/8/layout/vProcess5"/>
    <dgm:cxn modelId="{21791D4F-3B3A-9247-9FAD-1AF630196BA5}" type="presParOf" srcId="{A984E8F6-AEE2-B647-8639-9B07A5CC7275}" destId="{4353F314-F4B3-A945-9628-1F17B990558B}" srcOrd="11" destOrd="0" presId="urn:microsoft.com/office/officeart/2005/8/layout/vProcess5"/>
    <dgm:cxn modelId="{354A7AF0-457E-174C-956D-8250F7FCB497}" type="presParOf" srcId="{A984E8F6-AEE2-B647-8639-9B07A5CC7275}" destId="{32AE4EC2-DE03-8141-8614-07B36587D32C}" srcOrd="12" destOrd="0" presId="urn:microsoft.com/office/officeart/2005/8/layout/vProcess5"/>
    <dgm:cxn modelId="{A7EDACDE-21C9-2B41-ADB1-62AD6254010D}" type="presParOf" srcId="{A984E8F6-AEE2-B647-8639-9B07A5CC7275}" destId="{62646419-9AEC-5641-8E1C-FE003975DA8C}" srcOrd="13" destOrd="0" presId="urn:microsoft.com/office/officeart/2005/8/layout/vProcess5"/>
    <dgm:cxn modelId="{00674D8B-0784-384F-8E11-E5F63CDCB7C1}" type="presParOf" srcId="{A984E8F6-AEE2-B647-8639-9B07A5CC7275}" destId="{D61C5118-DEEF-0940-A38B-362EED8F650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799D36-9CE5-0947-A9E3-BD1707DCAFBD}">
      <dsp:nvSpPr>
        <dsp:cNvPr id="0" name=""/>
        <dsp:cNvSpPr/>
      </dsp:nvSpPr>
      <dsp:spPr>
        <a:xfrm>
          <a:off x="0" y="844263"/>
          <a:ext cx="81280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Website:</a:t>
          </a:r>
        </a:p>
      </dsp:txBody>
      <dsp:txXfrm>
        <a:off x="26930" y="871193"/>
        <a:ext cx="8074140" cy="497795"/>
      </dsp:txXfrm>
    </dsp:sp>
    <dsp:sp modelId="{84890C9A-FFE4-154C-9B5C-4289A3DF2237}">
      <dsp:nvSpPr>
        <dsp:cNvPr id="0" name=""/>
        <dsp:cNvSpPr/>
      </dsp:nvSpPr>
      <dsp:spPr>
        <a:xfrm>
          <a:off x="0" y="1395918"/>
          <a:ext cx="81280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solidFill>
                <a:schemeClr val="accent2">
                  <a:lumMod val="50000"/>
                </a:schemeClr>
              </a:solidFill>
            </a:rPr>
            <a:t>https://archive.stsci.edu/</a:t>
          </a:r>
        </a:p>
      </dsp:txBody>
      <dsp:txXfrm>
        <a:off x="0" y="1395918"/>
        <a:ext cx="8128000" cy="380880"/>
      </dsp:txXfrm>
    </dsp:sp>
    <dsp:sp modelId="{10C6930E-C816-8240-A249-91B1800CA39C}">
      <dsp:nvSpPr>
        <dsp:cNvPr id="0" name=""/>
        <dsp:cNvSpPr/>
      </dsp:nvSpPr>
      <dsp:spPr>
        <a:xfrm>
          <a:off x="0" y="1776798"/>
          <a:ext cx="81280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Documentation:</a:t>
          </a:r>
        </a:p>
      </dsp:txBody>
      <dsp:txXfrm>
        <a:off x="26930" y="1803728"/>
        <a:ext cx="8074140" cy="497795"/>
      </dsp:txXfrm>
    </dsp:sp>
    <dsp:sp modelId="{DA1834F6-2FB9-F045-B7CE-53E5F3DB436F}">
      <dsp:nvSpPr>
        <dsp:cNvPr id="0" name=""/>
        <dsp:cNvSpPr/>
      </dsp:nvSpPr>
      <dsp:spPr>
        <a:xfrm>
          <a:off x="0" y="2328453"/>
          <a:ext cx="81280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solidFill>
                <a:schemeClr val="accent2">
                  <a:lumMod val="50000"/>
                </a:schemeClr>
              </a:solidFill>
            </a:rPr>
            <a:t>https://jwst-docs.stsci.edu/obtaining-data</a:t>
          </a:r>
        </a:p>
      </dsp:txBody>
      <dsp:txXfrm>
        <a:off x="0" y="2328453"/>
        <a:ext cx="8128000" cy="380880"/>
      </dsp:txXfrm>
    </dsp:sp>
    <dsp:sp modelId="{BA686C95-E24E-5C46-8140-26E3DF8A57A6}">
      <dsp:nvSpPr>
        <dsp:cNvPr id="0" name=""/>
        <dsp:cNvSpPr/>
      </dsp:nvSpPr>
      <dsp:spPr>
        <a:xfrm>
          <a:off x="0" y="2709333"/>
          <a:ext cx="81280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Discovery portal:</a:t>
          </a:r>
        </a:p>
      </dsp:txBody>
      <dsp:txXfrm>
        <a:off x="26930" y="2736263"/>
        <a:ext cx="8074140" cy="497795"/>
      </dsp:txXfrm>
    </dsp:sp>
    <dsp:sp modelId="{9D4EFD1E-925B-0145-83EF-91EED4000425}">
      <dsp:nvSpPr>
        <dsp:cNvPr id="0" name=""/>
        <dsp:cNvSpPr/>
      </dsp:nvSpPr>
      <dsp:spPr>
        <a:xfrm>
          <a:off x="0" y="3260988"/>
          <a:ext cx="81280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solidFill>
                <a:schemeClr val="accent2">
                  <a:lumMod val="50000"/>
                </a:schemeClr>
              </a:solidFill>
            </a:rPr>
            <a:t>https://mast.stsci.edu/portal/Mashup/Clients/Mast/data/html/MastHelp.html</a:t>
          </a:r>
        </a:p>
      </dsp:txBody>
      <dsp:txXfrm>
        <a:off x="0" y="3260988"/>
        <a:ext cx="8128000" cy="380880"/>
      </dsp:txXfrm>
    </dsp:sp>
    <dsp:sp modelId="{49E5B52D-2338-5943-BE00-F4B968824D35}">
      <dsp:nvSpPr>
        <dsp:cNvPr id="0" name=""/>
        <dsp:cNvSpPr/>
      </dsp:nvSpPr>
      <dsp:spPr>
        <a:xfrm>
          <a:off x="0" y="3641868"/>
          <a:ext cx="81280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retrieval:</a:t>
          </a:r>
        </a:p>
      </dsp:txBody>
      <dsp:txXfrm>
        <a:off x="26930" y="3668798"/>
        <a:ext cx="8074140" cy="497795"/>
      </dsp:txXfrm>
    </dsp:sp>
    <dsp:sp modelId="{19AF3FBC-ED9F-B64F-A855-E4E6774ED2A2}">
      <dsp:nvSpPr>
        <dsp:cNvPr id="0" name=""/>
        <dsp:cNvSpPr/>
      </dsp:nvSpPr>
      <dsp:spPr>
        <a:xfrm>
          <a:off x="0" y="4193523"/>
          <a:ext cx="81280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solidFill>
                <a:schemeClr val="accent2">
                  <a:lumMod val="50000"/>
                </a:schemeClr>
              </a:solidFill>
            </a:rPr>
            <a:t>https://mast.stsci.edu/portal/Mashup/Clients/Mast/Portal.html</a:t>
          </a:r>
        </a:p>
      </dsp:txBody>
      <dsp:txXfrm>
        <a:off x="0" y="4193523"/>
        <a:ext cx="8128000" cy="380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C61DB1-38ED-104E-BFD2-2E7FF64C4D6D}">
      <dsp:nvSpPr>
        <dsp:cNvPr id="0" name=""/>
        <dsp:cNvSpPr/>
      </dsp:nvSpPr>
      <dsp:spPr>
        <a:xfrm>
          <a:off x="1625" y="280"/>
          <a:ext cx="10055148" cy="1409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Provides high level information about:</a:t>
          </a:r>
        </a:p>
      </dsp:txBody>
      <dsp:txXfrm>
        <a:off x="42922" y="41577"/>
        <a:ext cx="9972554" cy="1327373"/>
      </dsp:txXfrm>
    </dsp:sp>
    <dsp:sp modelId="{B176C382-C4BF-7D42-A51D-1B8DF7F121F9}">
      <dsp:nvSpPr>
        <dsp:cNvPr id="0" name=""/>
        <dsp:cNvSpPr/>
      </dsp:nvSpPr>
      <dsp:spPr>
        <a:xfrm>
          <a:off x="1625" y="1668231"/>
          <a:ext cx="2364804" cy="1409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78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Retrieving and exploring data products</a:t>
          </a:r>
        </a:p>
      </dsp:txBody>
      <dsp:txXfrm>
        <a:off x="42922" y="1709528"/>
        <a:ext cx="2282210" cy="1327373"/>
      </dsp:txXfrm>
    </dsp:sp>
    <dsp:sp modelId="{8D125576-14CF-8A4E-8D04-2668284DAEB6}">
      <dsp:nvSpPr>
        <dsp:cNvPr id="0" name=""/>
        <dsp:cNvSpPr/>
      </dsp:nvSpPr>
      <dsp:spPr>
        <a:xfrm>
          <a:off x="2565073" y="1668231"/>
          <a:ext cx="2364804" cy="1409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78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Calibration plans and descriptions</a:t>
          </a:r>
        </a:p>
      </dsp:txBody>
      <dsp:txXfrm>
        <a:off x="2606370" y="1709528"/>
        <a:ext cx="2282210" cy="1327373"/>
      </dsp:txXfrm>
    </dsp:sp>
    <dsp:sp modelId="{2279B13D-5335-2245-B31C-125D7AA029AF}">
      <dsp:nvSpPr>
        <dsp:cNvPr id="0" name=""/>
        <dsp:cNvSpPr/>
      </dsp:nvSpPr>
      <dsp:spPr>
        <a:xfrm>
          <a:off x="5128521" y="1668231"/>
          <a:ext cx="2364804" cy="1409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78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Calibration pipeline algorithms and workflows</a:t>
          </a:r>
        </a:p>
      </dsp:txBody>
      <dsp:txXfrm>
        <a:off x="5169818" y="1709528"/>
        <a:ext cx="2282210" cy="1327373"/>
      </dsp:txXfrm>
    </dsp:sp>
    <dsp:sp modelId="{DF27D41B-CCFD-254A-895C-422DEC89E8D0}">
      <dsp:nvSpPr>
        <dsp:cNvPr id="0" name=""/>
        <dsp:cNvSpPr/>
      </dsp:nvSpPr>
      <dsp:spPr>
        <a:xfrm>
          <a:off x="7691969" y="1668231"/>
          <a:ext cx="2364804" cy="1409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78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Post-pipeline data analysis</a:t>
          </a:r>
        </a:p>
      </dsp:txBody>
      <dsp:txXfrm>
        <a:off x="7733266" y="1709528"/>
        <a:ext cx="2282210" cy="13273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290182-D00F-8040-8251-0583A333BBF8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7B347-D27C-EA4C-9C7A-D19293F5DC94}">
      <dsp:nvSpPr>
        <dsp:cNvPr id="0" name=""/>
        <dsp:cNvSpPr/>
      </dsp:nvSpPr>
      <dsp:spPr>
        <a:xfrm>
          <a:off x="610504" y="416587"/>
          <a:ext cx="7440913" cy="833607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35560" rIns="35560" bIns="3556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1">
                  <a:lumMod val="50000"/>
                </a:schemeClr>
              </a:solidFill>
            </a:rPr>
            <a:t>Software-focused calibration pipeline documentation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accent1">
                  <a:lumMod val="50000"/>
                </a:schemeClr>
              </a:solidFill>
            </a:rPr>
            <a:t>User manual for those who want to dig into the design details and manually run the pipeline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accent1">
                  <a:lumMod val="50000"/>
                </a:schemeClr>
              </a:solidFill>
            </a:rPr>
            <a:t>Provides syntax and examples</a:t>
          </a:r>
        </a:p>
      </dsp:txBody>
      <dsp:txXfrm>
        <a:off x="610504" y="416587"/>
        <a:ext cx="7440913" cy="833607"/>
      </dsp:txXfrm>
    </dsp:sp>
    <dsp:sp modelId="{89E4CF00-FEF8-C543-9E42-A1D75421219E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491D4A-6D80-0041-B1D6-1843EC3C43E0}">
      <dsp:nvSpPr>
        <dsp:cNvPr id="0" name=""/>
        <dsp:cNvSpPr/>
      </dsp:nvSpPr>
      <dsp:spPr>
        <a:xfrm>
          <a:off x="1088431" y="1667215"/>
          <a:ext cx="6962986" cy="833607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35560" rIns="35560" bIns="3556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1">
                  <a:lumMod val="50000"/>
                </a:schemeClr>
              </a:solidFill>
            </a:rPr>
            <a:t>In-depth details about data products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accent1">
                  <a:lumMod val="50000"/>
                </a:schemeClr>
              </a:solidFill>
            </a:rPr>
            <a:t>Associations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accent1">
                  <a:lumMod val="50000"/>
                </a:schemeClr>
              </a:solidFill>
            </a:rPr>
            <a:t>Reference files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accent1">
                  <a:lumMod val="50000"/>
                </a:schemeClr>
              </a:solidFill>
            </a:rPr>
            <a:t>Expected inputs and outputs for steps </a:t>
          </a:r>
        </a:p>
      </dsp:txBody>
      <dsp:txXfrm>
        <a:off x="1088431" y="1667215"/>
        <a:ext cx="6962986" cy="833607"/>
      </dsp:txXfrm>
    </dsp:sp>
    <dsp:sp modelId="{5855A4EB-778B-0341-B20E-82835E4266D6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CEE55-6D25-3B40-9F4C-D54E7D3153C5}">
      <dsp:nvSpPr>
        <dsp:cNvPr id="0" name=""/>
        <dsp:cNvSpPr/>
      </dsp:nvSpPr>
      <dsp:spPr>
        <a:xfrm>
          <a:off x="1088431" y="2917843"/>
          <a:ext cx="6962986" cy="833607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35560" rIns="35560" bIns="3556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1">
                  <a:lumMod val="50000"/>
                </a:schemeClr>
              </a:solidFill>
            </a:rPr>
            <a:t>Describes processing flows, modules, and steps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accent1">
                  <a:lumMod val="50000"/>
                </a:schemeClr>
              </a:solidFill>
            </a:rPr>
            <a:t>Detailed descriptions of pipeline modules used for different observing modes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accent1">
                  <a:lumMod val="50000"/>
                </a:schemeClr>
              </a:solidFill>
            </a:rPr>
            <a:t>Lists up-to-date information for each step in the </a:t>
          </a:r>
          <a:r>
            <a:rPr lang="en-US" sz="1100" b="1" i="1" kern="1200" dirty="0">
              <a:solidFill>
                <a:schemeClr val="accent1">
                  <a:lumMod val="50000"/>
                </a:schemeClr>
              </a:solidFill>
            </a:rPr>
            <a:t>Package Index </a:t>
          </a:r>
          <a:r>
            <a:rPr lang="en-US" sz="1100" kern="1200" dirty="0">
              <a:solidFill>
                <a:schemeClr val="accent1">
                  <a:lumMod val="50000"/>
                </a:schemeClr>
              </a:solidFill>
            </a:rPr>
            <a:t>(all packages included in the software)</a:t>
          </a:r>
        </a:p>
      </dsp:txBody>
      <dsp:txXfrm>
        <a:off x="1088431" y="2917843"/>
        <a:ext cx="6962986" cy="833607"/>
      </dsp:txXfrm>
    </dsp:sp>
    <dsp:sp modelId="{522249CA-96D5-9641-9B70-DE976CD8685D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1893DF-6DA6-CA46-9CC4-3054875A0FEF}">
      <dsp:nvSpPr>
        <dsp:cNvPr id="0" name=""/>
        <dsp:cNvSpPr/>
      </dsp:nvSpPr>
      <dsp:spPr>
        <a:xfrm>
          <a:off x="610504" y="4168472"/>
          <a:ext cx="7440913" cy="833607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35560" rIns="35560" bIns="3556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1">
                  <a:lumMod val="50000"/>
                </a:schemeClr>
              </a:solidFill>
            </a:rPr>
            <a:t>Continuous updates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accent1">
                  <a:lumMod val="50000"/>
                </a:schemeClr>
              </a:solidFill>
            </a:rPr>
            <a:t>Documentation is stored in the software repository itself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accent1">
                  <a:lumMod val="50000"/>
                </a:schemeClr>
              </a:solidFill>
            </a:rPr>
            <a:t>As the software is updated, the documentation is, too </a:t>
          </a:r>
        </a:p>
      </dsp:txBody>
      <dsp:txXfrm>
        <a:off x="610504" y="4168472"/>
        <a:ext cx="7440913" cy="833607"/>
      </dsp:txXfrm>
    </dsp:sp>
    <dsp:sp modelId="{C351DF53-903D-4540-A383-97F230F29E6C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F1F8C-D347-F340-ABC8-B7C0EBD2AE82}">
      <dsp:nvSpPr>
        <dsp:cNvPr id="0" name=""/>
        <dsp:cNvSpPr/>
      </dsp:nvSpPr>
      <dsp:spPr>
        <a:xfrm>
          <a:off x="0" y="0"/>
          <a:ext cx="8541369" cy="777544"/>
        </a:xfrm>
        <a:prstGeom prst="roundRect">
          <a:avLst>
            <a:gd name="adj" fmla="val 10000"/>
          </a:avLst>
        </a:prstGeom>
        <a:solidFill>
          <a:schemeClr val="accent1">
            <a:lumMod val="75000"/>
            <a:alpha val="86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Installation problems? Questions? Pipeline errors? </a:t>
          </a:r>
        </a:p>
      </dsp:txBody>
      <dsp:txXfrm>
        <a:off x="22773" y="22773"/>
        <a:ext cx="7611366" cy="731998"/>
      </dsp:txXfrm>
    </dsp:sp>
    <dsp:sp modelId="{DDFF21DB-F14D-AC40-9DB5-E68D475101E7}">
      <dsp:nvSpPr>
        <dsp:cNvPr id="0" name=""/>
        <dsp:cNvSpPr/>
      </dsp:nvSpPr>
      <dsp:spPr>
        <a:xfrm>
          <a:off x="637829" y="885537"/>
          <a:ext cx="8541369" cy="777544"/>
        </a:xfrm>
        <a:prstGeom prst="roundRect">
          <a:avLst>
            <a:gd name="adj" fmla="val 10000"/>
          </a:avLst>
        </a:prstGeom>
        <a:solidFill>
          <a:schemeClr val="accent1">
            <a:lumMod val="75000"/>
            <a:alpha val="86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Visit the JWST Help Desk: </a:t>
          </a:r>
          <a:r>
            <a:rPr lang="en-US" sz="2000" kern="1200" dirty="0">
              <a:solidFill>
                <a:schemeClr val="accent2">
                  <a:lumMod val="20000"/>
                  <a:lumOff val="80000"/>
                </a:schemeClr>
              </a:solidFill>
            </a:rPr>
            <a:t>https://stsci.service-now.com/jwst</a:t>
          </a:r>
        </a:p>
      </dsp:txBody>
      <dsp:txXfrm>
        <a:off x="660602" y="908310"/>
        <a:ext cx="7352590" cy="731998"/>
      </dsp:txXfrm>
    </dsp:sp>
    <dsp:sp modelId="{EA6B59F0-62AC-D844-95D7-B421E1AF1BD2}">
      <dsp:nvSpPr>
        <dsp:cNvPr id="0" name=""/>
        <dsp:cNvSpPr/>
      </dsp:nvSpPr>
      <dsp:spPr>
        <a:xfrm>
          <a:off x="1275659" y="1771074"/>
          <a:ext cx="8541369" cy="777544"/>
        </a:xfrm>
        <a:prstGeom prst="roundRect">
          <a:avLst>
            <a:gd name="adj" fmla="val 10000"/>
          </a:avLst>
        </a:prstGeom>
        <a:solidFill>
          <a:schemeClr val="accent1">
            <a:lumMod val="75000"/>
            <a:alpha val="86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Login with your MyST account</a:t>
          </a:r>
        </a:p>
      </dsp:txBody>
      <dsp:txXfrm>
        <a:off x="1298432" y="1793847"/>
        <a:ext cx="7352590" cy="731998"/>
      </dsp:txXfrm>
    </dsp:sp>
    <dsp:sp modelId="{8FA996A0-7936-4D48-B077-A459E9ECD221}">
      <dsp:nvSpPr>
        <dsp:cNvPr id="0" name=""/>
        <dsp:cNvSpPr/>
      </dsp:nvSpPr>
      <dsp:spPr>
        <a:xfrm>
          <a:off x="1913488" y="2656611"/>
          <a:ext cx="8541369" cy="777544"/>
        </a:xfrm>
        <a:prstGeom prst="roundRect">
          <a:avLst>
            <a:gd name="adj" fmla="val 10000"/>
          </a:avLst>
        </a:prstGeom>
        <a:solidFill>
          <a:schemeClr val="accent1">
            <a:lumMod val="75000"/>
            <a:alpha val="86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Search the Knowledge Base for frequently asked questions and helpful tips</a:t>
          </a:r>
        </a:p>
      </dsp:txBody>
      <dsp:txXfrm>
        <a:off x="1936261" y="2679384"/>
        <a:ext cx="7352590" cy="731998"/>
      </dsp:txXfrm>
    </dsp:sp>
    <dsp:sp modelId="{EC0DFB26-C2AD-2D4E-A038-1BE587613013}">
      <dsp:nvSpPr>
        <dsp:cNvPr id="0" name=""/>
        <dsp:cNvSpPr/>
      </dsp:nvSpPr>
      <dsp:spPr>
        <a:xfrm>
          <a:off x="2551318" y="3542148"/>
          <a:ext cx="8541369" cy="777544"/>
        </a:xfrm>
        <a:prstGeom prst="roundRect">
          <a:avLst>
            <a:gd name="adj" fmla="val 10000"/>
          </a:avLst>
        </a:prstGeom>
        <a:solidFill>
          <a:schemeClr val="accent1">
            <a:lumMod val="75000"/>
            <a:alpha val="86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Submit your questions to the pipeline group</a:t>
          </a:r>
        </a:p>
      </dsp:txBody>
      <dsp:txXfrm>
        <a:off x="2574091" y="3564921"/>
        <a:ext cx="7352590" cy="731998"/>
      </dsp:txXfrm>
    </dsp:sp>
    <dsp:sp modelId="{F71A64D9-E5DF-F246-8689-F5CF1293C849}">
      <dsp:nvSpPr>
        <dsp:cNvPr id="0" name=""/>
        <dsp:cNvSpPr/>
      </dsp:nvSpPr>
      <dsp:spPr>
        <a:xfrm>
          <a:off x="8035965" y="568039"/>
          <a:ext cx="505404" cy="50540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>
        <a:off x="8149681" y="568039"/>
        <a:ext cx="277972" cy="380317"/>
      </dsp:txXfrm>
    </dsp:sp>
    <dsp:sp modelId="{28A09D76-739B-9B49-9DFD-5930080FD0DE}">
      <dsp:nvSpPr>
        <dsp:cNvPr id="0" name=""/>
        <dsp:cNvSpPr/>
      </dsp:nvSpPr>
      <dsp:spPr>
        <a:xfrm>
          <a:off x="8673795" y="1453576"/>
          <a:ext cx="505404" cy="50540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>
        <a:off x="8787511" y="1453576"/>
        <a:ext cx="277972" cy="380317"/>
      </dsp:txXfrm>
    </dsp:sp>
    <dsp:sp modelId="{634ECA1E-3514-A04E-9193-A92247DB2B00}">
      <dsp:nvSpPr>
        <dsp:cNvPr id="0" name=""/>
        <dsp:cNvSpPr/>
      </dsp:nvSpPr>
      <dsp:spPr>
        <a:xfrm>
          <a:off x="9311624" y="2326154"/>
          <a:ext cx="505404" cy="50540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>
        <a:off x="9425340" y="2326154"/>
        <a:ext cx="277972" cy="380317"/>
      </dsp:txXfrm>
    </dsp:sp>
    <dsp:sp modelId="{5496C4B9-A231-1943-8BE3-C615EEF52451}">
      <dsp:nvSpPr>
        <dsp:cNvPr id="0" name=""/>
        <dsp:cNvSpPr/>
      </dsp:nvSpPr>
      <dsp:spPr>
        <a:xfrm>
          <a:off x="9949454" y="3220331"/>
          <a:ext cx="505404" cy="50540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>
        <a:off x="10063170" y="3220331"/>
        <a:ext cx="277972" cy="380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397BD10-E2AF-1D41-B437-33796279AD29}" type="datetimeFigureOut">
              <a:rPr lang="en-US" smtClean="0"/>
              <a:t>3/25/21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02AFF0A-C8D3-6B43-8816-7DE30C8B3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50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AFF0A-C8D3-6B43-8816-7DE30C8B37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869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AFF0A-C8D3-6B43-8816-7DE30C8B371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79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AFF0A-C8D3-6B43-8816-7DE30C8B371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67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AFF0A-C8D3-6B43-8816-7DE30C8B371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77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AFF0A-C8D3-6B43-8816-7DE30C8B371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65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AFF0A-C8D3-6B43-8816-7DE30C8B371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86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2612"/>
            <a:ext cx="12193593" cy="6860612"/>
          </a:xfrm>
          <a:prstGeom prst="rect">
            <a:avLst/>
          </a:prstGeom>
          <a:blipFill dpi="0" rotWithShape="1">
            <a:blip r:embed="rId3">
              <a:alphaModFix amt="1000"/>
            </a:blip>
            <a:srcRect/>
            <a:tile tx="0" ty="0" sx="100000" sy="100000" flip="none" algn="tl"/>
          </a:blipFill>
          <a:effectLst>
            <a:softEdge rad="0"/>
          </a:effectLst>
        </p:spPr>
      </p:pic>
      <p:sp>
        <p:nvSpPr>
          <p:cNvPr id="10" name="Rectangle 9"/>
          <p:cNvSpPr/>
          <p:nvPr userDrawn="1"/>
        </p:nvSpPr>
        <p:spPr>
          <a:xfrm>
            <a:off x="-9906" y="0"/>
            <a:ext cx="12212641" cy="6858000"/>
          </a:xfrm>
          <a:prstGeom prst="rect">
            <a:avLst/>
          </a:prstGeom>
          <a:gradFill>
            <a:gsLst>
              <a:gs pos="100000">
                <a:srgbClr val="451D5C">
                  <a:alpha val="3000"/>
                </a:srgbClr>
              </a:gs>
              <a:gs pos="3896">
                <a:schemeClr val="tx1">
                  <a:lumMod val="95000"/>
                  <a:lumOff val="5000"/>
                  <a:alpha val="14000"/>
                </a:schemeClr>
              </a:gs>
              <a:gs pos="27000">
                <a:srgbClr val="01082D">
                  <a:alpha val="45000"/>
                </a:srgbClr>
              </a:gs>
              <a:gs pos="61000">
                <a:srgbClr val="01082E">
                  <a:alpha val="29000"/>
                </a:srgbClr>
              </a:gs>
            </a:gsLst>
            <a:lin ang="54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4766181" y="567034"/>
            <a:ext cx="2655036" cy="168004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533401" y="1698172"/>
            <a:ext cx="11218336" cy="2656114"/>
          </a:xfrm>
          <a:prstGeom prst="rect">
            <a:avLst/>
          </a:prstGeom>
          <a:noFill/>
          <a:ln w="127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3401" y="4965192"/>
            <a:ext cx="11124435" cy="674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3242730" y="2350177"/>
            <a:ext cx="5723467" cy="877163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outerShdw blurRad="12700" dist="12700" dir="2400000" algn="tl" rotWithShape="0">
              <a:prstClr val="black">
                <a:alpha val="0"/>
              </a:prstClr>
            </a:outerShdw>
          </a:effectLst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1700" spc="150" baseline="0" dirty="0">
                <a:solidFill>
                  <a:srgbClr val="00B0F0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EXPANDING THE FRONTIERS OF SPACE ASTRONOMY</a:t>
            </a:r>
          </a:p>
          <a:p>
            <a:pPr algn="ctr"/>
            <a:endParaRPr lang="en-US" sz="1700" spc="150" baseline="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  <a:p>
            <a:endParaRPr lang="en-US" sz="1700" spc="150" baseline="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533401" y="4361031"/>
            <a:ext cx="11124435" cy="558441"/>
          </a:xfrm>
          <a:prstGeom prst="rect">
            <a:avLst/>
          </a:prstGeom>
        </p:spPr>
        <p:txBody>
          <a:bodyPr/>
          <a:lstStyle>
            <a:lvl1pPr algn="ctr">
              <a:defRPr sz="3200" spc="1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1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 bldLvl="4"/>
    </p:bldLst>
  </p:timing>
  <p:extLst>
    <p:ext uri="{DCECCB84-F9BA-43D5-87BE-67443E8EF086}">
      <p15:sldGuideLst xmlns:p15="http://schemas.microsoft.com/office/powerpoint/2012/main">
        <p15:guide id="1" orient="horz" pos="2568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0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ScI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1091746" y="997580"/>
            <a:ext cx="10508942" cy="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152144" y="585216"/>
            <a:ext cx="10448544" cy="625473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spc="150" dirty="0">
                <a:solidFill>
                  <a:srgbClr val="002060"/>
                </a:solidFill>
                <a:latin typeface="Franklin Gothic Medium" panose="020B0603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162" y="1047560"/>
            <a:ext cx="1127685" cy="25501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709" r="22839" b="30243"/>
          <a:stretch/>
        </p:blipFill>
        <p:spPr>
          <a:xfrm rot="10800000" flipH="1" flipV="1">
            <a:off x="298162" y="314928"/>
            <a:ext cx="853982" cy="7326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444" y="6463506"/>
            <a:ext cx="1372151" cy="189426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1005839" y="1404637"/>
            <a:ext cx="10595611" cy="496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tabLst>
                <a:tab pos="225425" algn="l"/>
              </a:tabLst>
              <a:defRPr sz="2400">
                <a:solidFill>
                  <a:srgbClr val="002061"/>
                </a:solidFill>
                <a:latin typeface="+mj-lt"/>
              </a:defRPr>
            </a:lvl1pPr>
            <a:lvl2pPr marL="685800" indent="-228600">
              <a:buFont typeface="Arial" charset="0"/>
              <a:buChar char="•"/>
              <a:defRPr sz="2000">
                <a:solidFill>
                  <a:srgbClr val="002061"/>
                </a:solidFill>
                <a:latin typeface="+mj-lt"/>
              </a:defRPr>
            </a:lvl2pPr>
            <a:lvl3pPr marL="1143000" indent="-228600">
              <a:buFont typeface="LucidaGrande" charset="0"/>
              <a:buChar char="-"/>
              <a:defRPr sz="1800">
                <a:solidFill>
                  <a:srgbClr val="002061"/>
                </a:solidFill>
                <a:latin typeface="+mj-lt"/>
              </a:defRPr>
            </a:lvl3pPr>
            <a:lvl4pPr marL="1600200" indent="-228600">
              <a:buSzPct val="90000"/>
              <a:buFont typeface="LucidaGrande" charset="0"/>
              <a:buChar char="▸"/>
              <a:defRPr sz="1600">
                <a:solidFill>
                  <a:srgbClr val="002061"/>
                </a:solidFill>
                <a:latin typeface="+mj-lt"/>
              </a:defRPr>
            </a:lvl4pPr>
            <a:lvl5pPr marL="2057400" indent="-228600">
              <a:buSzPct val="80000"/>
              <a:buFont typeface="LucidaGrande" charset="0"/>
              <a:buChar char="◆"/>
              <a:defRPr sz="1600">
                <a:solidFill>
                  <a:srgbClr val="00206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3384" y="6620945"/>
            <a:ext cx="982980" cy="1347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86978E-D78B-C54B-B128-ECF39A31F23A}"/>
              </a:ext>
            </a:extLst>
          </p:cNvPr>
          <p:cNvSpPr txBox="1"/>
          <p:nvPr userDrawn="1"/>
        </p:nvSpPr>
        <p:spPr>
          <a:xfrm>
            <a:off x="0" y="6550223"/>
            <a:ext cx="193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75D3FEC-C0F3-DA4A-9BFD-773EE55877C3}" type="slidenum">
              <a:rPr lang="en-US" sz="1400" smtClean="0">
                <a:solidFill>
                  <a:schemeClr val="accent1">
                    <a:lumMod val="50000"/>
                  </a:schemeClr>
                </a:solidFill>
              </a:rPr>
              <a:t>‹#›</a:t>
            </a:fld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34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7.jpe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10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microsoft.com/office/2007/relationships/diagramDrawing" Target="../diagrams/drawin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2652" y="4515554"/>
            <a:ext cx="10486696" cy="742123"/>
          </a:xfrm>
        </p:spPr>
        <p:txBody>
          <a:bodyPr/>
          <a:lstStyle/>
          <a:p>
            <a:r>
              <a:rPr lang="en-US" dirty="0"/>
              <a:t>JWST Science Calibration Pipeline Resources</a:t>
            </a:r>
            <a:br>
              <a:rPr lang="en-US" dirty="0"/>
            </a:br>
            <a:r>
              <a:rPr lang="en-US" sz="1500" dirty="0"/>
              <a:t>Karl Gordon, Anton Koekemoer, Alicia Canipe, Bryan Hilbert, Misty Cracraft</a:t>
            </a:r>
          </a:p>
        </p:txBody>
      </p:sp>
    </p:spTree>
    <p:extLst>
      <p:ext uri="{BB962C8B-B14F-4D97-AF65-F5344CB8AC3E}">
        <p14:creationId xmlns:p14="http://schemas.microsoft.com/office/powerpoint/2010/main" val="192767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1CD9-8376-914A-9148-779A5F23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144" y="484187"/>
            <a:ext cx="10448544" cy="575988"/>
          </a:xfrm>
        </p:spPr>
        <p:txBody>
          <a:bodyPr>
            <a:normAutofit/>
          </a:bodyPr>
          <a:lstStyle/>
          <a:p>
            <a:r>
              <a:rPr lang="en-US" sz="2800" dirty="0"/>
              <a:t>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47117-D78A-9145-A991-6E095BF42E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68768" y="1230085"/>
            <a:ext cx="10595611" cy="544285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MAST: data and documentation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JWST User Documentation (JDox)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JWST Pipeline Read-the-docs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Getting help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Exercise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Answers</a:t>
            </a:r>
          </a:p>
        </p:txBody>
      </p:sp>
      <p:pic>
        <p:nvPicPr>
          <p:cNvPr id="1026" name="Picture 2" descr="JWebbinar logo">
            <a:extLst>
              <a:ext uri="{FF2B5EF4-FFF2-40B4-BE49-F238E27FC236}">
                <a16:creationId xmlns:a16="http://schemas.microsoft.com/office/drawing/2014/main" id="{2902DFA0-B0E5-274A-96B6-460E50EAD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660" y="391937"/>
            <a:ext cx="1520974" cy="76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13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C489A92-2271-B440-8B7A-BCFE6779AC92}"/>
              </a:ext>
            </a:extLst>
          </p:cNvPr>
          <p:cNvSpPr/>
          <p:nvPr/>
        </p:nvSpPr>
        <p:spPr>
          <a:xfrm>
            <a:off x="0" y="5778499"/>
            <a:ext cx="12192000" cy="7196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DDB15-4E7A-C84D-9E20-A745BA93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144" y="484188"/>
            <a:ext cx="10448544" cy="726502"/>
          </a:xfrm>
        </p:spPr>
        <p:txBody>
          <a:bodyPr>
            <a:normAutofit/>
          </a:bodyPr>
          <a:lstStyle/>
          <a:p>
            <a:r>
              <a:rPr lang="en-US" sz="2800" dirty="0"/>
              <a:t>MAST: data and documentation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B1F1BF1-C609-214D-87ED-39AAC413B4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083636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8" name="Picture 4" descr="MAST Logo">
            <a:extLst>
              <a:ext uri="{FF2B5EF4-FFF2-40B4-BE49-F238E27FC236}">
                <a16:creationId xmlns:a16="http://schemas.microsoft.com/office/drawing/2014/main" id="{863731A8-894D-0A42-9A7E-6F64CED04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770" y="5745418"/>
            <a:ext cx="3680460" cy="78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JWebbinar logo">
            <a:extLst>
              <a:ext uri="{FF2B5EF4-FFF2-40B4-BE49-F238E27FC236}">
                <a16:creationId xmlns:a16="http://schemas.microsoft.com/office/drawing/2014/main" id="{6799FA13-BB10-DE45-B3BF-EFE213DB0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660" y="391937"/>
            <a:ext cx="1520974" cy="76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09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1CD9-8376-914A-9148-779A5F23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144" y="484187"/>
            <a:ext cx="10448544" cy="575988"/>
          </a:xfrm>
        </p:spPr>
        <p:txBody>
          <a:bodyPr>
            <a:normAutofit/>
          </a:bodyPr>
          <a:lstStyle/>
          <a:p>
            <a:r>
              <a:rPr lang="en-US" sz="2800" dirty="0"/>
              <a:t> JWST User Documentation (JDox)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6F2B2-83AC-D14B-9E3D-79A15A539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320" y="5615337"/>
            <a:ext cx="12192000" cy="1242663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1F2C328-700D-AF42-A772-2482A36B73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7055899"/>
              </p:ext>
            </p:extLst>
          </p:nvPr>
        </p:nvGraphicFramePr>
        <p:xfrm>
          <a:off x="1066800" y="2092960"/>
          <a:ext cx="10058400" cy="307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46593B20-F107-BE44-8A65-8A9B73820DA9}"/>
              </a:ext>
            </a:extLst>
          </p:cNvPr>
          <p:cNvSpPr/>
          <p:nvPr/>
        </p:nvSpPr>
        <p:spPr>
          <a:xfrm>
            <a:off x="3789054" y="1248768"/>
            <a:ext cx="46138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50000"/>
                  </a:schemeClr>
                </a:solidFill>
              </a:rPr>
              <a:t>https://jwst-docs.stsci.edu/</a:t>
            </a:r>
          </a:p>
        </p:txBody>
      </p:sp>
      <p:pic>
        <p:nvPicPr>
          <p:cNvPr id="6" name="Picture 2" descr="JWebbinar logo">
            <a:extLst>
              <a:ext uri="{FF2B5EF4-FFF2-40B4-BE49-F238E27FC236}">
                <a16:creationId xmlns:a16="http://schemas.microsoft.com/office/drawing/2014/main" id="{87B66DCB-8638-D242-98A3-FB336F7BB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660" y="391937"/>
            <a:ext cx="1520974" cy="76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8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DDB15-4E7A-C84D-9E20-A745BA93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144" y="484188"/>
            <a:ext cx="10448544" cy="726502"/>
          </a:xfrm>
        </p:spPr>
        <p:txBody>
          <a:bodyPr>
            <a:normAutofit/>
          </a:bodyPr>
          <a:lstStyle/>
          <a:p>
            <a:r>
              <a:rPr lang="en-US" sz="2800" dirty="0"/>
              <a:t>JWST Pipeline Read-the-docs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149F0E-1BC4-EC44-8D6C-96E3EC541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29" y="2984758"/>
            <a:ext cx="2665730" cy="1870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41D5AA1-8D3E-6A42-BB6C-417AAB9F1E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1973353"/>
              </p:ext>
            </p:extLst>
          </p:nvPr>
        </p:nvGraphicFramePr>
        <p:xfrm>
          <a:off x="3302000" y="121069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07B1095-0180-7146-8EC5-DAC1B3067406}"/>
              </a:ext>
            </a:extLst>
          </p:cNvPr>
          <p:cNvSpPr/>
          <p:nvPr/>
        </p:nvSpPr>
        <p:spPr>
          <a:xfrm>
            <a:off x="15005" y="4951214"/>
            <a:ext cx="37253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</a:rPr>
              <a:t>https://jwst-pipeline.readthedocs.io/en/latest/</a:t>
            </a:r>
          </a:p>
        </p:txBody>
      </p:sp>
      <p:pic>
        <p:nvPicPr>
          <p:cNvPr id="7" name="Picture 2" descr="JWebbinar logo">
            <a:extLst>
              <a:ext uri="{FF2B5EF4-FFF2-40B4-BE49-F238E27FC236}">
                <a16:creationId xmlns:a16="http://schemas.microsoft.com/office/drawing/2014/main" id="{A1BE47B9-7FB6-674D-8977-E36F383E6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660" y="391937"/>
            <a:ext cx="1520974" cy="76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66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JWebbinar logo">
            <a:extLst>
              <a:ext uri="{FF2B5EF4-FFF2-40B4-BE49-F238E27FC236}">
                <a16:creationId xmlns:a16="http://schemas.microsoft.com/office/drawing/2014/main" id="{C9BE18F2-A04A-4741-91F9-9A9DD186D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660" y="391937"/>
            <a:ext cx="1520974" cy="76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7A25A2D-99B2-2C43-BB76-E5B9F63F13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66"/>
          <a:stretch/>
        </p:blipFill>
        <p:spPr bwMode="auto">
          <a:xfrm>
            <a:off x="6304280" y="215204"/>
            <a:ext cx="5743752" cy="1990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CDDB15-4E7A-C84D-9E20-A745BA93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144" y="484188"/>
            <a:ext cx="10448544" cy="726502"/>
          </a:xfrm>
        </p:spPr>
        <p:txBody>
          <a:bodyPr>
            <a:normAutofit/>
          </a:bodyPr>
          <a:lstStyle/>
          <a:p>
            <a:r>
              <a:rPr lang="en-US" sz="2800" dirty="0"/>
              <a:t>Getting help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0CBD468-842A-4B4E-A562-F2B1CA1AFA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6585502"/>
              </p:ext>
            </p:extLst>
          </p:nvPr>
        </p:nvGraphicFramePr>
        <p:xfrm>
          <a:off x="549656" y="2054119"/>
          <a:ext cx="11092688" cy="4319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3BDF807-340B-744E-99AB-F0A02E72E08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525" t="8857" r="8279" b="8518"/>
          <a:stretch/>
        </p:blipFill>
        <p:spPr>
          <a:xfrm>
            <a:off x="7999272" y="5720080"/>
            <a:ext cx="2211528" cy="1036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023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DDB15-4E7A-C84D-9E20-A745BA93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144" y="484188"/>
            <a:ext cx="10448544" cy="726502"/>
          </a:xfrm>
        </p:spPr>
        <p:txBody>
          <a:bodyPr>
            <a:normAutofit/>
          </a:bodyPr>
          <a:lstStyle/>
          <a:p>
            <a:r>
              <a:rPr lang="en-US" sz="2800" dirty="0"/>
              <a:t>Exercise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979671-91A8-EB43-9C8F-A42D423BCB4A}"/>
              </a:ext>
            </a:extLst>
          </p:cNvPr>
          <p:cNvGrpSpPr/>
          <p:nvPr/>
        </p:nvGrpSpPr>
        <p:grpSpPr>
          <a:xfrm>
            <a:off x="1625600" y="1320178"/>
            <a:ext cx="8869680" cy="1043516"/>
            <a:chOff x="2926079" y="133152"/>
            <a:chExt cx="5201920" cy="1043516"/>
          </a:xfrm>
        </p:grpSpPr>
        <p:sp>
          <p:nvSpPr>
            <p:cNvPr id="16" name="Round Same Side Corner Rectangle 15">
              <a:extLst>
                <a:ext uri="{FF2B5EF4-FFF2-40B4-BE49-F238E27FC236}">
                  <a16:creationId xmlns:a16="http://schemas.microsoft.com/office/drawing/2014/main" id="{629A82DB-D734-B942-8593-EE6FEF324CDD}"/>
                </a:ext>
              </a:extLst>
            </p:cNvPr>
            <p:cNvSpPr/>
            <p:nvPr/>
          </p:nvSpPr>
          <p:spPr>
            <a:xfrm rot="5400000">
              <a:off x="5005281" y="-1946050"/>
              <a:ext cx="1043516" cy="5201920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ound Same Side Corner Rectangle 4">
              <a:extLst>
                <a:ext uri="{FF2B5EF4-FFF2-40B4-BE49-F238E27FC236}">
                  <a16:creationId xmlns:a16="http://schemas.microsoft.com/office/drawing/2014/main" id="{7E73AB65-18DE-1B4D-86DA-7657B0B68CF4}"/>
                </a:ext>
              </a:extLst>
            </p:cNvPr>
            <p:cNvSpPr txBox="1"/>
            <p:nvPr/>
          </p:nvSpPr>
          <p:spPr>
            <a:xfrm>
              <a:off x="2926079" y="184092"/>
              <a:ext cx="5150980" cy="9416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Where can </a:t>
              </a:r>
              <a:r>
                <a:rPr lang="en-US" sz="1600" dirty="0"/>
                <a:t>I</a:t>
              </a:r>
              <a:r>
                <a:rPr lang="en-US" sz="1600" kern="1200" dirty="0"/>
                <a:t> find what’s new and other recent updates for the archive? </a:t>
              </a:r>
            </a:p>
            <a:p>
              <a:pPr marL="628650" lvl="2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Which data collections are </a:t>
              </a:r>
              <a:r>
                <a:rPr lang="en-US" sz="1600" b="1" kern="1200" dirty="0"/>
                <a:t>currently</a:t>
              </a:r>
              <a:r>
                <a:rPr lang="en-US" sz="1600" kern="1200" dirty="0"/>
                <a:t> available in MAST? 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834E04C-B75D-E54E-86C6-052A5BDF558C}"/>
              </a:ext>
            </a:extLst>
          </p:cNvPr>
          <p:cNvGrpSpPr/>
          <p:nvPr/>
        </p:nvGrpSpPr>
        <p:grpSpPr>
          <a:xfrm>
            <a:off x="1625600" y="2689794"/>
            <a:ext cx="8869680" cy="1043516"/>
            <a:chOff x="2926079" y="1502768"/>
            <a:chExt cx="5201920" cy="1043516"/>
          </a:xfrm>
        </p:grpSpPr>
        <p:sp>
          <p:nvSpPr>
            <p:cNvPr id="14" name="Round Same Side Corner Rectangle 13">
              <a:extLst>
                <a:ext uri="{FF2B5EF4-FFF2-40B4-BE49-F238E27FC236}">
                  <a16:creationId xmlns:a16="http://schemas.microsoft.com/office/drawing/2014/main" id="{7048C494-9AD2-9C48-896F-95C75790BBED}"/>
                </a:ext>
              </a:extLst>
            </p:cNvPr>
            <p:cNvSpPr/>
            <p:nvPr/>
          </p:nvSpPr>
          <p:spPr>
            <a:xfrm rot="5400000">
              <a:off x="5005281" y="-576434"/>
              <a:ext cx="1043516" cy="5201920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ound Same Side Corner Rectangle 6">
              <a:extLst>
                <a:ext uri="{FF2B5EF4-FFF2-40B4-BE49-F238E27FC236}">
                  <a16:creationId xmlns:a16="http://schemas.microsoft.com/office/drawing/2014/main" id="{4D274617-C567-2E4B-8377-7A1A9BB31EDA}"/>
                </a:ext>
              </a:extLst>
            </p:cNvPr>
            <p:cNvSpPr txBox="1"/>
            <p:nvPr/>
          </p:nvSpPr>
          <p:spPr>
            <a:xfrm>
              <a:off x="2926079" y="1553708"/>
              <a:ext cx="5150980" cy="9416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49C3914-4645-4C47-B269-899B92CD45F8}"/>
              </a:ext>
            </a:extLst>
          </p:cNvPr>
          <p:cNvGrpSpPr/>
          <p:nvPr/>
        </p:nvGrpSpPr>
        <p:grpSpPr>
          <a:xfrm>
            <a:off x="1625600" y="4059409"/>
            <a:ext cx="8869680" cy="1043516"/>
            <a:chOff x="2926079" y="2872383"/>
            <a:chExt cx="5201920" cy="1043516"/>
          </a:xfrm>
        </p:grpSpPr>
        <p:sp>
          <p:nvSpPr>
            <p:cNvPr id="12" name="Round Same Side Corner Rectangle 11">
              <a:extLst>
                <a:ext uri="{FF2B5EF4-FFF2-40B4-BE49-F238E27FC236}">
                  <a16:creationId xmlns:a16="http://schemas.microsoft.com/office/drawing/2014/main" id="{0D4C104D-250D-7442-B6F2-04E642DAB801}"/>
                </a:ext>
              </a:extLst>
            </p:cNvPr>
            <p:cNvSpPr/>
            <p:nvPr/>
          </p:nvSpPr>
          <p:spPr>
            <a:xfrm rot="5400000">
              <a:off x="5005281" y="793181"/>
              <a:ext cx="1043516" cy="5201920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ound Same Side Corner Rectangle 8">
              <a:extLst>
                <a:ext uri="{FF2B5EF4-FFF2-40B4-BE49-F238E27FC236}">
                  <a16:creationId xmlns:a16="http://schemas.microsoft.com/office/drawing/2014/main" id="{CF17A560-E147-304A-B320-8693162F345F}"/>
                </a:ext>
              </a:extLst>
            </p:cNvPr>
            <p:cNvSpPr txBox="1"/>
            <p:nvPr/>
          </p:nvSpPr>
          <p:spPr>
            <a:xfrm>
              <a:off x="2926079" y="2923323"/>
              <a:ext cx="5150980" cy="9416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7C81F92-FAB4-1B43-BE65-C833C6A4A720}"/>
              </a:ext>
            </a:extLst>
          </p:cNvPr>
          <p:cNvGrpSpPr/>
          <p:nvPr/>
        </p:nvGrpSpPr>
        <p:grpSpPr>
          <a:xfrm>
            <a:off x="1625600" y="5429025"/>
            <a:ext cx="8869680" cy="1043516"/>
            <a:chOff x="2926079" y="4241999"/>
            <a:chExt cx="5201920" cy="1043516"/>
          </a:xfrm>
        </p:grpSpPr>
        <p:sp>
          <p:nvSpPr>
            <p:cNvPr id="10" name="Round Same Side Corner Rectangle 9">
              <a:extLst>
                <a:ext uri="{FF2B5EF4-FFF2-40B4-BE49-F238E27FC236}">
                  <a16:creationId xmlns:a16="http://schemas.microsoft.com/office/drawing/2014/main" id="{03BDCDAE-0BBE-764E-B82D-14A452401925}"/>
                </a:ext>
              </a:extLst>
            </p:cNvPr>
            <p:cNvSpPr/>
            <p:nvPr/>
          </p:nvSpPr>
          <p:spPr>
            <a:xfrm rot="5400000">
              <a:off x="5005281" y="2162797"/>
              <a:ext cx="1043516" cy="5201920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ound Same Side Corner Rectangle 10">
              <a:extLst>
                <a:ext uri="{FF2B5EF4-FFF2-40B4-BE49-F238E27FC236}">
                  <a16:creationId xmlns:a16="http://schemas.microsoft.com/office/drawing/2014/main" id="{43D7FED1-3500-DA4A-8A88-28ACD83D7107}"/>
                </a:ext>
              </a:extLst>
            </p:cNvPr>
            <p:cNvSpPr txBox="1"/>
            <p:nvPr/>
          </p:nvSpPr>
          <p:spPr>
            <a:xfrm>
              <a:off x="2926079" y="4292939"/>
              <a:ext cx="5150980" cy="9416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</p:txBody>
        </p:sp>
      </p:grpSp>
      <p:sp>
        <p:nvSpPr>
          <p:cNvPr id="19" name="Round Same Side Corner Rectangle 4">
            <a:extLst>
              <a:ext uri="{FF2B5EF4-FFF2-40B4-BE49-F238E27FC236}">
                <a16:creationId xmlns:a16="http://schemas.microsoft.com/office/drawing/2014/main" id="{28C68510-63BD-744A-B603-DCB13CF925B4}"/>
              </a:ext>
            </a:extLst>
          </p:cNvPr>
          <p:cNvSpPr txBox="1"/>
          <p:nvPr/>
        </p:nvSpPr>
        <p:spPr>
          <a:xfrm>
            <a:off x="1643907" y="2740734"/>
            <a:ext cx="8782823" cy="94163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30480" rIns="60960" bIns="30480" numCol="1" spcCol="1270" anchor="ctr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If I want to learn more about JWST associations, where should I go? </a:t>
            </a:r>
            <a:br>
              <a:rPr lang="en-US" sz="1600" kern="1200" dirty="0"/>
            </a:br>
            <a:r>
              <a:rPr lang="en-US" sz="1600" kern="1200" dirty="0"/>
              <a:t>(hint: there is more than one resource)</a:t>
            </a:r>
          </a:p>
          <a:p>
            <a:pPr marL="628650" lvl="2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Where can I find examples of what an association looks </a:t>
            </a:r>
            <a:r>
              <a:rPr lang="en-US" sz="1600" dirty="0"/>
              <a:t>like? </a:t>
            </a:r>
            <a:endParaRPr lang="en-US" sz="1600" kern="1200" dirty="0"/>
          </a:p>
        </p:txBody>
      </p:sp>
      <p:sp>
        <p:nvSpPr>
          <p:cNvPr id="20" name="Round Same Side Corner Rectangle 4">
            <a:extLst>
              <a:ext uri="{FF2B5EF4-FFF2-40B4-BE49-F238E27FC236}">
                <a16:creationId xmlns:a16="http://schemas.microsoft.com/office/drawing/2014/main" id="{3745FCCF-17B5-E243-92AC-B85EE7C187A9}"/>
              </a:ext>
            </a:extLst>
          </p:cNvPr>
          <p:cNvSpPr txBox="1"/>
          <p:nvPr/>
        </p:nvSpPr>
        <p:spPr>
          <a:xfrm>
            <a:off x="1694847" y="4110349"/>
            <a:ext cx="8782823" cy="94163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30480" rIns="60960" bIns="30480" numCol="1" spcCol="1270" anchor="ctr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How do I install the JWST pipeline? </a:t>
            </a:r>
          </a:p>
          <a:p>
            <a:pPr marL="628650" lvl="2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dirty="0"/>
              <a:t>What do I do if I have trouble installing the software or have questions about how to run it? </a:t>
            </a:r>
            <a:endParaRPr lang="en-US" sz="1600" kern="1200" dirty="0"/>
          </a:p>
        </p:txBody>
      </p:sp>
      <p:sp>
        <p:nvSpPr>
          <p:cNvPr id="21" name="Round Same Side Corner Rectangle 4">
            <a:extLst>
              <a:ext uri="{FF2B5EF4-FFF2-40B4-BE49-F238E27FC236}">
                <a16:creationId xmlns:a16="http://schemas.microsoft.com/office/drawing/2014/main" id="{EB658BDF-007F-8E44-9B8D-0E88153D9F8A}"/>
              </a:ext>
            </a:extLst>
          </p:cNvPr>
          <p:cNvSpPr txBox="1"/>
          <p:nvPr/>
        </p:nvSpPr>
        <p:spPr>
          <a:xfrm>
            <a:off x="1694847" y="5479965"/>
            <a:ext cx="8782823" cy="94163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30480" rIns="60960" bIns="30480" numCol="1" spcCol="1270" anchor="ctr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Where can I find information about the different pipeline modules for the various observing modes? </a:t>
            </a:r>
          </a:p>
          <a:p>
            <a:pPr marL="628650" lvl="2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If I want to reprocess NIRCam imaging data, which pipeline module(s) should I use? </a:t>
            </a:r>
          </a:p>
        </p:txBody>
      </p:sp>
      <p:pic>
        <p:nvPicPr>
          <p:cNvPr id="18" name="Picture 2" descr="JWebbinar logo">
            <a:extLst>
              <a:ext uri="{FF2B5EF4-FFF2-40B4-BE49-F238E27FC236}">
                <a16:creationId xmlns:a16="http://schemas.microsoft.com/office/drawing/2014/main" id="{D997DA25-6EA5-C14E-A41F-586751823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660" y="391937"/>
            <a:ext cx="1520974" cy="76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55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DDB15-4E7A-C84D-9E20-A745BA93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144" y="484188"/>
            <a:ext cx="10448544" cy="726502"/>
          </a:xfrm>
        </p:spPr>
        <p:txBody>
          <a:bodyPr>
            <a:normAutofit/>
          </a:bodyPr>
          <a:lstStyle/>
          <a:p>
            <a:r>
              <a:rPr lang="en-US" sz="2800" dirty="0"/>
              <a:t>Answers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979671-91A8-EB43-9C8F-A42D423BCB4A}"/>
              </a:ext>
            </a:extLst>
          </p:cNvPr>
          <p:cNvGrpSpPr/>
          <p:nvPr/>
        </p:nvGrpSpPr>
        <p:grpSpPr>
          <a:xfrm>
            <a:off x="653143" y="1210690"/>
            <a:ext cx="10947545" cy="1183346"/>
            <a:chOff x="2926079" y="133152"/>
            <a:chExt cx="5201920" cy="1043516"/>
          </a:xfrm>
        </p:grpSpPr>
        <p:sp>
          <p:nvSpPr>
            <p:cNvPr id="16" name="Round Same Side Corner Rectangle 15">
              <a:extLst>
                <a:ext uri="{FF2B5EF4-FFF2-40B4-BE49-F238E27FC236}">
                  <a16:creationId xmlns:a16="http://schemas.microsoft.com/office/drawing/2014/main" id="{629A82DB-D734-B942-8593-EE6FEF324CDD}"/>
                </a:ext>
              </a:extLst>
            </p:cNvPr>
            <p:cNvSpPr/>
            <p:nvPr/>
          </p:nvSpPr>
          <p:spPr>
            <a:xfrm rot="5400000">
              <a:off x="5005281" y="-1946050"/>
              <a:ext cx="1043516" cy="5201920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ound Same Side Corner Rectangle 4">
              <a:extLst>
                <a:ext uri="{FF2B5EF4-FFF2-40B4-BE49-F238E27FC236}">
                  <a16:creationId xmlns:a16="http://schemas.microsoft.com/office/drawing/2014/main" id="{7E73AB65-18DE-1B4D-86DA-7657B0B68CF4}"/>
                </a:ext>
              </a:extLst>
            </p:cNvPr>
            <p:cNvSpPr txBox="1"/>
            <p:nvPr/>
          </p:nvSpPr>
          <p:spPr>
            <a:xfrm>
              <a:off x="2926079" y="184092"/>
              <a:ext cx="5150980" cy="9416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Where can </a:t>
              </a:r>
              <a:r>
                <a:rPr lang="en-US" sz="1600" dirty="0"/>
                <a:t>I</a:t>
              </a:r>
              <a:r>
                <a:rPr lang="en-US" sz="1600" kern="1200" dirty="0"/>
                <a:t> find what’s new and other recent updates for the archive? </a:t>
              </a:r>
              <a:r>
                <a:rPr lang="en-US" sz="1600" b="1" i="1" kern="1200" dirty="0">
                  <a:solidFill>
                    <a:schemeClr val="accent2">
                      <a:lumMod val="50000"/>
                    </a:schemeClr>
                  </a:solidFill>
                </a:rPr>
                <a:t>The MAST discovery portal.</a:t>
              </a:r>
            </a:p>
            <a:p>
              <a:pPr marL="628650" lvl="2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Which data collections are </a:t>
              </a:r>
              <a:r>
                <a:rPr lang="en-US" sz="1600" b="1" kern="1200" dirty="0"/>
                <a:t>currently</a:t>
              </a:r>
              <a:r>
                <a:rPr lang="en-US" sz="1600" kern="1200" dirty="0"/>
                <a:t> available in MAST?  </a:t>
              </a:r>
              <a:r>
                <a:rPr lang="en-US" sz="1600" b="1" i="1" kern="1200" dirty="0">
                  <a:solidFill>
                    <a:schemeClr val="accent2">
                      <a:lumMod val="50000"/>
                    </a:schemeClr>
                  </a:solidFill>
                </a:rPr>
                <a:t>Hubble, Kepler, GALAX, and more, data in other archives, HSC, Gaia and TESS.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834E04C-B75D-E54E-86C6-052A5BDF558C}"/>
              </a:ext>
            </a:extLst>
          </p:cNvPr>
          <p:cNvGrpSpPr/>
          <p:nvPr/>
        </p:nvGrpSpPr>
        <p:grpSpPr>
          <a:xfrm>
            <a:off x="653143" y="2580306"/>
            <a:ext cx="10947545" cy="1183346"/>
            <a:chOff x="2926079" y="1502768"/>
            <a:chExt cx="5201920" cy="1043516"/>
          </a:xfrm>
        </p:grpSpPr>
        <p:sp>
          <p:nvSpPr>
            <p:cNvPr id="14" name="Round Same Side Corner Rectangle 13">
              <a:extLst>
                <a:ext uri="{FF2B5EF4-FFF2-40B4-BE49-F238E27FC236}">
                  <a16:creationId xmlns:a16="http://schemas.microsoft.com/office/drawing/2014/main" id="{7048C494-9AD2-9C48-896F-95C75790BBED}"/>
                </a:ext>
              </a:extLst>
            </p:cNvPr>
            <p:cNvSpPr/>
            <p:nvPr/>
          </p:nvSpPr>
          <p:spPr>
            <a:xfrm rot="5400000">
              <a:off x="5005281" y="-576434"/>
              <a:ext cx="1043516" cy="5201920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ound Same Side Corner Rectangle 6">
              <a:extLst>
                <a:ext uri="{FF2B5EF4-FFF2-40B4-BE49-F238E27FC236}">
                  <a16:creationId xmlns:a16="http://schemas.microsoft.com/office/drawing/2014/main" id="{4D274617-C567-2E4B-8377-7A1A9BB31EDA}"/>
                </a:ext>
              </a:extLst>
            </p:cNvPr>
            <p:cNvSpPr txBox="1"/>
            <p:nvPr/>
          </p:nvSpPr>
          <p:spPr>
            <a:xfrm>
              <a:off x="2926079" y="1553708"/>
              <a:ext cx="5150980" cy="9416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49C3914-4645-4C47-B269-899B92CD45F8}"/>
              </a:ext>
            </a:extLst>
          </p:cNvPr>
          <p:cNvGrpSpPr/>
          <p:nvPr/>
        </p:nvGrpSpPr>
        <p:grpSpPr>
          <a:xfrm>
            <a:off x="653143" y="3949921"/>
            <a:ext cx="10947545" cy="1183346"/>
            <a:chOff x="2926079" y="2872383"/>
            <a:chExt cx="5201920" cy="1043516"/>
          </a:xfrm>
        </p:grpSpPr>
        <p:sp>
          <p:nvSpPr>
            <p:cNvPr id="12" name="Round Same Side Corner Rectangle 11">
              <a:extLst>
                <a:ext uri="{FF2B5EF4-FFF2-40B4-BE49-F238E27FC236}">
                  <a16:creationId xmlns:a16="http://schemas.microsoft.com/office/drawing/2014/main" id="{0D4C104D-250D-7442-B6F2-04E642DAB801}"/>
                </a:ext>
              </a:extLst>
            </p:cNvPr>
            <p:cNvSpPr/>
            <p:nvPr/>
          </p:nvSpPr>
          <p:spPr>
            <a:xfrm rot="5400000">
              <a:off x="5005281" y="793181"/>
              <a:ext cx="1043516" cy="5201920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ound Same Side Corner Rectangle 8">
              <a:extLst>
                <a:ext uri="{FF2B5EF4-FFF2-40B4-BE49-F238E27FC236}">
                  <a16:creationId xmlns:a16="http://schemas.microsoft.com/office/drawing/2014/main" id="{CF17A560-E147-304A-B320-8693162F345F}"/>
                </a:ext>
              </a:extLst>
            </p:cNvPr>
            <p:cNvSpPr txBox="1"/>
            <p:nvPr/>
          </p:nvSpPr>
          <p:spPr>
            <a:xfrm>
              <a:off x="2926079" y="2923323"/>
              <a:ext cx="5150980" cy="9416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7C81F92-FAB4-1B43-BE65-C833C6A4A720}"/>
              </a:ext>
            </a:extLst>
          </p:cNvPr>
          <p:cNvGrpSpPr/>
          <p:nvPr/>
        </p:nvGrpSpPr>
        <p:grpSpPr>
          <a:xfrm>
            <a:off x="653143" y="5319537"/>
            <a:ext cx="10947545" cy="1183346"/>
            <a:chOff x="2926079" y="4241999"/>
            <a:chExt cx="5201920" cy="1043516"/>
          </a:xfrm>
        </p:grpSpPr>
        <p:sp>
          <p:nvSpPr>
            <p:cNvPr id="10" name="Round Same Side Corner Rectangle 9">
              <a:extLst>
                <a:ext uri="{FF2B5EF4-FFF2-40B4-BE49-F238E27FC236}">
                  <a16:creationId xmlns:a16="http://schemas.microsoft.com/office/drawing/2014/main" id="{03BDCDAE-0BBE-764E-B82D-14A452401925}"/>
                </a:ext>
              </a:extLst>
            </p:cNvPr>
            <p:cNvSpPr/>
            <p:nvPr/>
          </p:nvSpPr>
          <p:spPr>
            <a:xfrm rot="5400000">
              <a:off x="5005281" y="2162797"/>
              <a:ext cx="1043516" cy="5201920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ound Same Side Corner Rectangle 10">
              <a:extLst>
                <a:ext uri="{FF2B5EF4-FFF2-40B4-BE49-F238E27FC236}">
                  <a16:creationId xmlns:a16="http://schemas.microsoft.com/office/drawing/2014/main" id="{43D7FED1-3500-DA4A-8A88-28ACD83D7107}"/>
                </a:ext>
              </a:extLst>
            </p:cNvPr>
            <p:cNvSpPr txBox="1"/>
            <p:nvPr/>
          </p:nvSpPr>
          <p:spPr>
            <a:xfrm>
              <a:off x="2926079" y="4292939"/>
              <a:ext cx="5150980" cy="9416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</p:txBody>
        </p:sp>
      </p:grpSp>
      <p:sp>
        <p:nvSpPr>
          <p:cNvPr id="19" name="Round Same Side Corner Rectangle 4">
            <a:extLst>
              <a:ext uri="{FF2B5EF4-FFF2-40B4-BE49-F238E27FC236}">
                <a16:creationId xmlns:a16="http://schemas.microsoft.com/office/drawing/2014/main" id="{28C68510-63BD-744A-B603-DCB13CF925B4}"/>
              </a:ext>
            </a:extLst>
          </p:cNvPr>
          <p:cNvSpPr txBox="1"/>
          <p:nvPr/>
        </p:nvSpPr>
        <p:spPr>
          <a:xfrm>
            <a:off x="680973" y="2644898"/>
            <a:ext cx="10840340" cy="106781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30480" rIns="60960" bIns="30480" numCol="1" spcCol="1270" anchor="ctr" anchorCtr="0">
            <a:noAutofit/>
          </a:bodyPr>
          <a:lstStyle/>
          <a:p>
            <a: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If I want to learn more about JWST associations, where should I go? </a:t>
            </a:r>
            <a:br>
              <a:rPr lang="en-US" sz="1600" kern="1200" dirty="0"/>
            </a:br>
            <a:r>
              <a:rPr lang="en-US" sz="1600" b="1" i="1" kern="1200" dirty="0">
                <a:solidFill>
                  <a:schemeClr val="accent2">
                    <a:lumMod val="50000"/>
                  </a:schemeClr>
                </a:solidFill>
              </a:rPr>
              <a:t>JDox </a:t>
            </a:r>
            <a:r>
              <a:rPr lang="en-US" sz="1600" b="1" i="1" kern="1200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 Understanding Data </a:t>
            </a:r>
            <a:r>
              <a:rPr lang="en-US" sz="1600" b="1" i="1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F</a:t>
            </a:r>
            <a:r>
              <a:rPr lang="en-US" sz="1600" b="1" i="1" kern="1200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iles  Associations </a:t>
            </a:r>
            <a:br>
              <a:rPr lang="en-US" sz="1600" b="1" i="1" kern="1200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sz="1600" b="1" i="1" dirty="0">
                <a:solidFill>
                  <a:schemeClr val="accent2">
                    <a:lumMod val="50000"/>
                  </a:schemeClr>
                </a:solidFill>
              </a:rPr>
              <a:t>Read-the-docs </a:t>
            </a:r>
            <a:r>
              <a:rPr lang="en-US" sz="1600" b="1" i="1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 Package Index  Associations </a:t>
            </a:r>
            <a:endParaRPr lang="en-US" sz="1600" dirty="0"/>
          </a:p>
          <a:p>
            <a:pPr marL="628650" lvl="2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Where can I find examples of what an association looks </a:t>
            </a:r>
            <a:r>
              <a:rPr lang="en-US" sz="1600" dirty="0"/>
              <a:t>like? </a:t>
            </a:r>
            <a:br>
              <a:rPr lang="en-US" sz="1600" dirty="0"/>
            </a:br>
            <a:r>
              <a:rPr lang="en-US" sz="1600" b="1" i="1" dirty="0">
                <a:solidFill>
                  <a:schemeClr val="accent2">
                    <a:lumMod val="50000"/>
                  </a:schemeClr>
                </a:solidFill>
              </a:rPr>
              <a:t>Read-the-docs </a:t>
            </a:r>
            <a:r>
              <a:rPr lang="en-US" sz="1600" b="1" i="1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 Package Index  Associations  Example Association </a:t>
            </a:r>
            <a:endParaRPr lang="en-US" sz="1600" b="1" i="1" kern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Round Same Side Corner Rectangle 4">
            <a:extLst>
              <a:ext uri="{FF2B5EF4-FFF2-40B4-BE49-F238E27FC236}">
                <a16:creationId xmlns:a16="http://schemas.microsoft.com/office/drawing/2014/main" id="{3745FCCF-17B5-E243-92AC-B85EE7C187A9}"/>
              </a:ext>
            </a:extLst>
          </p:cNvPr>
          <p:cNvSpPr txBox="1"/>
          <p:nvPr/>
        </p:nvSpPr>
        <p:spPr>
          <a:xfrm>
            <a:off x="731913" y="4014513"/>
            <a:ext cx="10840340" cy="106781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30480" rIns="60960" bIns="30480" numCol="1" spcCol="1270" anchor="ctr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How do I install the JWST pipeline? </a:t>
            </a:r>
            <a:r>
              <a:rPr lang="en-US" sz="1600" b="1" i="1" kern="1200" dirty="0">
                <a:solidFill>
                  <a:schemeClr val="accent2">
                    <a:lumMod val="50000"/>
                  </a:schemeClr>
                </a:solidFill>
              </a:rPr>
              <a:t>Follow instructions in the Read-the-docs landing page: set up a Conda environment with python, then pip install jwst.</a:t>
            </a:r>
          </a:p>
          <a:p>
            <a:pPr marL="628650" lvl="2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dirty="0"/>
              <a:t>What do I do if I have trouble installing the software or have questions about how to run it? </a:t>
            </a:r>
            <a:r>
              <a:rPr lang="en-US" sz="1600" b="1" i="1" dirty="0">
                <a:solidFill>
                  <a:schemeClr val="accent2">
                    <a:lumMod val="50000"/>
                  </a:schemeClr>
                </a:solidFill>
              </a:rPr>
              <a:t>Submit a ticket to the JWST Help Desk.</a:t>
            </a:r>
            <a:endParaRPr lang="en-US" sz="1600" b="1" i="1" kern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Round Same Side Corner Rectangle 4">
            <a:extLst>
              <a:ext uri="{FF2B5EF4-FFF2-40B4-BE49-F238E27FC236}">
                <a16:creationId xmlns:a16="http://schemas.microsoft.com/office/drawing/2014/main" id="{EB658BDF-007F-8E44-9B8D-0E88153D9F8A}"/>
              </a:ext>
            </a:extLst>
          </p:cNvPr>
          <p:cNvSpPr txBox="1"/>
          <p:nvPr/>
        </p:nvSpPr>
        <p:spPr>
          <a:xfrm>
            <a:off x="731913" y="5384129"/>
            <a:ext cx="10840340" cy="106781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30480" rIns="60960" bIns="30480" numCol="1" spcCol="1270" anchor="ctr" anchorCtr="0">
            <a:noAutofit/>
          </a:bodyPr>
          <a:lstStyle/>
          <a:p>
            <a: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Where can I find information about the different pipeline modules for the various observing modes? </a:t>
            </a:r>
            <a:br>
              <a:rPr lang="en-US" sz="1600" kern="1200" dirty="0"/>
            </a:br>
            <a:r>
              <a:rPr lang="en-US" sz="1600" b="1" i="1" kern="1200" dirty="0">
                <a:solidFill>
                  <a:schemeClr val="accent2">
                    <a:lumMod val="50000"/>
                  </a:schemeClr>
                </a:solidFill>
              </a:rPr>
              <a:t>Read-the-docs </a:t>
            </a:r>
            <a:r>
              <a:rPr lang="en-US" sz="1600" b="1" i="1" kern="1200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 Package Index  Pipeline Modules</a:t>
            </a:r>
            <a:br>
              <a:rPr lang="en-US" sz="1600" b="1" i="1" kern="1200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sz="1600" b="1" i="1" kern="1200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JDox  </a:t>
            </a:r>
            <a:r>
              <a:rPr lang="en-US" sz="1600" b="1" i="1" dirty="0">
                <a:solidFill>
                  <a:schemeClr val="accent2">
                    <a:lumMod val="50000"/>
                  </a:schemeClr>
                </a:solidFill>
              </a:rPr>
              <a:t>JWST Data Reduction Pipeline </a:t>
            </a:r>
            <a:r>
              <a:rPr lang="en-US" sz="1600" b="1" i="1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 </a:t>
            </a:r>
            <a:r>
              <a:rPr lang="en-US" sz="1600" b="1" i="1" dirty="0">
                <a:solidFill>
                  <a:schemeClr val="accent2">
                    <a:lumMod val="50000"/>
                  </a:schemeClr>
                </a:solidFill>
              </a:rPr>
              <a:t>Algorithm Documentation </a:t>
            </a:r>
            <a:r>
              <a:rPr lang="en-US" sz="1600" b="1" i="1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</a:t>
            </a:r>
            <a:r>
              <a:rPr lang="en-US" sz="1600" b="1" i="1" dirty="0">
                <a:solidFill>
                  <a:schemeClr val="accent2">
                    <a:lumMod val="50000"/>
                  </a:schemeClr>
                </a:solidFill>
              </a:rPr>
              <a:t> Stages of Processing</a:t>
            </a:r>
            <a:r>
              <a:rPr lang="en-US" sz="1600" b="1" i="1" kern="1200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 </a:t>
            </a:r>
            <a:endParaRPr lang="en-US" sz="1600" b="1" i="1" kern="1200" dirty="0">
              <a:solidFill>
                <a:schemeClr val="accent2">
                  <a:lumMod val="50000"/>
                </a:schemeClr>
              </a:solidFill>
            </a:endParaRPr>
          </a:p>
          <a:p>
            <a:pPr marL="628650" lvl="2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If I want to reprocess NIRCam imaging data, which pipeline module(s) should I use? </a:t>
            </a:r>
            <a:r>
              <a:rPr lang="en-US" sz="1600" b="1" i="1" kern="1200" dirty="0">
                <a:solidFill>
                  <a:schemeClr val="accent2">
                    <a:lumMod val="50000"/>
                  </a:schemeClr>
                </a:solidFill>
              </a:rPr>
              <a:t>Detector1, Image2, Image3</a:t>
            </a:r>
          </a:p>
        </p:txBody>
      </p:sp>
      <p:pic>
        <p:nvPicPr>
          <p:cNvPr id="18" name="Picture 2" descr="JWebbinar logo">
            <a:extLst>
              <a:ext uri="{FF2B5EF4-FFF2-40B4-BE49-F238E27FC236}">
                <a16:creationId xmlns:a16="http://schemas.microsoft.com/office/drawing/2014/main" id="{6E7775D2-30D3-C34D-B814-F1733E583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660" y="391937"/>
            <a:ext cx="1520974" cy="76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9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7382</TotalTime>
  <Words>663</Words>
  <Application>Microsoft Macintosh PowerPoint</Application>
  <PresentationFormat>Widescreen</PresentationFormat>
  <Paragraphs>69</Paragraphs>
  <Slides>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  <vt:variant>
        <vt:lpstr>Custom Shows</vt:lpstr>
      </vt:variant>
      <vt:variant>
        <vt:i4>1</vt:i4>
      </vt:variant>
    </vt:vector>
  </HeadingPairs>
  <TitlesOfParts>
    <vt:vector size="16" baseType="lpstr">
      <vt:lpstr>Arial</vt:lpstr>
      <vt:lpstr>Calibri</vt:lpstr>
      <vt:lpstr>Calibri Light</vt:lpstr>
      <vt:lpstr>Franklin Gothic Medium</vt:lpstr>
      <vt:lpstr>Franklin Gothic Medium Cond</vt:lpstr>
      <vt:lpstr>LucidaGrande</vt:lpstr>
      <vt:lpstr>Office Theme</vt:lpstr>
      <vt:lpstr>JWST Science Calibration Pipeline Resources Karl Gordon, Anton Koekemoer, Alicia Canipe, Bryan Hilbert, Misty Cracraft</vt:lpstr>
      <vt:lpstr> Outline</vt:lpstr>
      <vt:lpstr>MAST: data and documentation</vt:lpstr>
      <vt:lpstr> JWST User Documentation (JDox)</vt:lpstr>
      <vt:lpstr>JWST Pipeline Read-the-docs</vt:lpstr>
      <vt:lpstr>Getting help</vt:lpstr>
      <vt:lpstr>Exercise</vt:lpstr>
      <vt:lpstr>Answers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520</cp:revision>
  <cp:lastPrinted>2019-03-26T17:13:47Z</cp:lastPrinted>
  <dcterms:created xsi:type="dcterms:W3CDTF">2017-03-08T15:51:23Z</dcterms:created>
  <dcterms:modified xsi:type="dcterms:W3CDTF">2021-03-25T13:30:33Z</dcterms:modified>
</cp:coreProperties>
</file>