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Seguimiento</a:t>
            </a:r>
            <a:r>
              <a:rPr/>
              <a:t> </a:t>
            </a:r>
            <a:r>
              <a:rPr/>
              <a:t>PF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Arthur</a:t>
            </a:r>
            <a:r>
              <a:rPr/>
              <a:t> </a:t>
            </a:r>
            <a:r>
              <a:rPr/>
              <a:t>Benitez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26/9/2019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seguimiento-pf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[[1]]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guimiento-pf_files/figure-pptx/is_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[[2]]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guimiento-pf_files/figure-pptx/is_graph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[[3]]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guimiento-pf_files/figure-pptx/is_graph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guimiento-pf_files/figure-pptx/box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guimiento-pf_files/figure-pptx/bins_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Seguimiento PF</dc:title>
  <dc:creator>Arthur Benitez</dc:creator>
  <cp:keywords/>
  <dcterms:created xsi:type="dcterms:W3CDTF">2019-10-02T14:26:19Z</dcterms:created>
  <dcterms:modified xsi:type="dcterms:W3CDTF">2019-10-02T14:26:19Z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26/9/2019</vt:lpwstr>
  </property>
  <property fmtid="{D5CDD505-2E9C-101B-9397-08002B2CF9AE}" pid="3" name="output">
    <vt:lpwstr>powerpoint_presentation</vt:lpwstr>
  </property>
  <property fmtid="{D5CDD505-2E9C-101B-9397-08002B2CF9AE}" pid="4" name="params">
    <vt:lpwstr/>
  </property>
</Properties>
</file>