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6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6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2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5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4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2776-83D9-4BC8-AA63-C5D2C1A487BF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AFA3-9479-48D2-94E6-143F3767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抓取系统开发分享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金为乐</a:t>
            </a:r>
            <a:endParaRPr lang="en-US" altLang="zh-CN" dirty="0" smtClean="0"/>
          </a:p>
          <a:p>
            <a:r>
              <a:rPr lang="en-US" altLang="zh-CN" dirty="0" smtClean="0"/>
              <a:t>2014-04-08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0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200" y="265959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谢谢，欢迎大家一块交流！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16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抓取需求分析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不同的网站数据模型不同，网站的结构不同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alexa</a:t>
            </a:r>
            <a:r>
              <a:rPr lang="zh-CN" altLang="en-US" dirty="0" smtClean="0"/>
              <a:t>排名，到家等等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怎样根据不同的数据模型、结构设计抓取的数据库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1).</a:t>
            </a:r>
            <a:r>
              <a:rPr lang="zh-CN" altLang="en-US" dirty="0" smtClean="0"/>
              <a:t>足够灵活，可以在抓取平台上数据建模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2).</a:t>
            </a:r>
            <a:r>
              <a:rPr lang="zh-CN" altLang="en-US" dirty="0" smtClean="0"/>
              <a:t>一个抓取模版可以对应多个数据模型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例如：到家，获取城市，获取地区，获取餐厅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3).</a:t>
            </a:r>
            <a:r>
              <a:rPr lang="zh-CN" altLang="en-US" dirty="0" smtClean="0"/>
              <a:t>一个数据模型可能有多个抓取模版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alexa</a:t>
            </a:r>
            <a:r>
              <a:rPr lang="zh-CN" altLang="en-US" dirty="0" smtClean="0"/>
              <a:t>排名，到家、易淘食等都需要此数据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4).</a:t>
            </a:r>
            <a:r>
              <a:rPr lang="zh-CN" altLang="en-US" dirty="0"/>
              <a:t>一</a:t>
            </a:r>
            <a:r>
              <a:rPr lang="zh-CN" altLang="en-US" dirty="0" smtClean="0"/>
              <a:t>个统计源需要对应多个抓取模版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例如：到家需要</a:t>
            </a:r>
            <a:r>
              <a:rPr lang="en-US" altLang="zh-CN" dirty="0" err="1" smtClean="0"/>
              <a:t>alexa</a:t>
            </a:r>
            <a:r>
              <a:rPr lang="zh-CN" altLang="en-US" dirty="0" smtClean="0"/>
              <a:t>、餐厅详细信息等多个模版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5).</a:t>
            </a:r>
            <a:r>
              <a:rPr lang="zh-CN" altLang="en-US" dirty="0" smtClean="0"/>
              <a:t>根据不同的网站设定不同的作业规则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154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数据库结构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3" y="1292100"/>
            <a:ext cx="9982199" cy="55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9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根据不同的统计要素抽象需要抓取的数据模型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在抓取平台上根据数据模型建表和字段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66" y="2955925"/>
            <a:ext cx="7696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00150"/>
            <a:ext cx="116395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抓取模版，递归抓取模型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不同的网站结构不同，用递归形式抓取数据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为什么使用递归模型？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1).</a:t>
            </a:r>
            <a:r>
              <a:rPr lang="zh-CN" altLang="en-US" dirty="0" smtClean="0"/>
              <a:t>此次的抓取结果将成为下一步抓取的依据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例如：到家，根据地区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获取餐厅信息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2).</a:t>
            </a:r>
            <a:r>
              <a:rPr lang="zh-CN" altLang="en-US" dirty="0" smtClean="0"/>
              <a:t>数据模型的一对多关系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例如：到家一个地区有多个餐厅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3324225"/>
            <a:ext cx="2971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2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1933"/>
            <a:ext cx="10515600" cy="552503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抓取模版设定原则：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1).</a:t>
            </a:r>
            <a:r>
              <a:rPr lang="zh-CN" altLang="en-US" dirty="0"/>
              <a:t>每一</a:t>
            </a:r>
            <a:r>
              <a:rPr lang="zh-CN" altLang="en-US" dirty="0" smtClean="0"/>
              <a:t>步抓取都只提取数据模型的某个属性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2).http</a:t>
            </a:r>
            <a:r>
              <a:rPr lang="zh-CN" altLang="en-US" dirty="0" smtClean="0"/>
              <a:t>协议分析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举例：</a:t>
            </a:r>
            <a:r>
              <a:rPr lang="en-US" altLang="zh-CN" dirty="0" smtClean="0"/>
              <a:t>http</a:t>
            </a:r>
            <a:r>
              <a:rPr lang="zh-CN" altLang="en-US" smtClean="0"/>
              <a:t>协议，请求头   相应头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3).</a:t>
            </a:r>
            <a:r>
              <a:rPr lang="zh-CN" altLang="en-US" dirty="0" smtClean="0"/>
              <a:t>通过正则表达式过滤抓取结果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4).</a:t>
            </a:r>
            <a:r>
              <a:rPr lang="zh-CN" altLang="en-US" dirty="0" smtClean="0"/>
              <a:t>递归入口算法设定</a:t>
            </a:r>
            <a:r>
              <a:rPr lang="en-US" altLang="zh-CN" dirty="0" smtClean="0"/>
              <a:t>(</a:t>
            </a:r>
            <a:r>
              <a:rPr lang="zh-CN" altLang="en-US" dirty="0"/>
              <a:t>详见</a:t>
            </a:r>
            <a:r>
              <a:rPr lang="zh-CN" altLang="en-US" dirty="0" smtClean="0"/>
              <a:t>使用说明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例如：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117" y="4477809"/>
            <a:ext cx="3924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作业规则设定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调度框架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quartz.net)</a:t>
            </a:r>
            <a:r>
              <a:rPr lang="zh-CN" altLang="en-US" dirty="0" smtClean="0"/>
              <a:t>，设定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作业语法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0 10 0 * * ?  </a:t>
            </a:r>
            <a:r>
              <a:rPr lang="zh-CN" altLang="en-US" dirty="0" smtClean="0"/>
              <a:t>表示每天凌晨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分启动一次作业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其他详细请参考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语法相关资料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zh-CN" altLang="en-US" dirty="0" smtClean="0"/>
              <a:t>作业监控及作业失败后手动启动抓取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823" y="1825625"/>
            <a:ext cx="7980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387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抓取系统开发分享</vt:lpstr>
      <vt:lpstr>一.抓取需求分析</vt:lpstr>
      <vt:lpstr>二.数据库结构</vt:lpstr>
      <vt:lpstr>三.数据建模</vt:lpstr>
      <vt:lpstr>PowerPoint 演示文稿</vt:lpstr>
      <vt:lpstr>四.抓取模版，递归抓取模型</vt:lpstr>
      <vt:lpstr>PowerPoint 演示文稿</vt:lpstr>
      <vt:lpstr>五.作业规则设定</vt:lpstr>
      <vt:lpstr>六.作业监控及作业失败后手动启动抓取</vt:lpstr>
      <vt:lpstr>谢谢，欢迎大家一块交流！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抓取系统开发分享</dc:title>
  <dc:creator>jinweile</dc:creator>
  <cp:lastModifiedBy>jinweile</cp:lastModifiedBy>
  <cp:revision>33</cp:revision>
  <dcterms:created xsi:type="dcterms:W3CDTF">2014-04-08T01:59:01Z</dcterms:created>
  <dcterms:modified xsi:type="dcterms:W3CDTF">2014-04-08T02:49:11Z</dcterms:modified>
</cp:coreProperties>
</file>