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4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F670A-F7D9-4FC2-B124-573971B86436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E6663-9D46-4591-AFBB-F3AC35B1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E6663-9D46-4591-AFBB-F3AC35B1AD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5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2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35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1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20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64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5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4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8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1AAE5-01D6-4FCE-B596-319AA40A6207}" type="datetimeFigureOut">
              <a:rPr lang="fr-FR" smtClean="0"/>
              <a:t>25/05/2014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E4C4-E764-4B5E-9DE2-07468DE6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67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4624"/>
            <a:ext cx="5760640" cy="244827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46676" y="2576389"/>
            <a:ext cx="5418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Présentation de projet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47664" y="3452552"/>
            <a:ext cx="579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</a:rPr>
              <a:t>FABRE Arthur / CALMELS Gaëlle    TSI²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73777" y="6237312"/>
            <a:ext cx="356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Année scolaire 2013 / 2014</a:t>
            </a:r>
          </a:p>
        </p:txBody>
      </p:sp>
    </p:spTree>
    <p:extLst>
      <p:ext uri="{BB962C8B-B14F-4D97-AF65-F5344CB8AC3E}">
        <p14:creationId xmlns:p14="http://schemas.microsoft.com/office/powerpoint/2010/main" val="1930343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3688" y="1916832"/>
            <a:ext cx="5904656" cy="38164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2088232" cy="86409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30574" y="307975"/>
            <a:ext cx="3980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  <a:endParaRPr lang="fr-FR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35696" y="2085862"/>
            <a:ext cx="5760640" cy="35394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800" dirty="0" smtClean="0"/>
              <a:t>	Arthur et moi savions depuis l’annonce du début du projet de groupe, que nous voulions développer un petit jeu. Nous voulions réaliser un Tetris, </a:t>
            </a:r>
            <a:r>
              <a:rPr lang="fr-FR" sz="2800" dirty="0"/>
              <a:t>m</a:t>
            </a:r>
            <a:r>
              <a:rPr lang="fr-FR" sz="2800" dirty="0" smtClean="0"/>
              <a:t>ais cela était trop difficile. Nous avons donc remodelé les règles afin que notre projet puisse être réalisable.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2028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2088232" cy="86409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17860" y="307974"/>
            <a:ext cx="3980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>
                <a:solidFill>
                  <a:schemeClr val="accent4">
                    <a:lumMod val="50000"/>
                  </a:schemeClr>
                </a:solidFill>
              </a:rPr>
              <a:t>Règles du jeu</a:t>
            </a:r>
            <a:endParaRPr lang="fr-FR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54" y="1548662"/>
            <a:ext cx="4749577" cy="46805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1" y="1704308"/>
            <a:ext cx="4376522" cy="43692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4048" y="1340768"/>
            <a:ext cx="3960440" cy="5256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102905" y="1340768"/>
            <a:ext cx="37758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Gagner des points :</a:t>
            </a:r>
            <a:endParaRPr lang="fr-FR" sz="1600" b="1" u="sng" dirty="0" smtClean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Aligner 3 cubes ou plus de la même couleur</a:t>
            </a:r>
          </a:p>
          <a:p>
            <a:endParaRPr lang="fr-FR" sz="2000" dirty="0"/>
          </a:p>
          <a:p>
            <a:r>
              <a:rPr lang="fr-FR" sz="2400" b="1" u="sng" dirty="0" smtClean="0"/>
              <a:t>Passer au niveau supérieur :</a:t>
            </a:r>
            <a:endParaRPr lang="fr-FR" sz="1600" b="1" u="sng" dirty="0" smtClean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Avoir amassé assez de points</a:t>
            </a:r>
          </a:p>
          <a:p>
            <a:endParaRPr lang="fr-FR" sz="2400" dirty="0"/>
          </a:p>
          <a:p>
            <a:r>
              <a:rPr lang="fr-FR" sz="2400" b="1" u="sng" dirty="0" err="1" smtClean="0"/>
              <a:t>Difficultée</a:t>
            </a:r>
            <a:r>
              <a:rPr lang="fr-FR" sz="2400" b="1" u="sng" dirty="0" smtClean="0"/>
              <a:t> : </a:t>
            </a:r>
            <a:r>
              <a:rPr lang="fr-FR" sz="1600" dirty="0" smtClean="0"/>
              <a:t>( en fonction du niveau)</a:t>
            </a:r>
            <a:endParaRPr lang="fr-FR" sz="1200" dirty="0" smtClean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Plus de couleurs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Descente des cubes plus rapide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Nombre de points à obtenir plus grand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583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2088232" cy="8640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732" y="3284984"/>
            <a:ext cx="3276364" cy="32849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4" y="3426007"/>
            <a:ext cx="3007899" cy="30028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80112" y="3284984"/>
            <a:ext cx="3276364" cy="32849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345" y="3426007"/>
            <a:ext cx="3007899" cy="30028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30" y="1268760"/>
            <a:ext cx="8650745" cy="18722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34782" y="2743753"/>
            <a:ext cx="17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Interface menu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6389926" y="2743753"/>
            <a:ext cx="1819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Interface de jeu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9964" y="1340768"/>
            <a:ext cx="8382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 smtClean="0"/>
              <a:t>Séparation du programme en deux parties :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    répartition des tâches : menu (Gaëlle) / jeu (Arthur)</a:t>
            </a:r>
          </a:p>
          <a:p>
            <a:endParaRPr lang="fr-FR" sz="2000" dirty="0" smtClean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Communication assurée par des documents texte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83978" y="369530"/>
            <a:ext cx="493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4">
                    <a:lumMod val="50000"/>
                  </a:schemeClr>
                </a:solidFill>
              </a:rPr>
              <a:t>Fonctionnement général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500" y="1390749"/>
            <a:ext cx="5652628" cy="5256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2088232" cy="864096"/>
          </a:xfrm>
          <a:prstGeom prst="rect">
            <a:avLst/>
          </a:prstGeom>
        </p:spPr>
      </p:pic>
      <p:pic>
        <p:nvPicPr>
          <p:cNvPr id="1027" name="Picture 3" descr="D:\Data C\Bureau\Cubix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556792"/>
            <a:ext cx="5256584" cy="492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68144" y="1788188"/>
            <a:ext cx="3104728" cy="4461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475193" y="364113"/>
            <a:ext cx="493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4">
                    <a:lumMod val="50000"/>
                  </a:schemeClr>
                </a:solidFill>
              </a:rPr>
              <a:t>Modification du score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13524" y="1848689"/>
            <a:ext cx="28139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/>
              <a:t>Les 10 derniers scores se trouvent dans un document appelé « Score.txt »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Le score de fin de partie est comparé aux autres pour définir sa position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Les scores ainsi redéfinis sont réécrits dans le document « Score.txt »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83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1840" y="2204864"/>
            <a:ext cx="5940660" cy="34563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2088232" cy="864096"/>
          </a:xfrm>
          <a:prstGeom prst="rect">
            <a:avLst/>
          </a:prstGeom>
        </p:spPr>
      </p:pic>
      <p:pic>
        <p:nvPicPr>
          <p:cNvPr id="2050" name="Picture 2" descr="D:\Data C\Bureau\Cubix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163" y="2276872"/>
            <a:ext cx="578930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955" y="2096852"/>
            <a:ext cx="2821381" cy="3672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199163" y="369529"/>
            <a:ext cx="493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4">
                    <a:lumMod val="50000"/>
                  </a:schemeClr>
                </a:solidFill>
              </a:rPr>
              <a:t>Boucle FOR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4955" y="2204864"/>
            <a:ext cx="28139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/>
              <a:t>Cette fonction traite le classement des scores.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Deux boucles assurent son bon fonctionnement.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Elle utilise deux tableaux pour procéder au tris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18319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2088232" cy="86409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730574" y="307975"/>
            <a:ext cx="3980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>
                <a:solidFill>
                  <a:schemeClr val="accent4">
                    <a:lumMod val="50000"/>
                  </a:schemeClr>
                </a:solidFill>
              </a:rPr>
              <a:t>Conclusion</a:t>
            </a:r>
            <a:endParaRPr lang="fr-FR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3688" y="1916832"/>
            <a:ext cx="5904656" cy="38164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835696" y="2085862"/>
            <a:ext cx="5832648" cy="35394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800" dirty="0" smtClean="0"/>
              <a:t>	Nous avons mené à terme le développement d’un mini jeu en Java. Le jeu est fonctionnel et nous avons pensé à plusieurs façons de </a:t>
            </a:r>
            <a:r>
              <a:rPr lang="fr-FR" sz="2800" dirty="0" smtClean="0"/>
              <a:t>l’améliorer.</a:t>
            </a:r>
            <a:endParaRPr lang="fr-FR" sz="2800" dirty="0" smtClean="0"/>
          </a:p>
          <a:p>
            <a:pPr marL="457200" indent="-457200" algn="just">
              <a:buFontTx/>
              <a:buChar char="-"/>
            </a:pPr>
            <a:r>
              <a:rPr lang="fr-FR" sz="2800" dirty="0" smtClean="0"/>
              <a:t>Ajout d’un bouton pause</a:t>
            </a:r>
          </a:p>
          <a:p>
            <a:pPr marL="457200" indent="-457200" algn="just">
              <a:buFontTx/>
              <a:buChar char="-"/>
            </a:pPr>
            <a:r>
              <a:rPr lang="fr-FR" sz="2800" dirty="0" smtClean="0"/>
              <a:t>Mode Daltonisme</a:t>
            </a:r>
          </a:p>
          <a:p>
            <a:pPr marL="457200" indent="-457200" algn="just">
              <a:buFontTx/>
              <a:buChar char="-"/>
            </a:pPr>
            <a:r>
              <a:rPr lang="fr-FR" sz="2800" dirty="0" smtClean="0"/>
              <a:t>Difficulté extrême (niveaux de gris)</a:t>
            </a:r>
          </a:p>
          <a:p>
            <a:pPr marL="457200" indent="-457200" algn="just">
              <a:buFontTx/>
              <a:buChar char="-"/>
            </a:pPr>
            <a:r>
              <a:rPr lang="fr-FR" sz="2800" dirty="0" smtClean="0"/>
              <a:t>Blocs spéciaux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583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149</TotalTime>
  <Words>139</Words>
  <Application>Microsoft Office PowerPoint</Application>
  <PresentationFormat>Affichage à l'écran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Gayou</dc:creator>
  <cp:lastModifiedBy>TURPAL34000</cp:lastModifiedBy>
  <cp:revision>56</cp:revision>
  <dcterms:created xsi:type="dcterms:W3CDTF">2014-05-23T15:21:11Z</dcterms:created>
  <dcterms:modified xsi:type="dcterms:W3CDTF">2014-05-25T14:06:07Z</dcterms:modified>
</cp:coreProperties>
</file>