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" name=" 184"/>
          <p:cNvSpPr/>
          <p:nvPr/>
        </p:nvSpPr>
        <p:spPr>
          <a:xfrm>
            <a:off x="7601585" y="533400"/>
            <a:ext cx="957580" cy="958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露易丝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184"/>
          <p:cNvSpPr/>
          <p:nvPr/>
        </p:nvSpPr>
        <p:spPr>
          <a:xfrm>
            <a:off x="5051425" y="2604770"/>
            <a:ext cx="986155" cy="9734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>
                <a:solidFill>
                  <a:srgbClr val="FFFFFF"/>
                </a:solidFill>
              </a:rPr>
              <a:t>才人</a:t>
            </a: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 184"/>
          <p:cNvSpPr/>
          <p:nvPr/>
        </p:nvSpPr>
        <p:spPr>
          <a:xfrm>
            <a:off x="3530600" y="533400"/>
            <a:ext cx="957580" cy="958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谢斯塔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84"/>
          <p:cNvSpPr/>
          <p:nvPr/>
        </p:nvSpPr>
        <p:spPr>
          <a:xfrm>
            <a:off x="9536430" y="3100070"/>
            <a:ext cx="957580" cy="958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奥斯曼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184"/>
          <p:cNvSpPr/>
          <p:nvPr/>
        </p:nvSpPr>
        <p:spPr>
          <a:xfrm>
            <a:off x="6644005" y="4878070"/>
            <a:ext cx="957580" cy="958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塔巴萨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184"/>
          <p:cNvSpPr/>
          <p:nvPr/>
        </p:nvSpPr>
        <p:spPr>
          <a:xfrm>
            <a:off x="2082165" y="3739515"/>
            <a:ext cx="957580" cy="958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精灵</a:t>
            </a: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574290" y="3405505"/>
            <a:ext cx="2381885" cy="99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93440" y="357822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使魔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968365" y="1381125"/>
            <a:ext cx="160782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286500" y="169227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使魔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750175" y="5412740"/>
            <a:ext cx="195453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 184"/>
          <p:cNvSpPr/>
          <p:nvPr/>
        </p:nvSpPr>
        <p:spPr>
          <a:xfrm>
            <a:off x="9862185" y="5592445"/>
            <a:ext cx="957580" cy="958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风韵龙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65795" y="522414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使魔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5760085" y="3643630"/>
            <a:ext cx="863600" cy="133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39815" y="4034790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同学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4390390" y="1485265"/>
            <a:ext cx="729615" cy="111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033520" y="206057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仆人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140450" y="3100070"/>
            <a:ext cx="3177540" cy="290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233920" y="2814320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老师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8484235" y="1470660"/>
            <a:ext cx="937895" cy="171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963535" y="218884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老师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7561580" y="3614420"/>
            <a:ext cx="1726565" cy="129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824470" y="3911600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老师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537835" y="3643630"/>
            <a:ext cx="922020" cy="139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363845" y="4279900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同学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676775" y="838200"/>
            <a:ext cx="2825115" cy="6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4613910" y="964565"/>
            <a:ext cx="2887980" cy="11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596890" y="469900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闺蜜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537200" y="1083310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闺蜜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77800" y="205105"/>
            <a:ext cx="2307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零之使魔人物关系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WPS 演示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Arlanx</dc:creator>
  <cp:lastModifiedBy>Arlanx</cp:lastModifiedBy>
  <cp:revision>1</cp:revision>
  <dcterms:created xsi:type="dcterms:W3CDTF">2017-10-25T14:04:47Z</dcterms:created>
  <dcterms:modified xsi:type="dcterms:W3CDTF">2017-10-25T15:52:41Z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