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" name=" 184"/>
          <p:cNvSpPr/>
          <p:nvPr/>
        </p:nvSpPr>
        <p:spPr>
          <a:xfrm>
            <a:off x="7893685" y="767080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Louise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84"/>
          <p:cNvSpPr/>
          <p:nvPr/>
        </p:nvSpPr>
        <p:spPr>
          <a:xfrm>
            <a:off x="5343525" y="2838450"/>
            <a:ext cx="986155" cy="973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Saito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 184"/>
          <p:cNvSpPr/>
          <p:nvPr/>
        </p:nvSpPr>
        <p:spPr>
          <a:xfrm>
            <a:off x="3822700" y="767080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Thanksta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9828530" y="3333750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solidFill>
                  <a:srgbClr val="FFFFFF"/>
                </a:solidFill>
              </a:rPr>
              <a:t>Osmond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7" name=" 184"/>
          <p:cNvSpPr/>
          <p:nvPr/>
        </p:nvSpPr>
        <p:spPr>
          <a:xfrm>
            <a:off x="6936105" y="5111750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Charlotte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84"/>
          <p:cNvSpPr/>
          <p:nvPr/>
        </p:nvSpPr>
        <p:spPr>
          <a:xfrm>
            <a:off x="2316480" y="4152900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Tifania</a:t>
            </a: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274060" y="3624580"/>
            <a:ext cx="2019935" cy="808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42690" y="4224655"/>
            <a:ext cx="1094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summon monster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260465" y="1614805"/>
            <a:ext cx="160782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52185" y="1899920"/>
            <a:ext cx="1031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summon monster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042275" y="5646420"/>
            <a:ext cx="195453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 184"/>
          <p:cNvSpPr/>
          <p:nvPr/>
        </p:nvSpPr>
        <p:spPr>
          <a:xfrm>
            <a:off x="10154285" y="5826125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Silufido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57895" y="5457825"/>
            <a:ext cx="1051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summon monster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6052185" y="3877310"/>
            <a:ext cx="863600" cy="133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504565" y="350901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like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682490" y="1718945"/>
            <a:ext cx="729615" cy="111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325620" y="22942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servant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432550" y="3333750"/>
            <a:ext cx="3177540" cy="290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526020" y="3048000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teacher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8776335" y="1704340"/>
            <a:ext cx="937895" cy="171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255635" y="242252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teacher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853680" y="3848100"/>
            <a:ext cx="1726565" cy="129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116570" y="4145280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teacher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829935" y="3877310"/>
            <a:ext cx="922020" cy="139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412740" y="451358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classmate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968875" y="1071880"/>
            <a:ext cx="2825115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4906010" y="1198245"/>
            <a:ext cx="2887980" cy="11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888990" y="703580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Girlfriends</a:t>
            </a:r>
            <a:endParaRPr lang="zh-CN" altLang="en-US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29300" y="1316990"/>
            <a:ext cx="123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Girlfriends</a:t>
            </a:r>
            <a:endParaRPr lang="zh-CN" altLang="en-US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7800" y="205105"/>
            <a:ext cx="558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Animation “zero's monster” Character Relationships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>
            <a:off x="4837430" y="1664335"/>
            <a:ext cx="714375" cy="111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51755" y="1925955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like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387465" y="1741805"/>
            <a:ext cx="160782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77405" y="2232025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like</a:t>
            </a:r>
            <a:endParaRPr lang="en-US" altLang="zh-CN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3289300" y="3450590"/>
            <a:ext cx="1860550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558915" y="439547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like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6459855" y="1858010"/>
            <a:ext cx="1582420" cy="1205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077710" y="200787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like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62965" y="1262380"/>
            <a:ext cx="78600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Main</a:t>
            </a:r>
            <a:r>
              <a:rPr lang="en-US" altLang="zh-CN"/>
              <a:t>C</a:t>
            </a:r>
            <a:r>
              <a:rPr lang="zh-CN" altLang="en-US"/>
              <a:t>haracter 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r>
              <a:rPr lang="en-US" altLang="zh-CN"/>
              <a:t>: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Saito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ym typeface="+mn-ea"/>
              </a:rPr>
              <a:t>Main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haracter   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Name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Thanksta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ym typeface="+mn-ea"/>
              </a:rPr>
              <a:t>Main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haracter   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Name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Louise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ym typeface="+mn-ea"/>
              </a:rPr>
              <a:t>Main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haracter   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Name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Osmond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ym typeface="+mn-ea"/>
              </a:rPr>
              <a:t>Main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haracter   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Name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Tifania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ym typeface="+mn-ea"/>
              </a:rPr>
              <a:t>Main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haracter   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Name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Charlotte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ym typeface="+mn-ea"/>
              </a:rPr>
              <a:t>Main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haracter   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Name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Silufido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AssociationType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AssociatedWith: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Girlfriends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ym typeface="+mn-ea"/>
              </a:rPr>
              <a:t>AssociationType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AssociatedWith: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servant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ym typeface="+mn-ea"/>
              </a:rPr>
              <a:t>AssociationType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AssociatedWith:summon monster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ym typeface="+mn-ea"/>
              </a:rPr>
              <a:t>AssociationType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AssociatedWith:teacher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AssociationType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AssociatedWith:classmate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AssociationType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AssociatedWith:like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演示</Application>
  <PresentationFormat>宽屏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Arlanx</dc:creator>
  <cp:lastModifiedBy>Arlanx</cp:lastModifiedBy>
  <cp:revision>1</cp:revision>
  <dcterms:created xsi:type="dcterms:W3CDTF">2017-10-25T14:06:04Z</dcterms:created>
  <dcterms:modified xsi:type="dcterms:W3CDTF">2017-10-25T15:52:47Z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