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37"/>
  </p:normalViewPr>
  <p:slideViewPr>
    <p:cSldViewPr snapToGrid="0" snapToObjects="1">
      <p:cViewPr varScale="1">
        <p:scale>
          <a:sx n="139" d="100"/>
          <a:sy n="139" d="100"/>
        </p:scale>
        <p:origin x="1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82F7-D519-EE44-8C38-E49C57695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EEE76-265B-EB45-BB10-E803B8174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C8FB0-2B5D-A14E-A88D-DEC0235F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8A5D-D8A7-4C49-B452-A33A1CEF9146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1516B-DA23-AD43-95C7-4E02B76A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0391F-D78C-054A-9673-851C111B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B7E5-A73A-E64B-BDBC-BC1303B84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8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AA5B-AB29-214E-8EEF-336015AE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7D9BF-7C96-CC47-9A4B-792380537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DF02E-DBDB-4A4E-9440-A2A627ED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8A5D-D8A7-4C49-B452-A33A1CEF9146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4CB64-F686-1341-BBFD-ADDCDA66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82BD-AC35-FD49-A792-32A3BF78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B7E5-A73A-E64B-BDBC-BC1303B84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3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557EC-E977-CB4C-A5BB-922974EC4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5203-F431-BB45-AC78-4DF027DCB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5001E-B997-B94D-B6AE-6EBEF061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8A5D-D8A7-4C49-B452-A33A1CEF9146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BF50F-0EDE-EC47-AFC7-B42CFFCC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399CE-4D50-CC48-A198-BFC91F7E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B7E5-A73A-E64B-BDBC-BC1303B84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5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E033-CF08-A845-9A67-73163AF5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7706-6667-5649-B182-7225A4191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0C8A4-C38F-C147-8BF2-9359E375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8A5D-D8A7-4C49-B452-A33A1CEF9146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A6A8A-6691-DA40-B76A-8DD67096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FE118-3298-E944-A24C-DA4A33D0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B7E5-A73A-E64B-BDBC-BC1303B84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6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97A6-1767-1948-BC0D-D0C01188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B74FF-D73B-0C4C-96DD-501E2406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3AC95-7DB8-8A4B-A25B-73C58AEF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8A5D-D8A7-4C49-B452-A33A1CEF9146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8280E-3FFD-B844-A441-6ACC2876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2617E-A6EF-404F-99DC-09395129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B7E5-A73A-E64B-BDBC-BC1303B84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3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9975-1FA8-634B-91A2-8CA7902E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1DDD6-15D0-DA42-94BF-4E85D7B83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E24A-DABA-B241-86A3-BC2FA36FD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E7275-6665-4D41-8467-DB0862B1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8A5D-D8A7-4C49-B452-A33A1CEF9146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F6D01-939D-E24F-A858-25AB98D0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1480F-DFA8-9B4E-8F9A-7A0F44A4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B7E5-A73A-E64B-BDBC-BC1303B84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1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4C08-F84E-5F49-A140-B4177641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0B686-1A45-DA49-A17F-666B6B54D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EF5BF-D122-9D40-9893-C4153EDAD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02144-EED9-234C-96EF-C07649428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9695A-B834-FE45-8FB5-CCC3883E8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00C73-5B34-A94A-873B-FEE7B0FC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8A5D-D8A7-4C49-B452-A33A1CEF9146}" type="datetimeFigureOut">
              <a:rPr lang="en-US" smtClean="0"/>
              <a:t>4/3/22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AE537-B061-D245-A8CA-A5172546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C1AF5-34F4-E347-AB0A-7FB308BA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B7E5-A73A-E64B-BDBC-BC1303B84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3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5E80-ADBA-6C4E-A957-6B2F4C18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C4DAF-4F5C-BE47-AA05-5D28C06F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8A5D-D8A7-4C49-B452-A33A1CEF9146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3AAFD-8E03-5648-9BC2-363F3346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56D64-6810-8742-A609-8947B521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B7E5-A73A-E64B-BDBC-BC1303B84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D6C34-9EF7-574E-8C18-6020644A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8A5D-D8A7-4C49-B452-A33A1CEF9146}" type="datetimeFigureOut">
              <a:rPr lang="en-US" smtClean="0"/>
              <a:t>4/3/22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EC10C-E400-0641-B2D1-5B21088E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D5D6C-9C42-3849-9F72-7D2A788D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B7E5-A73A-E64B-BDBC-BC1303B84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6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5E16-E98C-D346-8413-440B4015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0275-F3E2-7748-8398-DC678D21E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A5967-0E9E-BC43-B5B7-AE20F6008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ABA64-21DE-6E40-8ED7-71CA9E83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8A5D-D8A7-4C49-B452-A33A1CEF9146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F5134-4104-2645-AF5A-ADAB7FBC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4D516-D992-1242-9E91-106A917A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B7E5-A73A-E64B-BDBC-BC1303B84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7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D429-E578-1E42-AF33-E60F8EE6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5088C-2A71-3446-AC80-E6DDDEBDE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95D5C-95EE-2F4A-B819-93E924DE1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5FAA2-02EE-FE4D-958D-795C6964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8A5D-D8A7-4C49-B452-A33A1CEF9146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10E97-C5A9-4347-903F-AA0D62E7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CF6D7-21BF-8643-9DEB-C289D9F9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B7E5-A73A-E64B-BDBC-BC1303B84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B9B2E-3E3A-8E42-89E7-8F26247D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75FDE-B09C-B048-987C-C6778B017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54763-B03D-024F-A4AF-6F15A6747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68A5D-D8A7-4C49-B452-A33A1CEF9146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D9B39-E1D7-8A49-9161-DF93765F4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1C128-14A9-314D-9F04-328152570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B7E5-A73A-E64B-BDBC-BC1303B84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6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F003B1-67FB-2A4F-81C6-FE10E3CF3E2A}"/>
              </a:ext>
            </a:extLst>
          </p:cNvPr>
          <p:cNvSpPr txBox="1"/>
          <p:nvPr/>
        </p:nvSpPr>
        <p:spPr>
          <a:xfrm>
            <a:off x="950976" y="841248"/>
            <a:ext cx="7296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Suicide &amp; Entertainment in the American Youth: Case study of “13 Reasons Why”</a:t>
            </a:r>
          </a:p>
        </p:txBody>
      </p:sp>
    </p:spTree>
    <p:extLst>
      <p:ext uri="{BB962C8B-B14F-4D97-AF65-F5344CB8AC3E}">
        <p14:creationId xmlns:p14="http://schemas.microsoft.com/office/powerpoint/2010/main" val="329766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F8E0-1387-B24B-B79C-DA2126F6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5113-52A9-544C-A10A-8CA73395F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  <a:p>
            <a:r>
              <a:rPr lang="en-US" dirty="0"/>
              <a:t>Literature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Preliminary Finding and Exploratory Data Analysis</a:t>
            </a:r>
          </a:p>
          <a:p>
            <a:r>
              <a:rPr lang="en-US" dirty="0"/>
              <a:t>Forthcoming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4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A691-5D76-8545-BBD4-5890166B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1D1E3-F497-7C4E-938A-A804AD99E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5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62D3-5C86-B048-8A2F-36C75F4A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AB729-8A4D-034F-B70A-16A81632A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4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8951-136C-F147-867A-E1520D1B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40B2-5A0B-9848-9F7A-AD5B8DF4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Center for Disease Control (“Wonder” Database)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9EA5B-2538-AA4C-B08A-7F16BB7648AA}"/>
              </a:ext>
            </a:extLst>
          </p:cNvPr>
          <p:cNvSpPr txBox="1"/>
          <p:nvPr/>
        </p:nvSpPr>
        <p:spPr>
          <a:xfrm>
            <a:off x="2606040" y="788660"/>
            <a:ext cx="264261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Tabulation of data (means/median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817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CD03-99A0-8849-B84D-B6DA5EB8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D353-790B-AE48-9A66-F460482A2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A9094-AFDF-4F4D-B607-6E0EC545F75B}"/>
              </a:ext>
            </a:extLst>
          </p:cNvPr>
          <p:cNvSpPr txBox="1"/>
          <p:nvPr/>
        </p:nvSpPr>
        <p:spPr>
          <a:xfrm>
            <a:off x="6702552" y="596636"/>
            <a:ext cx="264261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-Explain ITS, BSTS, ARIMAX, PROPHET,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1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E468-11A6-E847-A53D-E623526F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Finding and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CFC02-783B-DB40-84B9-B1C8FAF24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5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2011-67D3-AD4C-9FED-9D2F47B1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Forthcoming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1D404-2362-E647-865C-DCAF5AC5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3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72</Words>
  <Application>Microsoft Macintosh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Outline</vt:lpstr>
      <vt:lpstr>Research Question</vt:lpstr>
      <vt:lpstr>Literature</vt:lpstr>
      <vt:lpstr>Data</vt:lpstr>
      <vt:lpstr>Methodology</vt:lpstr>
      <vt:lpstr>Preliminary Finding and Exploratory Data Analysis</vt:lpstr>
      <vt:lpstr>Forthcoming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Langlois</dc:creator>
  <cp:lastModifiedBy>Arthur Langlois</cp:lastModifiedBy>
  <cp:revision>1</cp:revision>
  <dcterms:created xsi:type="dcterms:W3CDTF">2022-04-03T23:15:51Z</dcterms:created>
  <dcterms:modified xsi:type="dcterms:W3CDTF">2022-04-03T23:22:30Z</dcterms:modified>
</cp:coreProperties>
</file>