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varScale="1">
        <p:scale>
          <a:sx n="121" d="100"/>
          <a:sy n="121" d="100"/>
        </p:scale>
        <p:origin x="20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131C0-015C-3040-8E92-58298721BC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BF1C07-0E72-BC47-8D73-396C5EF096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8605A9-AF65-7A4F-B607-46E22AD56A74}"/>
              </a:ext>
            </a:extLst>
          </p:cNvPr>
          <p:cNvSpPr>
            <a:spLocks noGrp="1"/>
          </p:cNvSpPr>
          <p:nvPr>
            <p:ph type="dt" sz="half" idx="10"/>
          </p:nvPr>
        </p:nvSpPr>
        <p:spPr/>
        <p:txBody>
          <a:bodyPr/>
          <a:lstStyle/>
          <a:p>
            <a:fld id="{E8131F55-A216-1D44-8A43-368E5FDEA38D}" type="datetimeFigureOut">
              <a:rPr lang="en-US" smtClean="0"/>
              <a:t>2/10/22</a:t>
            </a:fld>
            <a:endParaRPr lang="en-US"/>
          </a:p>
        </p:txBody>
      </p:sp>
      <p:sp>
        <p:nvSpPr>
          <p:cNvPr id="5" name="Footer Placeholder 4">
            <a:extLst>
              <a:ext uri="{FF2B5EF4-FFF2-40B4-BE49-F238E27FC236}">
                <a16:creationId xmlns:a16="http://schemas.microsoft.com/office/drawing/2014/main" id="{0B4BF2D4-0BC9-824F-A748-69A82B5664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1BF1F0-FB3D-8D40-9961-352DD7865320}"/>
              </a:ext>
            </a:extLst>
          </p:cNvPr>
          <p:cNvSpPr>
            <a:spLocks noGrp="1"/>
          </p:cNvSpPr>
          <p:nvPr>
            <p:ph type="sldNum" sz="quarter" idx="12"/>
          </p:nvPr>
        </p:nvSpPr>
        <p:spPr/>
        <p:txBody>
          <a:bodyPr/>
          <a:lstStyle/>
          <a:p>
            <a:fld id="{9F9794FE-231B-314D-BC69-ED75232E689B}" type="slidenum">
              <a:rPr lang="en-US" smtClean="0"/>
              <a:t>‹#›</a:t>
            </a:fld>
            <a:endParaRPr lang="en-US"/>
          </a:p>
        </p:txBody>
      </p:sp>
    </p:spTree>
    <p:extLst>
      <p:ext uri="{BB962C8B-B14F-4D97-AF65-F5344CB8AC3E}">
        <p14:creationId xmlns:p14="http://schemas.microsoft.com/office/powerpoint/2010/main" val="1063976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5D57F-D54A-344E-AA3B-C3F96FE3E5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AEFBC8-24F4-964F-BD15-5161CD3D19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9A23CC-9993-0747-AFC1-07196B7BDA3B}"/>
              </a:ext>
            </a:extLst>
          </p:cNvPr>
          <p:cNvSpPr>
            <a:spLocks noGrp="1"/>
          </p:cNvSpPr>
          <p:nvPr>
            <p:ph type="dt" sz="half" idx="10"/>
          </p:nvPr>
        </p:nvSpPr>
        <p:spPr/>
        <p:txBody>
          <a:bodyPr/>
          <a:lstStyle/>
          <a:p>
            <a:fld id="{E8131F55-A216-1D44-8A43-368E5FDEA38D}" type="datetimeFigureOut">
              <a:rPr lang="en-US" smtClean="0"/>
              <a:t>2/10/22</a:t>
            </a:fld>
            <a:endParaRPr lang="en-US"/>
          </a:p>
        </p:txBody>
      </p:sp>
      <p:sp>
        <p:nvSpPr>
          <p:cNvPr id="5" name="Footer Placeholder 4">
            <a:extLst>
              <a:ext uri="{FF2B5EF4-FFF2-40B4-BE49-F238E27FC236}">
                <a16:creationId xmlns:a16="http://schemas.microsoft.com/office/drawing/2014/main" id="{FF5E1207-8570-C64B-B579-447F318033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763261-8757-CB47-A53F-C565B0368C0B}"/>
              </a:ext>
            </a:extLst>
          </p:cNvPr>
          <p:cNvSpPr>
            <a:spLocks noGrp="1"/>
          </p:cNvSpPr>
          <p:nvPr>
            <p:ph type="sldNum" sz="quarter" idx="12"/>
          </p:nvPr>
        </p:nvSpPr>
        <p:spPr/>
        <p:txBody>
          <a:bodyPr/>
          <a:lstStyle/>
          <a:p>
            <a:fld id="{9F9794FE-231B-314D-BC69-ED75232E689B}" type="slidenum">
              <a:rPr lang="en-US" smtClean="0"/>
              <a:t>‹#›</a:t>
            </a:fld>
            <a:endParaRPr lang="en-US"/>
          </a:p>
        </p:txBody>
      </p:sp>
    </p:spTree>
    <p:extLst>
      <p:ext uri="{BB962C8B-B14F-4D97-AF65-F5344CB8AC3E}">
        <p14:creationId xmlns:p14="http://schemas.microsoft.com/office/powerpoint/2010/main" val="2070831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85E007-8821-1D44-B949-169ED534E2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7E6536-6C82-4B41-A709-2B57133250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E09FD2-574C-8745-9DEA-8DF530AE23B2}"/>
              </a:ext>
            </a:extLst>
          </p:cNvPr>
          <p:cNvSpPr>
            <a:spLocks noGrp="1"/>
          </p:cNvSpPr>
          <p:nvPr>
            <p:ph type="dt" sz="half" idx="10"/>
          </p:nvPr>
        </p:nvSpPr>
        <p:spPr/>
        <p:txBody>
          <a:bodyPr/>
          <a:lstStyle/>
          <a:p>
            <a:fld id="{E8131F55-A216-1D44-8A43-368E5FDEA38D}" type="datetimeFigureOut">
              <a:rPr lang="en-US" smtClean="0"/>
              <a:t>2/10/22</a:t>
            </a:fld>
            <a:endParaRPr lang="en-US"/>
          </a:p>
        </p:txBody>
      </p:sp>
      <p:sp>
        <p:nvSpPr>
          <p:cNvPr id="5" name="Footer Placeholder 4">
            <a:extLst>
              <a:ext uri="{FF2B5EF4-FFF2-40B4-BE49-F238E27FC236}">
                <a16:creationId xmlns:a16="http://schemas.microsoft.com/office/drawing/2014/main" id="{74917B09-A27B-AB4C-BC18-2104AB537E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29B1E1-7D58-6749-A165-1D11529076DF}"/>
              </a:ext>
            </a:extLst>
          </p:cNvPr>
          <p:cNvSpPr>
            <a:spLocks noGrp="1"/>
          </p:cNvSpPr>
          <p:nvPr>
            <p:ph type="sldNum" sz="quarter" idx="12"/>
          </p:nvPr>
        </p:nvSpPr>
        <p:spPr/>
        <p:txBody>
          <a:bodyPr/>
          <a:lstStyle/>
          <a:p>
            <a:fld id="{9F9794FE-231B-314D-BC69-ED75232E689B}" type="slidenum">
              <a:rPr lang="en-US" smtClean="0"/>
              <a:t>‹#›</a:t>
            </a:fld>
            <a:endParaRPr lang="en-US"/>
          </a:p>
        </p:txBody>
      </p:sp>
    </p:spTree>
    <p:extLst>
      <p:ext uri="{BB962C8B-B14F-4D97-AF65-F5344CB8AC3E}">
        <p14:creationId xmlns:p14="http://schemas.microsoft.com/office/powerpoint/2010/main" val="3784239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EC961-A716-BD4F-AAFB-979818EA54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4FE292-8C02-A246-A74A-94DA5EC809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659B59-90F8-5147-A866-0CE0F60C28A0}"/>
              </a:ext>
            </a:extLst>
          </p:cNvPr>
          <p:cNvSpPr>
            <a:spLocks noGrp="1"/>
          </p:cNvSpPr>
          <p:nvPr>
            <p:ph type="dt" sz="half" idx="10"/>
          </p:nvPr>
        </p:nvSpPr>
        <p:spPr/>
        <p:txBody>
          <a:bodyPr/>
          <a:lstStyle/>
          <a:p>
            <a:fld id="{E8131F55-A216-1D44-8A43-368E5FDEA38D}" type="datetimeFigureOut">
              <a:rPr lang="en-US" smtClean="0"/>
              <a:t>2/10/22</a:t>
            </a:fld>
            <a:endParaRPr lang="en-US"/>
          </a:p>
        </p:txBody>
      </p:sp>
      <p:sp>
        <p:nvSpPr>
          <p:cNvPr id="5" name="Footer Placeholder 4">
            <a:extLst>
              <a:ext uri="{FF2B5EF4-FFF2-40B4-BE49-F238E27FC236}">
                <a16:creationId xmlns:a16="http://schemas.microsoft.com/office/drawing/2014/main" id="{DBA1C5F4-2700-B64D-919A-65F76571D6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CF62A0-611C-6F48-80BC-63FC4129A9A2}"/>
              </a:ext>
            </a:extLst>
          </p:cNvPr>
          <p:cNvSpPr>
            <a:spLocks noGrp="1"/>
          </p:cNvSpPr>
          <p:nvPr>
            <p:ph type="sldNum" sz="quarter" idx="12"/>
          </p:nvPr>
        </p:nvSpPr>
        <p:spPr/>
        <p:txBody>
          <a:bodyPr/>
          <a:lstStyle/>
          <a:p>
            <a:fld id="{9F9794FE-231B-314D-BC69-ED75232E689B}" type="slidenum">
              <a:rPr lang="en-US" smtClean="0"/>
              <a:t>‹#›</a:t>
            </a:fld>
            <a:endParaRPr lang="en-US"/>
          </a:p>
        </p:txBody>
      </p:sp>
    </p:spTree>
    <p:extLst>
      <p:ext uri="{BB962C8B-B14F-4D97-AF65-F5344CB8AC3E}">
        <p14:creationId xmlns:p14="http://schemas.microsoft.com/office/powerpoint/2010/main" val="2591427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05100-81C1-4F48-B4BB-3F60FCAFD6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F49CA2-C2D7-9D45-907C-4300222138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1DC482-436C-6244-8587-E4C1C41CCE4D}"/>
              </a:ext>
            </a:extLst>
          </p:cNvPr>
          <p:cNvSpPr>
            <a:spLocks noGrp="1"/>
          </p:cNvSpPr>
          <p:nvPr>
            <p:ph type="dt" sz="half" idx="10"/>
          </p:nvPr>
        </p:nvSpPr>
        <p:spPr/>
        <p:txBody>
          <a:bodyPr/>
          <a:lstStyle/>
          <a:p>
            <a:fld id="{E8131F55-A216-1D44-8A43-368E5FDEA38D}" type="datetimeFigureOut">
              <a:rPr lang="en-US" smtClean="0"/>
              <a:t>2/10/22</a:t>
            </a:fld>
            <a:endParaRPr lang="en-US"/>
          </a:p>
        </p:txBody>
      </p:sp>
      <p:sp>
        <p:nvSpPr>
          <p:cNvPr id="5" name="Footer Placeholder 4">
            <a:extLst>
              <a:ext uri="{FF2B5EF4-FFF2-40B4-BE49-F238E27FC236}">
                <a16:creationId xmlns:a16="http://schemas.microsoft.com/office/drawing/2014/main" id="{3623EFB7-23CD-A048-9F43-108DD7E6EA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9683A3-5D94-FF46-B77C-AEEF46E94999}"/>
              </a:ext>
            </a:extLst>
          </p:cNvPr>
          <p:cNvSpPr>
            <a:spLocks noGrp="1"/>
          </p:cNvSpPr>
          <p:nvPr>
            <p:ph type="sldNum" sz="quarter" idx="12"/>
          </p:nvPr>
        </p:nvSpPr>
        <p:spPr/>
        <p:txBody>
          <a:bodyPr/>
          <a:lstStyle/>
          <a:p>
            <a:fld id="{9F9794FE-231B-314D-BC69-ED75232E689B}" type="slidenum">
              <a:rPr lang="en-US" smtClean="0"/>
              <a:t>‹#›</a:t>
            </a:fld>
            <a:endParaRPr lang="en-US"/>
          </a:p>
        </p:txBody>
      </p:sp>
    </p:spTree>
    <p:extLst>
      <p:ext uri="{BB962C8B-B14F-4D97-AF65-F5344CB8AC3E}">
        <p14:creationId xmlns:p14="http://schemas.microsoft.com/office/powerpoint/2010/main" val="638186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B3724-86BF-3641-B1B6-625BB01919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3A539B-464B-ED43-AF78-5A1EF233DB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6B5EA2-4A0F-D24B-96C7-54BC9009C1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56AEF6-40F4-DD47-9122-D9A6379C1B0B}"/>
              </a:ext>
            </a:extLst>
          </p:cNvPr>
          <p:cNvSpPr>
            <a:spLocks noGrp="1"/>
          </p:cNvSpPr>
          <p:nvPr>
            <p:ph type="dt" sz="half" idx="10"/>
          </p:nvPr>
        </p:nvSpPr>
        <p:spPr/>
        <p:txBody>
          <a:bodyPr/>
          <a:lstStyle/>
          <a:p>
            <a:fld id="{E8131F55-A216-1D44-8A43-368E5FDEA38D}" type="datetimeFigureOut">
              <a:rPr lang="en-US" smtClean="0"/>
              <a:t>2/10/22</a:t>
            </a:fld>
            <a:endParaRPr lang="en-US"/>
          </a:p>
        </p:txBody>
      </p:sp>
      <p:sp>
        <p:nvSpPr>
          <p:cNvPr id="6" name="Footer Placeholder 5">
            <a:extLst>
              <a:ext uri="{FF2B5EF4-FFF2-40B4-BE49-F238E27FC236}">
                <a16:creationId xmlns:a16="http://schemas.microsoft.com/office/drawing/2014/main" id="{033D6A7A-4037-BB43-9EB9-9259659A84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0D4B32-92B7-714D-BC50-647D897B5F04}"/>
              </a:ext>
            </a:extLst>
          </p:cNvPr>
          <p:cNvSpPr>
            <a:spLocks noGrp="1"/>
          </p:cNvSpPr>
          <p:nvPr>
            <p:ph type="sldNum" sz="quarter" idx="12"/>
          </p:nvPr>
        </p:nvSpPr>
        <p:spPr/>
        <p:txBody>
          <a:bodyPr/>
          <a:lstStyle/>
          <a:p>
            <a:fld id="{9F9794FE-231B-314D-BC69-ED75232E689B}" type="slidenum">
              <a:rPr lang="en-US" smtClean="0"/>
              <a:t>‹#›</a:t>
            </a:fld>
            <a:endParaRPr lang="en-US"/>
          </a:p>
        </p:txBody>
      </p:sp>
    </p:spTree>
    <p:extLst>
      <p:ext uri="{BB962C8B-B14F-4D97-AF65-F5344CB8AC3E}">
        <p14:creationId xmlns:p14="http://schemas.microsoft.com/office/powerpoint/2010/main" val="1932365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D84D-D7FF-7A4B-8AED-06C3904924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188212-1C66-5A4D-9047-8B6C72CB91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644B75-5CE1-424E-82A0-6891B3748C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0E032F-C581-A54B-9097-0334BE6F23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A8E971-D3A4-4C4D-B76D-7DE52A6A37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53BE8D-49D5-5243-9201-98E50D6852E5}"/>
              </a:ext>
            </a:extLst>
          </p:cNvPr>
          <p:cNvSpPr>
            <a:spLocks noGrp="1"/>
          </p:cNvSpPr>
          <p:nvPr>
            <p:ph type="dt" sz="half" idx="10"/>
          </p:nvPr>
        </p:nvSpPr>
        <p:spPr/>
        <p:txBody>
          <a:bodyPr/>
          <a:lstStyle/>
          <a:p>
            <a:fld id="{E8131F55-A216-1D44-8A43-368E5FDEA38D}" type="datetimeFigureOut">
              <a:rPr lang="en-US" smtClean="0"/>
              <a:t>2/10/22</a:t>
            </a:fld>
            <a:endParaRPr lang="en-US"/>
          </a:p>
        </p:txBody>
      </p:sp>
      <p:sp>
        <p:nvSpPr>
          <p:cNvPr id="8" name="Footer Placeholder 7">
            <a:extLst>
              <a:ext uri="{FF2B5EF4-FFF2-40B4-BE49-F238E27FC236}">
                <a16:creationId xmlns:a16="http://schemas.microsoft.com/office/drawing/2014/main" id="{C1288119-0D78-E24A-9E69-636C9442A4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75EC7F-59B6-C94D-BB97-675DADF7C4DC}"/>
              </a:ext>
            </a:extLst>
          </p:cNvPr>
          <p:cNvSpPr>
            <a:spLocks noGrp="1"/>
          </p:cNvSpPr>
          <p:nvPr>
            <p:ph type="sldNum" sz="quarter" idx="12"/>
          </p:nvPr>
        </p:nvSpPr>
        <p:spPr/>
        <p:txBody>
          <a:bodyPr/>
          <a:lstStyle/>
          <a:p>
            <a:fld id="{9F9794FE-231B-314D-BC69-ED75232E689B}" type="slidenum">
              <a:rPr lang="en-US" smtClean="0"/>
              <a:t>‹#›</a:t>
            </a:fld>
            <a:endParaRPr lang="en-US"/>
          </a:p>
        </p:txBody>
      </p:sp>
    </p:spTree>
    <p:extLst>
      <p:ext uri="{BB962C8B-B14F-4D97-AF65-F5344CB8AC3E}">
        <p14:creationId xmlns:p14="http://schemas.microsoft.com/office/powerpoint/2010/main" val="1873311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78C1E-8E5C-864B-AE2A-DE2E3D6066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C10E2D-5B0E-2546-886C-E872968F6541}"/>
              </a:ext>
            </a:extLst>
          </p:cNvPr>
          <p:cNvSpPr>
            <a:spLocks noGrp="1"/>
          </p:cNvSpPr>
          <p:nvPr>
            <p:ph type="dt" sz="half" idx="10"/>
          </p:nvPr>
        </p:nvSpPr>
        <p:spPr/>
        <p:txBody>
          <a:bodyPr/>
          <a:lstStyle/>
          <a:p>
            <a:fld id="{E8131F55-A216-1D44-8A43-368E5FDEA38D}" type="datetimeFigureOut">
              <a:rPr lang="en-US" smtClean="0"/>
              <a:t>2/10/22</a:t>
            </a:fld>
            <a:endParaRPr lang="en-US"/>
          </a:p>
        </p:txBody>
      </p:sp>
      <p:sp>
        <p:nvSpPr>
          <p:cNvPr id="4" name="Footer Placeholder 3">
            <a:extLst>
              <a:ext uri="{FF2B5EF4-FFF2-40B4-BE49-F238E27FC236}">
                <a16:creationId xmlns:a16="http://schemas.microsoft.com/office/drawing/2014/main" id="{59314FCA-0C89-2043-A4AF-CAD9E3C4E3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3CF3C6-DC51-4E41-AD83-267ECB5F9C1D}"/>
              </a:ext>
            </a:extLst>
          </p:cNvPr>
          <p:cNvSpPr>
            <a:spLocks noGrp="1"/>
          </p:cNvSpPr>
          <p:nvPr>
            <p:ph type="sldNum" sz="quarter" idx="12"/>
          </p:nvPr>
        </p:nvSpPr>
        <p:spPr/>
        <p:txBody>
          <a:bodyPr/>
          <a:lstStyle/>
          <a:p>
            <a:fld id="{9F9794FE-231B-314D-BC69-ED75232E689B}" type="slidenum">
              <a:rPr lang="en-US" smtClean="0"/>
              <a:t>‹#›</a:t>
            </a:fld>
            <a:endParaRPr lang="en-US"/>
          </a:p>
        </p:txBody>
      </p:sp>
    </p:spTree>
    <p:extLst>
      <p:ext uri="{BB962C8B-B14F-4D97-AF65-F5344CB8AC3E}">
        <p14:creationId xmlns:p14="http://schemas.microsoft.com/office/powerpoint/2010/main" val="799834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03B879-4406-874B-8F86-ABC856D85474}"/>
              </a:ext>
            </a:extLst>
          </p:cNvPr>
          <p:cNvSpPr>
            <a:spLocks noGrp="1"/>
          </p:cNvSpPr>
          <p:nvPr>
            <p:ph type="dt" sz="half" idx="10"/>
          </p:nvPr>
        </p:nvSpPr>
        <p:spPr/>
        <p:txBody>
          <a:bodyPr/>
          <a:lstStyle/>
          <a:p>
            <a:fld id="{E8131F55-A216-1D44-8A43-368E5FDEA38D}" type="datetimeFigureOut">
              <a:rPr lang="en-US" smtClean="0"/>
              <a:t>2/10/22</a:t>
            </a:fld>
            <a:endParaRPr lang="en-US"/>
          </a:p>
        </p:txBody>
      </p:sp>
      <p:sp>
        <p:nvSpPr>
          <p:cNvPr id="3" name="Footer Placeholder 2">
            <a:extLst>
              <a:ext uri="{FF2B5EF4-FFF2-40B4-BE49-F238E27FC236}">
                <a16:creationId xmlns:a16="http://schemas.microsoft.com/office/drawing/2014/main" id="{9BB88219-1D94-C74D-B081-185C80C59C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D7DB65-2CC9-0849-A29E-AC6F4969D9FD}"/>
              </a:ext>
            </a:extLst>
          </p:cNvPr>
          <p:cNvSpPr>
            <a:spLocks noGrp="1"/>
          </p:cNvSpPr>
          <p:nvPr>
            <p:ph type="sldNum" sz="quarter" idx="12"/>
          </p:nvPr>
        </p:nvSpPr>
        <p:spPr/>
        <p:txBody>
          <a:bodyPr/>
          <a:lstStyle/>
          <a:p>
            <a:fld id="{9F9794FE-231B-314D-BC69-ED75232E689B}" type="slidenum">
              <a:rPr lang="en-US" smtClean="0"/>
              <a:t>‹#›</a:t>
            </a:fld>
            <a:endParaRPr lang="en-US"/>
          </a:p>
        </p:txBody>
      </p:sp>
    </p:spTree>
    <p:extLst>
      <p:ext uri="{BB962C8B-B14F-4D97-AF65-F5344CB8AC3E}">
        <p14:creationId xmlns:p14="http://schemas.microsoft.com/office/powerpoint/2010/main" val="519208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4F3A-F762-1948-97ED-D57D72140B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4E4252-7437-E94C-94F7-7610ECB378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FFADAB-2668-7042-9578-3B541F92FC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1F3A52-7EA8-BA41-BB9B-AC9CDCE3AB79}"/>
              </a:ext>
            </a:extLst>
          </p:cNvPr>
          <p:cNvSpPr>
            <a:spLocks noGrp="1"/>
          </p:cNvSpPr>
          <p:nvPr>
            <p:ph type="dt" sz="half" idx="10"/>
          </p:nvPr>
        </p:nvSpPr>
        <p:spPr/>
        <p:txBody>
          <a:bodyPr/>
          <a:lstStyle/>
          <a:p>
            <a:fld id="{E8131F55-A216-1D44-8A43-368E5FDEA38D}" type="datetimeFigureOut">
              <a:rPr lang="en-US" smtClean="0"/>
              <a:t>2/10/22</a:t>
            </a:fld>
            <a:endParaRPr lang="en-US"/>
          </a:p>
        </p:txBody>
      </p:sp>
      <p:sp>
        <p:nvSpPr>
          <p:cNvPr id="6" name="Footer Placeholder 5">
            <a:extLst>
              <a:ext uri="{FF2B5EF4-FFF2-40B4-BE49-F238E27FC236}">
                <a16:creationId xmlns:a16="http://schemas.microsoft.com/office/drawing/2014/main" id="{612AC4F4-D35C-5E42-AEB8-B10EDBE11E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E894C1-7CBF-194E-A916-1007B30AE5E8}"/>
              </a:ext>
            </a:extLst>
          </p:cNvPr>
          <p:cNvSpPr>
            <a:spLocks noGrp="1"/>
          </p:cNvSpPr>
          <p:nvPr>
            <p:ph type="sldNum" sz="quarter" idx="12"/>
          </p:nvPr>
        </p:nvSpPr>
        <p:spPr/>
        <p:txBody>
          <a:bodyPr/>
          <a:lstStyle/>
          <a:p>
            <a:fld id="{9F9794FE-231B-314D-BC69-ED75232E689B}" type="slidenum">
              <a:rPr lang="en-US" smtClean="0"/>
              <a:t>‹#›</a:t>
            </a:fld>
            <a:endParaRPr lang="en-US"/>
          </a:p>
        </p:txBody>
      </p:sp>
    </p:spTree>
    <p:extLst>
      <p:ext uri="{BB962C8B-B14F-4D97-AF65-F5344CB8AC3E}">
        <p14:creationId xmlns:p14="http://schemas.microsoft.com/office/powerpoint/2010/main" val="1836244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D44BC-69DD-CD4F-9C28-377432A2A0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BD9B4E-BC48-1B48-9B18-0A5A4C6D92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FE8A8A-E99F-8C47-A30C-803D65C313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458E7B-6F0A-3546-8EE3-C96FA4EF2D4A}"/>
              </a:ext>
            </a:extLst>
          </p:cNvPr>
          <p:cNvSpPr>
            <a:spLocks noGrp="1"/>
          </p:cNvSpPr>
          <p:nvPr>
            <p:ph type="dt" sz="half" idx="10"/>
          </p:nvPr>
        </p:nvSpPr>
        <p:spPr/>
        <p:txBody>
          <a:bodyPr/>
          <a:lstStyle/>
          <a:p>
            <a:fld id="{E8131F55-A216-1D44-8A43-368E5FDEA38D}" type="datetimeFigureOut">
              <a:rPr lang="en-US" smtClean="0"/>
              <a:t>2/10/22</a:t>
            </a:fld>
            <a:endParaRPr lang="en-US"/>
          </a:p>
        </p:txBody>
      </p:sp>
      <p:sp>
        <p:nvSpPr>
          <p:cNvPr id="6" name="Footer Placeholder 5">
            <a:extLst>
              <a:ext uri="{FF2B5EF4-FFF2-40B4-BE49-F238E27FC236}">
                <a16:creationId xmlns:a16="http://schemas.microsoft.com/office/drawing/2014/main" id="{FB4A3625-404D-CB44-8695-CC7569896B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783915-0442-2940-BF15-4542CD845886}"/>
              </a:ext>
            </a:extLst>
          </p:cNvPr>
          <p:cNvSpPr>
            <a:spLocks noGrp="1"/>
          </p:cNvSpPr>
          <p:nvPr>
            <p:ph type="sldNum" sz="quarter" idx="12"/>
          </p:nvPr>
        </p:nvSpPr>
        <p:spPr/>
        <p:txBody>
          <a:bodyPr/>
          <a:lstStyle/>
          <a:p>
            <a:fld id="{9F9794FE-231B-314D-BC69-ED75232E689B}" type="slidenum">
              <a:rPr lang="en-US" smtClean="0"/>
              <a:t>‹#›</a:t>
            </a:fld>
            <a:endParaRPr lang="en-US"/>
          </a:p>
        </p:txBody>
      </p:sp>
    </p:spTree>
    <p:extLst>
      <p:ext uri="{BB962C8B-B14F-4D97-AF65-F5344CB8AC3E}">
        <p14:creationId xmlns:p14="http://schemas.microsoft.com/office/powerpoint/2010/main" val="224986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A5874D-37DC-DD4D-B5D8-77BACDD6B0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9858E4-2375-3140-8DA6-9924FC00FD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05995C-72A0-204A-823F-04D03A92D0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131F55-A216-1D44-8A43-368E5FDEA38D}" type="datetimeFigureOut">
              <a:rPr lang="en-US" smtClean="0"/>
              <a:t>2/10/22</a:t>
            </a:fld>
            <a:endParaRPr lang="en-US"/>
          </a:p>
        </p:txBody>
      </p:sp>
      <p:sp>
        <p:nvSpPr>
          <p:cNvPr id="5" name="Footer Placeholder 4">
            <a:extLst>
              <a:ext uri="{FF2B5EF4-FFF2-40B4-BE49-F238E27FC236}">
                <a16:creationId xmlns:a16="http://schemas.microsoft.com/office/drawing/2014/main" id="{9AFE5DBD-0E2C-CB45-915E-5F7BD32434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5252BA-53CA-634C-8A49-E8C9AD219D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9794FE-231B-314D-BC69-ED75232E689B}" type="slidenum">
              <a:rPr lang="en-US" smtClean="0"/>
              <a:t>‹#›</a:t>
            </a:fld>
            <a:endParaRPr lang="en-US"/>
          </a:p>
        </p:txBody>
      </p:sp>
    </p:spTree>
    <p:extLst>
      <p:ext uri="{BB962C8B-B14F-4D97-AF65-F5344CB8AC3E}">
        <p14:creationId xmlns:p14="http://schemas.microsoft.com/office/powerpoint/2010/main" val="1066485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683500-BB9A-7947-99F2-1A5DDB0421F5}"/>
              </a:ext>
            </a:extLst>
          </p:cNvPr>
          <p:cNvSpPr txBox="1"/>
          <p:nvPr/>
        </p:nvSpPr>
        <p:spPr>
          <a:xfrm>
            <a:off x="623229" y="957270"/>
            <a:ext cx="5140960" cy="2785378"/>
          </a:xfrm>
          <a:prstGeom prst="rect">
            <a:avLst/>
          </a:prstGeom>
          <a:noFill/>
        </p:spPr>
        <p:txBody>
          <a:bodyPr wrap="square" rtlCol="0">
            <a:spAutoFit/>
          </a:bodyPr>
          <a:lstStyle/>
          <a:p>
            <a:r>
              <a:rPr lang="en-US" sz="3500" b="1" dirty="0">
                <a:solidFill>
                  <a:schemeClr val="accent1"/>
                </a:solidFill>
              </a:rPr>
              <a:t>Understanding cross-country suicide rates: an Interpretable Machine Learning Approach</a:t>
            </a:r>
            <a:endParaRPr lang="en-US" sz="3500" dirty="0">
              <a:solidFill>
                <a:schemeClr val="accent1"/>
              </a:solidFill>
            </a:endParaRPr>
          </a:p>
          <a:p>
            <a:endParaRPr lang="en-US" sz="3500" dirty="0">
              <a:solidFill>
                <a:schemeClr val="accent1"/>
              </a:solidFill>
              <a:latin typeface="Cambria Math" panose="02040503050406030204" pitchFamily="18" charset="0"/>
              <a:ea typeface="Cambria Math" panose="02040503050406030204" pitchFamily="18" charset="0"/>
              <a:cs typeface="Apple Symbols" panose="02000000000000000000" pitchFamily="2" charset="-79"/>
            </a:endParaRPr>
          </a:p>
        </p:txBody>
      </p:sp>
      <p:sp>
        <p:nvSpPr>
          <p:cNvPr id="5" name="TextBox 4">
            <a:extLst>
              <a:ext uri="{FF2B5EF4-FFF2-40B4-BE49-F238E27FC236}">
                <a16:creationId xmlns:a16="http://schemas.microsoft.com/office/drawing/2014/main" id="{E43B4F17-E461-2542-8DE2-C49D730EFD02}"/>
              </a:ext>
            </a:extLst>
          </p:cNvPr>
          <p:cNvSpPr txBox="1"/>
          <p:nvPr/>
        </p:nvSpPr>
        <p:spPr>
          <a:xfrm>
            <a:off x="7548880" y="2092960"/>
            <a:ext cx="3423920" cy="1200329"/>
          </a:xfrm>
          <a:prstGeom prst="rect">
            <a:avLst/>
          </a:prstGeom>
          <a:noFill/>
        </p:spPr>
        <p:txBody>
          <a:bodyPr wrap="square" rtlCol="0">
            <a:spAutoFit/>
          </a:bodyPr>
          <a:lstStyle/>
          <a:p>
            <a:pPr algn="ctr"/>
            <a:r>
              <a:rPr lang="en-US" b="1" dirty="0">
                <a:latin typeface="Cambria Math" panose="02040503050406030204" pitchFamily="18" charset="0"/>
                <a:ea typeface="Cambria Math" panose="02040503050406030204" pitchFamily="18" charset="0"/>
              </a:rPr>
              <a:t>Dania Ali </a:t>
            </a:r>
            <a:r>
              <a:rPr lang="en-US" b="1" dirty="0" err="1">
                <a:latin typeface="Cambria Math" panose="02040503050406030204" pitchFamily="18" charset="0"/>
                <a:ea typeface="Cambria Math" panose="02040503050406030204" pitchFamily="18" charset="0"/>
              </a:rPr>
              <a:t>Abuhijleh</a:t>
            </a:r>
            <a:endParaRPr lang="en-US" b="1" dirty="0">
              <a:latin typeface="Cambria Math" panose="02040503050406030204" pitchFamily="18" charset="0"/>
              <a:ea typeface="Cambria Math" panose="02040503050406030204" pitchFamily="18" charset="0"/>
            </a:endParaRPr>
          </a:p>
          <a:p>
            <a:pPr algn="ctr"/>
            <a:r>
              <a:rPr lang="en-US" dirty="0">
                <a:latin typeface="Cambria Math" panose="02040503050406030204" pitchFamily="18" charset="0"/>
                <a:ea typeface="Cambria Math" panose="02040503050406030204" pitchFamily="18" charset="0"/>
              </a:rPr>
              <a:t>&amp; </a:t>
            </a:r>
            <a:r>
              <a:rPr lang="en-US" b="1" dirty="0">
                <a:latin typeface="Cambria Math" panose="02040503050406030204" pitchFamily="18" charset="0"/>
                <a:ea typeface="Cambria Math" panose="02040503050406030204" pitchFamily="18" charset="0"/>
              </a:rPr>
              <a:t>Arthur Langlois</a:t>
            </a:r>
            <a:endParaRPr lang="en-US" b="1" i="1" dirty="0">
              <a:latin typeface="Cambria Math" panose="02040503050406030204" pitchFamily="18" charset="0"/>
              <a:ea typeface="Cambria Math" panose="02040503050406030204" pitchFamily="18" charset="0"/>
            </a:endParaRPr>
          </a:p>
          <a:p>
            <a:pPr algn="ctr"/>
            <a:r>
              <a:rPr lang="en-US" i="1" dirty="0">
                <a:latin typeface="Cambria Math" panose="02040503050406030204" pitchFamily="18" charset="0"/>
                <a:ea typeface="Cambria Math" panose="02040503050406030204" pitchFamily="18" charset="0"/>
              </a:rPr>
              <a:t>Northeastern University, Department of Mathematics</a:t>
            </a:r>
          </a:p>
        </p:txBody>
      </p:sp>
    </p:spTree>
    <p:extLst>
      <p:ext uri="{BB962C8B-B14F-4D97-AF65-F5344CB8AC3E}">
        <p14:creationId xmlns:p14="http://schemas.microsoft.com/office/powerpoint/2010/main" val="4214815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94DA37D-2725-CC4D-B58A-86E5943F6399}"/>
              </a:ext>
            </a:extLst>
          </p:cNvPr>
          <p:cNvSpPr txBox="1"/>
          <p:nvPr/>
        </p:nvSpPr>
        <p:spPr>
          <a:xfrm>
            <a:off x="2459463" y="697074"/>
            <a:ext cx="5140960" cy="630942"/>
          </a:xfrm>
          <a:prstGeom prst="rect">
            <a:avLst/>
          </a:prstGeom>
          <a:noFill/>
        </p:spPr>
        <p:txBody>
          <a:bodyPr wrap="square" rtlCol="0">
            <a:spAutoFit/>
          </a:bodyPr>
          <a:lstStyle/>
          <a:p>
            <a:endParaRPr lang="en-US" sz="3500" dirty="0">
              <a:solidFill>
                <a:schemeClr val="accent1"/>
              </a:solidFill>
              <a:latin typeface="Cambria Math" panose="02040503050406030204" pitchFamily="18" charset="0"/>
              <a:ea typeface="Cambria Math" panose="02040503050406030204" pitchFamily="18" charset="0"/>
              <a:cs typeface="Apple Symbols" panose="02000000000000000000" pitchFamily="2" charset="-79"/>
            </a:endParaRPr>
          </a:p>
        </p:txBody>
      </p:sp>
      <p:sp>
        <p:nvSpPr>
          <p:cNvPr id="2" name="TextBox 1">
            <a:extLst>
              <a:ext uri="{FF2B5EF4-FFF2-40B4-BE49-F238E27FC236}">
                <a16:creationId xmlns:a16="http://schemas.microsoft.com/office/drawing/2014/main" id="{D9E85455-8DD4-624F-82C2-7C7C3D58B88F}"/>
              </a:ext>
            </a:extLst>
          </p:cNvPr>
          <p:cNvSpPr txBox="1"/>
          <p:nvPr/>
        </p:nvSpPr>
        <p:spPr>
          <a:xfrm>
            <a:off x="869795" y="716180"/>
            <a:ext cx="4456771" cy="630942"/>
          </a:xfrm>
          <a:prstGeom prst="rect">
            <a:avLst/>
          </a:prstGeom>
          <a:noFill/>
        </p:spPr>
        <p:txBody>
          <a:bodyPr wrap="square" rtlCol="0">
            <a:spAutoFit/>
          </a:bodyPr>
          <a:lstStyle/>
          <a:p>
            <a:r>
              <a:rPr lang="en-US" sz="3500" b="1" dirty="0">
                <a:solidFill>
                  <a:schemeClr val="accent1"/>
                </a:solidFill>
              </a:rPr>
              <a:t>Project Description</a:t>
            </a:r>
          </a:p>
        </p:txBody>
      </p:sp>
      <p:sp>
        <p:nvSpPr>
          <p:cNvPr id="3" name="TextBox 2">
            <a:extLst>
              <a:ext uri="{FF2B5EF4-FFF2-40B4-BE49-F238E27FC236}">
                <a16:creationId xmlns:a16="http://schemas.microsoft.com/office/drawing/2014/main" id="{3B414701-976C-784D-A3B4-2774CF5A7147}"/>
              </a:ext>
            </a:extLst>
          </p:cNvPr>
          <p:cNvSpPr txBox="1"/>
          <p:nvPr/>
        </p:nvSpPr>
        <p:spPr>
          <a:xfrm>
            <a:off x="869795" y="1605776"/>
            <a:ext cx="10426390" cy="4801314"/>
          </a:xfrm>
          <a:prstGeom prst="rect">
            <a:avLst/>
          </a:prstGeom>
          <a:noFill/>
        </p:spPr>
        <p:txBody>
          <a:bodyPr wrap="square" rtlCol="0">
            <a:spAutoFit/>
          </a:bodyPr>
          <a:lstStyle/>
          <a:p>
            <a:r>
              <a:rPr lang="en-US" dirty="0"/>
              <a:t>Our project has </a:t>
            </a:r>
            <a:r>
              <a:rPr lang="en-US" dirty="0">
                <a:solidFill>
                  <a:schemeClr val="accent1"/>
                </a:solidFill>
              </a:rPr>
              <a:t>two main goals</a:t>
            </a:r>
          </a:p>
          <a:p>
            <a:r>
              <a:rPr lang="en-US" b="1" dirty="0"/>
              <a:t>1</a:t>
            </a:r>
            <a:r>
              <a:rPr lang="en-US" dirty="0"/>
              <a:t>- Automatize prediction of suicides rates in a next period (t+1) when </a:t>
            </a:r>
            <a:r>
              <a:rPr lang="en-US" dirty="0" err="1"/>
              <a:t>inputed</a:t>
            </a:r>
            <a:r>
              <a:rPr lang="en-US" dirty="0"/>
              <a:t> relevant data (at t = 0)</a:t>
            </a:r>
          </a:p>
          <a:p>
            <a:r>
              <a:rPr lang="en-US" b="1" dirty="0"/>
              <a:t>2</a:t>
            </a:r>
            <a:r>
              <a:rPr lang="en-US" dirty="0"/>
              <a:t>- Understand the leading factors determining suicide rates at the country level</a:t>
            </a:r>
          </a:p>
          <a:p>
            <a:endParaRPr lang="en-US" dirty="0"/>
          </a:p>
          <a:p>
            <a:endParaRPr lang="en-US" dirty="0"/>
          </a:p>
          <a:p>
            <a:r>
              <a:rPr lang="en-US" dirty="0">
                <a:solidFill>
                  <a:schemeClr val="accent1"/>
                </a:solidFill>
              </a:rPr>
              <a:t>The first half of study </a:t>
            </a:r>
            <a:r>
              <a:rPr lang="en-US" dirty="0"/>
              <a:t>will be conducted through the use of both Autoregressive Linear Models and Convolutional Neural Networks, and </a:t>
            </a:r>
            <a:r>
              <a:rPr lang="en-US" dirty="0">
                <a:solidFill>
                  <a:schemeClr val="accent1"/>
                </a:solidFill>
              </a:rPr>
              <a:t>the second half </a:t>
            </a:r>
            <a:r>
              <a:rPr lang="en-US" dirty="0"/>
              <a:t>will make use –and explore the differences- between state-of-the art Machine Learning Interpretability tools such as SHAP values, Permutation Feature Importance, and LIME. </a:t>
            </a:r>
          </a:p>
          <a:p>
            <a:endParaRPr lang="en-US" dirty="0"/>
          </a:p>
          <a:p>
            <a:r>
              <a:rPr lang="en-US" dirty="0"/>
              <a:t>Our </a:t>
            </a:r>
            <a:r>
              <a:rPr lang="en-US" dirty="0">
                <a:solidFill>
                  <a:schemeClr val="accent1"/>
                </a:solidFill>
              </a:rPr>
              <a:t>dataset</a:t>
            </a:r>
            <a:r>
              <a:rPr lang="en-US" dirty="0"/>
              <a:t> will be comprised of monthly suicide rates from the WHO, as well as state-specific, time-varying variables such as internet searches for keywords suggesting suicide ideation (gathered from Google trends), as well as the availability of mental health services, unemployment rates or education (mainly gathered from the World Bank). </a:t>
            </a:r>
          </a:p>
          <a:p>
            <a:endParaRPr lang="en-US" dirty="0"/>
          </a:p>
          <a:p>
            <a:r>
              <a:rPr lang="en-US" dirty="0"/>
              <a:t>We </a:t>
            </a:r>
            <a:r>
              <a:rPr lang="en-US" dirty="0">
                <a:solidFill>
                  <a:schemeClr val="accent1"/>
                </a:solidFill>
              </a:rPr>
              <a:t>hope</a:t>
            </a:r>
            <a:r>
              <a:rPr lang="en-US" dirty="0"/>
              <a:t> our study can provide insights and guidance to policy-makers regarding future suicide rates in their respective countries, as well as informing them –and the general public – of its major determinants.</a:t>
            </a:r>
          </a:p>
        </p:txBody>
      </p:sp>
    </p:spTree>
    <p:extLst>
      <p:ext uri="{BB962C8B-B14F-4D97-AF65-F5344CB8AC3E}">
        <p14:creationId xmlns:p14="http://schemas.microsoft.com/office/powerpoint/2010/main" val="506239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212</Words>
  <Application>Microsoft Macintosh PowerPoint</Application>
  <PresentationFormat>Widescreen</PresentationFormat>
  <Paragraphs>15</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Cambria Math</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Arthur Langlois</dc:creator>
  <cp:lastModifiedBy>Arthur Langlois</cp:lastModifiedBy>
  <cp:revision>6</cp:revision>
  <dcterms:created xsi:type="dcterms:W3CDTF">2022-02-09T17:35:07Z</dcterms:created>
  <dcterms:modified xsi:type="dcterms:W3CDTF">2022-02-10T16:49:31Z</dcterms:modified>
</cp:coreProperties>
</file>