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5C6D-3BCA-4560-826F-177CFF32A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C019A-9665-4BD1-ADB1-CE7CAC0D2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2913D-3FA1-41D8-806C-42DF6EAB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B39A-8B44-43F4-9F9E-E90EE8EAE623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0B8FD-E011-4891-93F8-80050D097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14E22-41E4-4C25-A883-8951C626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032E-AC8F-4A09-9FAB-7E5796287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06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ECAA8-6257-417C-B681-467B60546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33A47-DB39-4D25-9725-85C2C3E74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8D7BB-E16D-42B4-ABDA-69B351F2C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B39A-8B44-43F4-9F9E-E90EE8EAE623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9C580-EC69-4BF2-BEAC-3995428A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07255-6305-4FBC-BED7-990AFC3B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032E-AC8F-4A09-9FAB-7E5796287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36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A1B622-07E0-48F6-9D4B-778FB3ED4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C147A-8FEE-499A-8959-AFB3B10C0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107D7-6BF7-4F71-8487-23FA8850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B39A-8B44-43F4-9F9E-E90EE8EAE623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20F26-A502-465C-B7A6-3EBC3BD4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1F202-262C-4116-8EB9-83760355E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032E-AC8F-4A09-9FAB-7E5796287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80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530A-F485-4F09-BA88-5D510EFB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17439-F609-40D6-AD87-266758892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3E422-2259-4F3A-A73A-AA2ABFABC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B39A-8B44-43F4-9F9E-E90EE8EAE623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E6E03-C25A-40E6-B4CB-7E93B754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C2BB3-AF95-439C-8BFC-D1A50309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032E-AC8F-4A09-9FAB-7E5796287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01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FF5D-1AB7-4D3A-89EF-394CF8F1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F447F-7187-4E2B-B815-34485966C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F21FD-1ED2-4C87-9881-68B8E2466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B39A-8B44-43F4-9F9E-E90EE8EAE623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D601E-8FE5-4710-B9AC-F9E9CE04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2F062-508D-424A-8DFB-0944FF39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032E-AC8F-4A09-9FAB-7E5796287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37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42CAA-DF61-4300-9254-9DC1597B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47EC4-DF8A-4CB3-A20A-54E7A245A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1B833-42F5-4677-AEDF-137AD94BF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3FC03-3BA8-48F5-81ED-E4926D8D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B39A-8B44-43F4-9F9E-E90EE8EAE623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98124-5469-42A9-9DD9-83E0A6E5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EAFC2-FF38-4768-8BE3-E5D5E574A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032E-AC8F-4A09-9FAB-7E5796287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38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192C9-0BE0-444A-BB0B-CA0714929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2DB49-5D47-4C29-A038-72071CE77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94819-2706-40B4-8C36-1F486CBFD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1F9E4-4FC1-447A-BCC0-34FEDBE8B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5C5D-FD9B-4050-8C76-8FCC63A18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BDC9CE-0650-40A3-999B-0107303B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B39A-8B44-43F4-9F9E-E90EE8EAE623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6D2239-1244-45D0-8D3B-410BD36E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800586-9FFE-498D-9F46-AB735909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032E-AC8F-4A09-9FAB-7E5796287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15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710E-6407-4360-947C-809ACC8AB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189641-5D28-42CC-97E4-5F68C912B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B39A-8B44-43F4-9F9E-E90EE8EAE623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FD46E-CFF5-4891-AD69-2A3FB1CB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34E47-6055-44B6-AD1C-E6E5B902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032E-AC8F-4A09-9FAB-7E5796287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66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9F2074-5257-4C67-9BFF-31FC8E94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B39A-8B44-43F4-9F9E-E90EE8EAE623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9EC37E-930F-4E42-95AA-08C47549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A6044-134C-4912-83B6-54ED81B2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032E-AC8F-4A09-9FAB-7E5796287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36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07D8-C18F-4983-8ABC-00780BF87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1B593-1840-4643-B5BF-0A8436E00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8023B-93DF-4487-9165-1104FA043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6A8F-66FA-46F5-9631-6D6CF3A5E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B39A-8B44-43F4-9F9E-E90EE8EAE623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47EE1-7193-4810-87F4-D8DB50F6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DC94B-254E-4167-AA23-E092E85E3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032E-AC8F-4A09-9FAB-7E5796287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91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D65E-8EF0-410F-979D-98BB8253D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8D634-7B64-4618-A0A2-5126C71B8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94FD7-9B30-458E-B562-219852AC7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83F95-A490-4CDC-8B5D-A096FB0D1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B39A-8B44-43F4-9F9E-E90EE8EAE623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13476-1A73-4922-BFEE-D9D39F0E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10A87-472B-4593-BF54-4B57D3EC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032E-AC8F-4A09-9FAB-7E5796287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98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53F71-9D65-4B5F-9656-72B6D5F2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C3343-89EF-452B-B7E5-4FD84A45F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58B4F-F55B-4DDE-A8BA-A65F47B3A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7B39A-8B44-43F4-9F9E-E90EE8EAE623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96F13-45AC-413C-86CC-0FF7DAAA5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A1077-7A89-48D9-B420-920B91EFF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C032E-AC8F-4A09-9FAB-7E5796287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82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F125-7F15-4564-8C47-5B865490C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3768"/>
            <a:ext cx="12192000" cy="587167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71CA3-6DD2-431F-934E-F4324194C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65" y="742122"/>
            <a:ext cx="11993217" cy="606210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Introduction: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algn="l"/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How Tableau reads the data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Why Tableau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Connect with different types of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Live Vs Extract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Data types.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View data/ hide unhide columns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Column formatting – Rename, copy, split and custom split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Sorting – Columns, Records and Tables.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CB101E-EC2B-4084-A0D5-946AA9B43C58}"/>
              </a:ext>
            </a:extLst>
          </p:cNvPr>
          <p:cNvSpPr/>
          <p:nvPr/>
        </p:nvSpPr>
        <p:spPr>
          <a:xfrm>
            <a:off x="2451651" y="742122"/>
            <a:ext cx="8613913" cy="11396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BI Tool to build interactive reports/dashboards and visualize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Types of products – Tableau desktop, Tableau online, Tableau server, Tableau reader, 			      Tableau public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48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F125-7F15-4564-8C47-5B865490C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3768"/>
            <a:ext cx="12192000" cy="587167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WORKSHEET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71CA3-6DD2-431F-934E-F4324194C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65" y="742122"/>
            <a:ext cx="11993217" cy="606210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Dimensions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Measures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Marks card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Filters card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Column, Row shelves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Show me graph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Colour of Discrete and Continuous pills.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Measure Names and Measure values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Drill down and Hierarchies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ADA6A4-D712-45EE-B126-72AF5E678B25}"/>
              </a:ext>
            </a:extLst>
          </p:cNvPr>
          <p:cNvSpPr/>
          <p:nvPr/>
        </p:nvSpPr>
        <p:spPr>
          <a:xfrm>
            <a:off x="6089373" y="640935"/>
            <a:ext cx="3339547" cy="39226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Sorting in worksheet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Quick 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Sorting by pills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Sorting by tool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Sorting by shortcut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Clear sort.</a:t>
            </a:r>
          </a:p>
        </p:txBody>
      </p:sp>
    </p:spTree>
    <p:extLst>
      <p:ext uri="{BB962C8B-B14F-4D97-AF65-F5344CB8AC3E}">
        <p14:creationId xmlns:p14="http://schemas.microsoft.com/office/powerpoint/2010/main" val="306844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F125-7F15-4564-8C47-5B865490C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3768"/>
            <a:ext cx="12192000" cy="587167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CD-Discount 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71CA3-6DD2-431F-934E-F4324194C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65" y="742122"/>
            <a:ext cx="11993217" cy="606210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Which region has the highest average Profit?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/>
              <a:t>Create a bar chart to answer the above question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/>
              <a:t>Can you also label the bars to show their average profit and colour them by region?</a:t>
            </a:r>
          </a:p>
        </p:txBody>
      </p:sp>
    </p:spTree>
    <p:extLst>
      <p:ext uri="{BB962C8B-B14F-4D97-AF65-F5344CB8AC3E}">
        <p14:creationId xmlns:p14="http://schemas.microsoft.com/office/powerpoint/2010/main" val="287100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F125-7F15-4564-8C47-5B865490C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3768"/>
            <a:ext cx="12192000" cy="587167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CD-Discount 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71CA3-6DD2-431F-934E-F4324194C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65" y="742122"/>
            <a:ext cx="11993217" cy="606210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Recreate the below view.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6DC70-156B-4491-8A5A-1B7ECD941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8" y="1670552"/>
            <a:ext cx="11859328" cy="370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6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F125-7F15-4564-8C47-5B865490C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3768"/>
            <a:ext cx="12192000" cy="587167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CD-Discount 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71CA3-6DD2-431F-934E-F4324194C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65" y="742122"/>
            <a:ext cx="11993217" cy="606210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Show sales per month on a continuous axis.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Can you calculate the running total of these sales?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Can you show a different line for each region?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How about changing this to an area chart instead of a line?</a:t>
            </a:r>
          </a:p>
        </p:txBody>
      </p:sp>
    </p:spTree>
    <p:extLst>
      <p:ext uri="{BB962C8B-B14F-4D97-AF65-F5344CB8AC3E}">
        <p14:creationId xmlns:p14="http://schemas.microsoft.com/office/powerpoint/2010/main" val="3252635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F125-7F15-4564-8C47-5B865490C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3768"/>
            <a:ext cx="12192000" cy="587167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IN" sz="2500" b="1" dirty="0">
                <a:solidFill>
                  <a:schemeClr val="bg1"/>
                </a:solidFill>
              </a:rPr>
              <a:t>CD-Discount 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71CA3-6DD2-431F-934E-F4324194C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65" y="742122"/>
            <a:ext cx="11993217" cy="606210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Can you represent total sales per city on a map?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Can you represent total profit per country on a filled map?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Both together?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780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2610</TotalTime>
  <Words>243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Basics</vt:lpstr>
      <vt:lpstr>WORKSHEET INTERFACE</vt:lpstr>
      <vt:lpstr>CD-Discount Challenges</vt:lpstr>
      <vt:lpstr>CD-Discount Challenges</vt:lpstr>
      <vt:lpstr>CD-Discount Challenges</vt:lpstr>
      <vt:lpstr>CD-Discount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</dc:title>
  <dc:creator>sandeep singh</dc:creator>
  <cp:lastModifiedBy>sandeep singh</cp:lastModifiedBy>
  <cp:revision>9</cp:revision>
  <dcterms:created xsi:type="dcterms:W3CDTF">2019-07-02T15:07:15Z</dcterms:created>
  <dcterms:modified xsi:type="dcterms:W3CDTF">2019-07-04T10:37:27Z</dcterms:modified>
</cp:coreProperties>
</file>