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7B01D-F71B-425E-B0DF-33C7CF57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52E1F-C74C-4FB6-9B26-95AE85B9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C5839-6957-4EDB-859E-FF74F0A2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886CD-85F7-4C55-BF31-19349389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C879E2-066C-4A96-A225-8E00085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4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3FD54-4840-4086-93D3-1A2172F6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1E30F-6477-4F8A-9A31-EB0403E9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35AE0-BD75-4FF9-AE54-9C459A4D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7C395-4CA6-4900-B39E-0BC1F2D0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72C40-6A6D-484C-BF8E-3DA7FD4C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47942-7064-462A-9E94-3213BB95D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D87BF6-E57A-4D27-9336-C0C735C4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12220-970B-40F2-8F30-4596CFFC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8A766-DE61-4521-8CF6-2F3670CC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354D6-8922-4252-B7B7-9D90970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6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B16ED-9D73-475B-93B6-64B410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12B38-B9F3-4F57-8D4F-4C8F90D3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540AB-DBC4-4E5F-A4ED-1E2B7FC7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592202-CFA5-4E7C-AA9D-7078FC85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EF1C6-85B9-4FE8-A747-ADB8F673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28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99C9-962D-4855-9620-DF3EF9B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8EF30-0C45-452A-8276-5082E015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D50D7-23FB-4C37-A408-A364EB75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9A8E5-F6B7-42CB-99CC-57B0972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476F9-ABEE-4144-9FDA-6D430D9F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07C4C-E141-45A0-897A-1132582F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971D5-3490-4773-8621-2828E3B6A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AE3C21-E45D-4CBE-8FAD-1FB3F704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EFDFE3-DD03-412A-A3FD-8ED40E80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39611-82B1-45E5-9C06-BE21BAB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18CFE-CED4-4EFC-994F-ABF43BAF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98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18CB-5A9B-45A3-B2FA-7188CA0F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E717C7-9772-4B4B-B9C0-955CC4DC9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023C0-EF26-4DAD-BAF9-F922B3D4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84AFFB-36E9-4093-ABE9-117675A81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119245-D9B8-47B2-8E11-55E503D2B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1C8BBE-A494-43DF-B0D5-3CFF61E6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05E62A-3099-4375-9A45-CBED5AE0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40A84D-6216-45BE-87C4-960FB871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21637-DFC6-4CE2-92F3-A6797D95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CF394A-24CA-4EA4-9663-CB19FF87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93D520-E0D9-41A7-9140-8AF494ED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C93916-3CFF-481E-9046-7301DA31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D16BE7-F816-4272-AD28-9B71AA4B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522EC6-5DA3-488B-BB4C-CC47A792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5F19D-2996-4F0A-8673-DF1D350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A42D0-9687-4060-8AA3-6D4C900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94245-14E2-4AEF-9C41-8A890E15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F3E01-548A-43E3-94CD-BA31CBC99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D7AC9-71F8-4AA3-9504-D548AE14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00894D-4C59-40E6-A9A8-38FD3449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45A0BC-86F9-4A54-B932-9515D32B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F42E5-5AE1-46F8-B964-C542BC4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D9779B-49D6-46A6-B097-1630D298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C930A2-E06E-4FB0-94DD-A2B467E52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C80098-6963-4796-BB65-FCA8A8E9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0FFE41-7E85-40A1-B243-63A4EC8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15A88-510B-4D2A-90C7-5ADC3F50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5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28EF5D-676B-4370-A2C5-AAF5893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4339F5-AD66-4882-BD01-59BFDF48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91AFC-D1E8-4BE9-9C88-DC65AF4C7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40FC-F93F-4378-8EAF-2BEC68B023B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5B6D0-382E-4CD2-80D3-0E2EF4AF1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D4E1E-CCA0-4ADA-85CD-CD24D87D2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26EF-4995-4CBB-901B-B2B2567C6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8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4EDA888-3132-4EFB-8BF7-D0007CF6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17" y="1141941"/>
            <a:ext cx="4762500" cy="47625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6EA8CA-E8DA-4223-85AB-2319AE515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6" y="175400"/>
            <a:ext cx="6075117" cy="60751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0DF60D6-87E4-4113-B6C0-23E35D8A6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125" y="65600"/>
            <a:ext cx="4014258" cy="168911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57A0A04-ECBE-4BCA-9B04-326BED29E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71" y="3935942"/>
            <a:ext cx="5476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92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06-Micro 10</dc:creator>
  <cp:lastModifiedBy>Lab 06-Micro 10</cp:lastModifiedBy>
  <cp:revision>2</cp:revision>
  <dcterms:created xsi:type="dcterms:W3CDTF">2025-04-15T17:27:13Z</dcterms:created>
  <dcterms:modified xsi:type="dcterms:W3CDTF">2025-04-15T17:38:13Z</dcterms:modified>
</cp:coreProperties>
</file>