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98" d="100"/>
          <a:sy n="98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DC5143-7CEA-63B6-3E79-60F0B9357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PNEAD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0F63B0C-F1DE-337A-294B-C1956E5C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FRANCIELE NOBRE, REBEKA BRAGA, MARCO NOBRE, ARTHUR PRATES, RICKELME PETTERSEN</a:t>
            </a:r>
          </a:p>
        </p:txBody>
      </p:sp>
    </p:spTree>
    <p:extLst>
      <p:ext uri="{BB962C8B-B14F-4D97-AF65-F5344CB8AC3E}">
        <p14:creationId xmlns:p14="http://schemas.microsoft.com/office/powerpoint/2010/main" val="30677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67E0E60-B837-531F-543A-DAE181FB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1432"/>
            <a:ext cx="9905998" cy="1478570"/>
          </a:xfrm>
        </p:spPr>
        <p:txBody>
          <a:bodyPr/>
          <a:lstStyle/>
          <a:p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uma API de REST?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F261B2F-1DA2-C60A-32FC-6D32C0E87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9" y="1930741"/>
            <a:ext cx="7304314" cy="3914888"/>
          </a:xfrm>
        </p:spPr>
      </p:pic>
    </p:spTree>
    <p:extLst>
      <p:ext uri="{BB962C8B-B14F-4D97-AF65-F5344CB8AC3E}">
        <p14:creationId xmlns:p14="http://schemas.microsoft.com/office/powerpoint/2010/main" val="42191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F5BC08-631F-6B23-AC4B-6D6BD2A9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D137AD48-4427-25F6-1F02-413E84EC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2357"/>
            <a:ext cx="9905999" cy="4494881"/>
          </a:xfrm>
        </p:spPr>
        <p:txBody>
          <a:bodyPr>
            <a:normAutofit/>
          </a:bodyPr>
          <a:lstStyle/>
          <a:p>
            <a:pPr fontAlgn="base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API, ou também dizendo como </a:t>
            </a:r>
            <a:r>
              <a:rPr lang="pt-BR" sz="20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interface de programação aplicativos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é um conjunto de regras que definem como aplicativos ou dispositivos podem se conectar e se comunicar uns com os outros.</a:t>
            </a:r>
          </a:p>
          <a:p>
            <a:pPr fontAlgn="base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Uma API de REST é uma API que se adéqua aos princípios de design do REST ou o estilo de arquitetura do </a:t>
            </a:r>
            <a:r>
              <a:rPr lang="pt-BR" sz="20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Representational State Transfer. 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Por esta razão, as APIs de REST são muitas vezes chamadas de APIs de RESTful</a:t>
            </a:r>
            <a:r>
              <a:rPr lang="pt-BR" sz="20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0" i="0" dirty="0">
              <a:solidFill>
                <a:srgbClr val="16161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12732C-E73F-F50C-AA42-008CD087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é REST?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EED0E72-B7CB-07EC-41D1-413D1AEB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73680"/>
            <a:ext cx="9905999" cy="3986139"/>
          </a:xfrm>
        </p:spPr>
        <p:txBody>
          <a:bodyPr>
            <a:normAutofit/>
          </a:bodyPr>
          <a:lstStyle/>
          <a:p>
            <a:pPr algn="l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mundo da programação, o conceito de 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pt-BR" sz="20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Representational State Transfer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se aplica à construção de Aplicações Web, como softwares e sites, consistindo em um protocolo sobre a 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Arquitetura da Informação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outras palavras, a arquitetura de softwares visa que os programadores utilizem algumas regras para uma 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hierarquia bem organizada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 código.</a:t>
            </a:r>
          </a:p>
        </p:txBody>
      </p:sp>
    </p:spTree>
    <p:extLst>
      <p:ext uri="{BB962C8B-B14F-4D97-AF65-F5344CB8AC3E}">
        <p14:creationId xmlns:p14="http://schemas.microsoft.com/office/powerpoint/2010/main" val="9451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986B7D9-4B3D-1631-5F79-55F407B3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 as APIs de REST funcionam?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74D6E38-5692-8A86-4268-862908FA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APIs de REST se comunicam via solicitações de HTTP para executar funções padrão do banco de dados como criar, ler, atualizar e excluir registros em um recurso. </a:t>
            </a:r>
          </a:p>
          <a:p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exemplo, uma API de REST usaria uma solicitação GET para recuperar um registro, uma solicitação POST para criar um registro, uma solicitação PUT para atualizar um registro e uma solicitação DELETE para excluir um registro. Todos os métodos HTTP podem ser usados em chamadas da API.</a:t>
            </a:r>
            <a:r>
              <a:rPr lang="pt-BR" sz="2000" b="0" i="0" dirty="0">
                <a:effectLst/>
                <a:latin typeface="IBM Plex Sans" panose="020B0503050203000203" pitchFamily="34" charset="0"/>
              </a:rPr>
              <a:t> </a:t>
            </a: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7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1291BA-3488-256C-A689-D48D0EB4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o </a:t>
            </a:r>
            <a:r>
              <a:rPr lang="pt-BR" sz="24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url?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A90CDD4-42E7-7685-8757-B64EDA59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CURL é um recurso de software de linha de comando usado para transferir dados a partir de uma URL. A CURL significa “cliente HTTP URL”, que é a forma completa da abreviação. </a:t>
            </a:r>
          </a:p>
          <a:p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CURL é um dos softwares mais usados ​​para realizar solicitações HTTP, assim como baixar conteúdo de um site ou fazer upload de arquivos para um servidor. O CURL também é usado para automatizar tarefas no servidor</a:t>
            </a:r>
            <a:r>
              <a:rPr lang="pt-BR" sz="2000" b="0" i="0" dirty="0">
                <a:effectLst/>
                <a:latin typeface="Roboto" panose="020F0502020204030204" pitchFamily="2" charset="0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041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DBF9B9-D9C3-F045-D7D5-618270B5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 fazer uma requisição cURL com PHP (Rest API)</a:t>
            </a:r>
            <a:r>
              <a:rPr lang="pt-BR" sz="1800" b="1" kern="1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pt-BR" sz="1800" b="1" kern="1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760E6906-D1E5-0169-C38B-A52AE9C9E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5568" y="2767280"/>
            <a:ext cx="105776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fazer uma requisição API com cURL no PHP, você pode usar a função curl_init para inicializar uma nova sessão cURL e em seguida, usar a função curl_setopt para definir 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opções da requisição.</a:t>
            </a:r>
            <a:r>
              <a:rPr lang="pt-BR" alt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 seguida você pode chamar a função curl_exec para enviar a requisição e obter a resposta</a:t>
            </a:r>
            <a:r>
              <a:rPr lang="pt-BR" altLang="pt-BR" sz="20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E4F81D-7F4D-5AC0-B279-58396064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8641"/>
            <a:ext cx="9905998" cy="1509311"/>
          </a:xfrm>
        </p:spPr>
        <p:txBody>
          <a:bodyPr>
            <a:norm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um exemplo de como fazer uma requisição GET simples para uma API usando cURL no PHP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A8FA322-85C8-3D44-D1CC-62B6A30D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7952"/>
            <a:ext cx="9905999" cy="372370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  <a:endParaRPr lang="pt-BR" sz="8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$curl = curl_init();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$url = 'https://example.com/api/endpoint’;</a:t>
            </a:r>
            <a:endParaRPr lang="pt-BR" sz="8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curl_setopt($curl, CURLOPT_URL, $url);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curl_setopt($curl, CURLOPT_RETURNTRANSFER, true);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$response = curl_exec($curl);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curl_close($curl);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$response;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46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2F8A1D4-A42B-7DDF-BE28-CD20EB8B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59" y="2317179"/>
            <a:ext cx="5897282" cy="1579131"/>
          </a:xfrm>
        </p:spPr>
        <p:txBody>
          <a:bodyPr>
            <a:normAutofit/>
          </a:bodyPr>
          <a:lstStyle/>
          <a:p>
            <a:pPr marL="0" indent="0" algn="ctr"/>
            <a:r>
              <a:rPr lang="pt-BR" sz="2700" b="1" dirty="0"/>
              <a:t>Não é falta de café, nem tequila,</a:t>
            </a:r>
            <a:br>
              <a:rPr lang="pt-BR" sz="2700" b="1" dirty="0"/>
            </a:br>
            <a:r>
              <a:rPr lang="pt-BR" sz="2700" b="1" dirty="0"/>
              <a:t>é meu código, que não compila.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67C95F4-A9F2-5065-5622-FDB2CA4A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277" y="4433245"/>
            <a:ext cx="6363446" cy="1925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800" b="1" dirty="0"/>
              <a:t>Obrigado pela atenção!</a:t>
            </a:r>
            <a:endParaRPr lang="en-US" sz="4800" b="1" dirty="0"/>
          </a:p>
          <a:p>
            <a:pPr marL="0" indent="0" algn="ctr">
              <a:buNone/>
            </a:pPr>
            <a:r>
              <a:rPr lang="en-US" sz="4800" b="1"/>
              <a:t>PNEAD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22721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125</TotalTime>
  <Words>319</Words>
  <Application>Microsoft Office PowerPoint</Application>
  <PresentationFormat>Personalizar</PresentationFormat>
  <Paragraphs>55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Circuito</vt:lpstr>
      <vt:lpstr>PNEAD </vt:lpstr>
      <vt:lpstr>O que é uma API de REST? </vt:lpstr>
      <vt:lpstr>Apresentação do PowerPoint</vt:lpstr>
      <vt:lpstr>O que é REST?</vt:lpstr>
      <vt:lpstr>Como as APIs de REST funcionam? </vt:lpstr>
      <vt:lpstr>O que é o Curl? </vt:lpstr>
      <vt:lpstr>Como fazer uma requisição cURL com PHP (Rest API) </vt:lpstr>
      <vt:lpstr>um exemplo de como fazer uma requisição GET simples para uma API usando cURL no PHP</vt:lpstr>
      <vt:lpstr>Não é falta de café, nem tequila, é meu código, que não compila.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PNEAD </dc:title>
  <dc:creator>paulo sergio braga santos braga</dc:creator>
  <cp:lastModifiedBy>Lab109</cp:lastModifiedBy>
  <cp:revision>7</cp:revision>
  <dcterms:created xsi:type="dcterms:W3CDTF">2024-02-22T18:58:51Z</dcterms:created>
  <dcterms:modified xsi:type="dcterms:W3CDTF">2024-02-23T16:53:40Z</dcterms:modified>
</cp:coreProperties>
</file>