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72" r:id="rId6"/>
    <p:sldId id="267" r:id="rId7"/>
    <p:sldId id="273" r:id="rId8"/>
    <p:sldId id="268" r:id="rId9"/>
    <p:sldId id="269" r:id="rId10"/>
    <p:sldId id="274" r:id="rId11"/>
    <p:sldId id="270" r:id="rId12"/>
    <p:sldId id="275" r:id="rId13"/>
    <p:sldId id="271" r:id="rId14"/>
    <p:sldId id="276" r:id="rId15"/>
    <p:sldId id="277" r:id="rId16"/>
    <p:sldId id="278" r:id="rId17"/>
    <p:sldId id="288" r:id="rId18"/>
    <p:sldId id="279" r:id="rId19"/>
    <p:sldId id="282" r:id="rId20"/>
    <p:sldId id="280" r:id="rId21"/>
    <p:sldId id="281" r:id="rId22"/>
    <p:sldId id="283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7"/>
  </p:normalViewPr>
  <p:slideViewPr>
    <p:cSldViewPr snapToGrid="0" snapToObjects="1">
      <p:cViewPr varScale="1">
        <p:scale>
          <a:sx n="95" d="100"/>
          <a:sy n="9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operacional e redes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A9DCD2-64EC-FD4E-A3D6-1753B44DF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769441"/>
          </a:xfrm>
        </p:spPr>
        <p:txBody>
          <a:bodyPr>
            <a:normAutofit/>
          </a:bodyPr>
          <a:lstStyle/>
          <a:p>
            <a:endParaRPr lang="pt-BR" sz="2400" cap="none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AB9BC8-02AB-5143-B7D4-D1B2D3457673}"/>
              </a:ext>
            </a:extLst>
          </p:cNvPr>
          <p:cNvSpPr txBox="1"/>
          <p:nvPr/>
        </p:nvSpPr>
        <p:spPr>
          <a:xfrm>
            <a:off x="363070" y="4289612"/>
            <a:ext cx="55483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Professor Leandro Silva</a:t>
            </a:r>
          </a:p>
        </p:txBody>
      </p:sp>
    </p:spTree>
    <p:extLst>
      <p:ext uri="{BB962C8B-B14F-4D97-AF65-F5344CB8AC3E}">
        <p14:creationId xmlns:p14="http://schemas.microsoft.com/office/powerpoint/2010/main" val="425917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none" dirty="0"/>
              <a:t>Software de baixo nível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A56B52-AC59-6E4D-B51A-1D7D334CCA07}"/>
              </a:ext>
            </a:extLst>
          </p:cNvPr>
          <p:cNvSpPr txBox="1"/>
          <p:nvPr/>
        </p:nvSpPr>
        <p:spPr>
          <a:xfrm>
            <a:off x="767315" y="4107469"/>
            <a:ext cx="10657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São todos os softwares mais próximos da máquina</a:t>
            </a:r>
          </a:p>
          <a:p>
            <a:r>
              <a:rPr lang="pt-BR" sz="2400" dirty="0" err="1">
                <a:solidFill>
                  <a:schemeClr val="bg1"/>
                </a:solidFill>
              </a:rPr>
              <a:t>Ex</a:t>
            </a:r>
            <a:r>
              <a:rPr lang="pt-BR" sz="2400" dirty="0">
                <a:solidFill>
                  <a:schemeClr val="bg1"/>
                </a:solidFill>
              </a:rPr>
              <a:t>: Drivers, </a:t>
            </a:r>
            <a:r>
              <a:rPr lang="pt-BR" sz="2400" dirty="0" err="1">
                <a:solidFill>
                  <a:schemeClr val="bg1"/>
                </a:solidFill>
              </a:rPr>
              <a:t>Bios</a:t>
            </a:r>
            <a:r>
              <a:rPr lang="pt-BR" sz="2400" dirty="0">
                <a:solidFill>
                  <a:schemeClr val="bg1"/>
                </a:solidFill>
              </a:rPr>
              <a:t>, Post, Setup, Assembly</a:t>
            </a:r>
          </a:p>
        </p:txBody>
      </p:sp>
    </p:spTree>
    <p:extLst>
      <p:ext uri="{BB962C8B-B14F-4D97-AF65-F5344CB8AC3E}">
        <p14:creationId xmlns:p14="http://schemas.microsoft.com/office/powerpoint/2010/main" val="378992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Explique como funciona sistemas computacionais?</a:t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A56B52-AC59-6E4D-B51A-1D7D334CCA07}"/>
              </a:ext>
            </a:extLst>
          </p:cNvPr>
          <p:cNvSpPr txBox="1"/>
          <p:nvPr/>
        </p:nvSpPr>
        <p:spPr>
          <a:xfrm>
            <a:off x="1358985" y="4362557"/>
            <a:ext cx="10657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Funciona com entrada, processamento, armazenamento e saída de dados. 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7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istema de Processamento de Dados) - ppt video online carregar">
            <a:extLst>
              <a:ext uri="{FF2B5EF4-FFF2-40B4-BE49-F238E27FC236}">
                <a16:creationId xmlns:a16="http://schemas.microsoft.com/office/drawing/2014/main" id="{1929BB79-EBAC-724C-9B8C-E1F931E6A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9" b="5686"/>
          <a:stretch/>
        </p:blipFill>
        <p:spPr bwMode="auto">
          <a:xfrm>
            <a:off x="1241612" y="833717"/>
            <a:ext cx="9144000" cy="554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63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Qual a diferença entre software de baixo e alto nível?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E3472A-49A1-D54B-8F0A-73375B2E8625}"/>
              </a:ext>
            </a:extLst>
          </p:cNvPr>
          <p:cNvSpPr/>
          <p:nvPr/>
        </p:nvSpPr>
        <p:spPr>
          <a:xfrm>
            <a:off x="775447" y="3531560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Alto nível</a:t>
            </a:r>
          </a:p>
          <a:p>
            <a:r>
              <a:rPr lang="pt-BR" sz="2400" dirty="0">
                <a:solidFill>
                  <a:schemeClr val="bg1"/>
                </a:solidFill>
              </a:rPr>
              <a:t>São todos os softwares mais próximos dos seres humanos:</a:t>
            </a:r>
          </a:p>
          <a:p>
            <a:r>
              <a:rPr lang="pt-BR" sz="2400" dirty="0" err="1">
                <a:solidFill>
                  <a:schemeClr val="bg1"/>
                </a:solidFill>
              </a:rPr>
              <a:t>Ex</a:t>
            </a:r>
            <a:r>
              <a:rPr lang="pt-BR" sz="2400" dirty="0">
                <a:solidFill>
                  <a:schemeClr val="bg1"/>
                </a:solidFill>
              </a:rPr>
              <a:t>: Word, Excel, Chrome, Power point e etc...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C4BE8-82F7-F645-8A19-8770E0619A05}"/>
              </a:ext>
            </a:extLst>
          </p:cNvPr>
          <p:cNvSpPr txBox="1"/>
          <p:nvPr/>
        </p:nvSpPr>
        <p:spPr>
          <a:xfrm>
            <a:off x="759183" y="5006572"/>
            <a:ext cx="10657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Baixo nível</a:t>
            </a:r>
          </a:p>
          <a:p>
            <a:r>
              <a:rPr lang="pt-BR" sz="2400" dirty="0">
                <a:solidFill>
                  <a:schemeClr val="bg1"/>
                </a:solidFill>
              </a:rPr>
              <a:t>São todos os softwares mais próximos da máquina</a:t>
            </a:r>
          </a:p>
          <a:p>
            <a:r>
              <a:rPr lang="pt-BR" sz="2400" dirty="0" err="1">
                <a:solidFill>
                  <a:schemeClr val="bg1"/>
                </a:solidFill>
              </a:rPr>
              <a:t>Ex</a:t>
            </a:r>
            <a:r>
              <a:rPr lang="pt-BR" sz="2400" dirty="0">
                <a:solidFill>
                  <a:schemeClr val="bg1"/>
                </a:solidFill>
              </a:rPr>
              <a:t>: Drivers, </a:t>
            </a:r>
            <a:r>
              <a:rPr lang="pt-BR" sz="2400" dirty="0" err="1">
                <a:solidFill>
                  <a:schemeClr val="bg1"/>
                </a:solidFill>
              </a:rPr>
              <a:t>Bios</a:t>
            </a:r>
            <a:r>
              <a:rPr lang="pt-BR" sz="2400" dirty="0">
                <a:solidFill>
                  <a:schemeClr val="bg1"/>
                </a:solidFill>
              </a:rPr>
              <a:t>, Post, Setup, Assembly</a:t>
            </a:r>
          </a:p>
        </p:txBody>
      </p:sp>
    </p:spTree>
    <p:extLst>
      <p:ext uri="{BB962C8B-B14F-4D97-AF65-F5344CB8AC3E}">
        <p14:creationId xmlns:p14="http://schemas.microsoft.com/office/powerpoint/2010/main" val="334890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D1119-E915-D84E-9CE3-F824220F8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Explique como funciona a interação entre o usuário e a máquina?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1F4AE3-1240-0147-8B23-B0BED6802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DCFDF65-D0B1-214D-83CD-7BFF163F5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1790"/>
              </p:ext>
            </p:extLst>
          </p:nvPr>
        </p:nvGraphicFramePr>
        <p:xfrm>
          <a:off x="4456580" y="3429000"/>
          <a:ext cx="2347632" cy="2751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7632">
                  <a:extLst>
                    <a:ext uri="{9D8B030D-6E8A-4147-A177-3AD203B41FA5}">
                      <a16:colId xmlns:a16="http://schemas.microsoft.com/office/drawing/2014/main" val="321893079"/>
                    </a:ext>
                  </a:extLst>
                </a:gridCol>
              </a:tblGrid>
              <a:tr h="458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Usuário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010427174"/>
                  </a:ext>
                </a:extLst>
              </a:tr>
              <a:tr h="45863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effectLst/>
                        </a:rPr>
                        <a:t>Aplicativos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420543703"/>
                  </a:ext>
                </a:extLst>
              </a:tr>
              <a:tr h="458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pt-BR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Framework/JVM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526836742"/>
                  </a:ext>
                </a:extLst>
              </a:tr>
              <a:tr h="458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S.O. 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192381786"/>
                  </a:ext>
                </a:extLst>
              </a:tr>
              <a:tr h="458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Drivers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054938950"/>
                  </a:ext>
                </a:extLst>
              </a:tr>
              <a:tr h="4586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Hardware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183158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34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B73F-7EA1-E34C-995B-53EF0B55F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Qual a diferença entre drive e driver?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60BDB5-964C-F944-A83E-25AEC8A2D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66357F-72F7-B74A-99C6-5AF4F9D77B65}"/>
              </a:ext>
            </a:extLst>
          </p:cNvPr>
          <p:cNvSpPr/>
          <p:nvPr/>
        </p:nvSpPr>
        <p:spPr>
          <a:xfrm>
            <a:off x="775447" y="3531560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Drive</a:t>
            </a:r>
          </a:p>
          <a:p>
            <a:r>
              <a:rPr lang="pt-BR" sz="2400" dirty="0">
                <a:solidFill>
                  <a:schemeClr val="bg1"/>
                </a:solidFill>
              </a:rPr>
              <a:t>São todos os dispositivos do computador que contenha um controlador(Hardware)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4DEA31-AD5E-A84A-A59E-DD148063E34A}"/>
              </a:ext>
            </a:extLst>
          </p:cNvPr>
          <p:cNvSpPr/>
          <p:nvPr/>
        </p:nvSpPr>
        <p:spPr>
          <a:xfrm>
            <a:off x="775447" y="4711534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Driver</a:t>
            </a:r>
          </a:p>
          <a:p>
            <a:r>
              <a:rPr lang="pt-BR" sz="2400" dirty="0">
                <a:solidFill>
                  <a:schemeClr val="bg1"/>
                </a:solidFill>
              </a:rPr>
              <a:t>São todos softwares que controlam os dispositivos do computador que contenha um controlador(Software)</a:t>
            </a:r>
          </a:p>
        </p:txBody>
      </p:sp>
    </p:spTree>
    <p:extLst>
      <p:ext uri="{BB962C8B-B14F-4D97-AF65-F5344CB8AC3E}">
        <p14:creationId xmlns:p14="http://schemas.microsoft.com/office/powerpoint/2010/main" val="288270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1651-0779-AC41-820E-F40A918A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Quais símbolos representam o sistema binário?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365202-B5E9-7E43-91E8-72AB7DC92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8B1536F-21A6-684B-9EA6-D9CCB22E09E2}"/>
              </a:ext>
            </a:extLst>
          </p:cNvPr>
          <p:cNvSpPr/>
          <p:nvPr/>
        </p:nvSpPr>
        <p:spPr>
          <a:xfrm>
            <a:off x="1030941" y="4190465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0 e 1</a:t>
            </a:r>
          </a:p>
        </p:txBody>
      </p:sp>
    </p:spTree>
    <p:extLst>
      <p:ext uri="{BB962C8B-B14F-4D97-AF65-F5344CB8AC3E}">
        <p14:creationId xmlns:p14="http://schemas.microsoft.com/office/powerpoint/2010/main" val="4154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16194-4AD1-E843-A0FF-87B4C3189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Do ponto de vista físico o que é representado por 0 e 1?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61B49-310C-ED4D-8532-E92EC8850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93A804-CECF-9B45-8762-466787302B5E}"/>
              </a:ext>
            </a:extLst>
          </p:cNvPr>
          <p:cNvSpPr/>
          <p:nvPr/>
        </p:nvSpPr>
        <p:spPr>
          <a:xfrm>
            <a:off x="869576" y="4042548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Fisicamente 0 e 1 representam sinais elétricos, onde o 1 representa a presença de eletricidade e 0 representa a ausência de eletricidade.  </a:t>
            </a:r>
          </a:p>
        </p:txBody>
      </p:sp>
    </p:spTree>
    <p:extLst>
      <p:ext uri="{BB962C8B-B14F-4D97-AF65-F5344CB8AC3E}">
        <p14:creationId xmlns:p14="http://schemas.microsoft.com/office/powerpoint/2010/main" val="305895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2644C-5EC7-4242-96D5-13B56893E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Qual a função da BIOS?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385750-9F90-2F4A-8B0B-AA70B81DC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BF4933A-EF94-BE4F-92D6-97D95317D557}"/>
              </a:ext>
            </a:extLst>
          </p:cNvPr>
          <p:cNvSpPr/>
          <p:nvPr/>
        </p:nvSpPr>
        <p:spPr>
          <a:xfrm>
            <a:off x="1145241" y="3172070"/>
            <a:ext cx="9901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É um software de baixo nível, responsável por fazer a comunicação do processador com o restante dos dispositivos do computador, servindo como uma espécie de tradutor.</a:t>
            </a:r>
          </a:p>
        </p:txBody>
      </p:sp>
    </p:spTree>
    <p:extLst>
      <p:ext uri="{BB962C8B-B14F-4D97-AF65-F5344CB8AC3E}">
        <p14:creationId xmlns:p14="http://schemas.microsoft.com/office/powerpoint/2010/main" val="31444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utorial: Como atualizar BIOS da placa-mãe Gigabyte pelo Sistema  Operacional - OverBR">
            <a:extLst>
              <a:ext uri="{FF2B5EF4-FFF2-40B4-BE49-F238E27FC236}">
                <a16:creationId xmlns:a16="http://schemas.microsoft.com/office/drawing/2014/main" id="{F52245F7-36DF-F844-8CF2-F81C26A3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98" y="1232107"/>
            <a:ext cx="5654461" cy="424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emória ROM | BootBlock Bios Info">
            <a:extLst>
              <a:ext uri="{FF2B5EF4-FFF2-40B4-BE49-F238E27FC236}">
                <a16:creationId xmlns:a16="http://schemas.microsoft.com/office/drawing/2014/main" id="{2106E7EB-8D43-6B49-A9FF-E08AB8843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7" y="1232107"/>
            <a:ext cx="5643712" cy="424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Explique basicamente o que é computador? </a:t>
            </a:r>
            <a:endParaRPr lang="pt-BR" cap="non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8D560B4-309D-7447-B075-11EC70F5295B}"/>
              </a:ext>
            </a:extLst>
          </p:cNvPr>
          <p:cNvSpPr txBox="1"/>
          <p:nvPr/>
        </p:nvSpPr>
        <p:spPr>
          <a:xfrm>
            <a:off x="581190" y="3162228"/>
            <a:ext cx="1099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Nada mais é que um equipamento constituído por um sistema computacional, ou seja,  seu funcionamento e baseado em entrada, processamento armazenamento e saída de dados.</a:t>
            </a:r>
          </a:p>
        </p:txBody>
      </p:sp>
    </p:spTree>
    <p:extLst>
      <p:ext uri="{BB962C8B-B14F-4D97-AF65-F5344CB8AC3E}">
        <p14:creationId xmlns:p14="http://schemas.microsoft.com/office/powerpoint/2010/main" val="281469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D3D91-6A0F-8E4F-9445-06275B446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Para que serve o POST?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FA942-77D0-8648-8046-213574C24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CAF9409-CB8C-B141-9AB8-DB9D02306548}"/>
              </a:ext>
            </a:extLst>
          </p:cNvPr>
          <p:cNvSpPr/>
          <p:nvPr/>
        </p:nvSpPr>
        <p:spPr>
          <a:xfrm>
            <a:off x="815788" y="3639136"/>
            <a:ext cx="9901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Power </a:t>
            </a:r>
            <a:r>
              <a:rPr lang="pt-BR" sz="2400" dirty="0" err="1">
                <a:solidFill>
                  <a:schemeClr val="bg1"/>
                </a:solidFill>
              </a:rPr>
              <a:t>On</a:t>
            </a:r>
            <a:r>
              <a:rPr lang="pt-BR" sz="2400" dirty="0">
                <a:solidFill>
                  <a:schemeClr val="bg1"/>
                </a:solidFill>
              </a:rPr>
              <a:t> Self Test – Auto teste ao ligar</a:t>
            </a:r>
          </a:p>
          <a:p>
            <a:r>
              <a:rPr lang="pt-BR" sz="2400" dirty="0">
                <a:solidFill>
                  <a:schemeClr val="bg1"/>
                </a:solidFill>
              </a:rPr>
              <a:t>Mecanismo responsável por testar os principais componentes como teclado, disco rígido, processador, memória </a:t>
            </a:r>
            <a:r>
              <a:rPr lang="pt-BR" sz="2400" dirty="0" err="1">
                <a:solidFill>
                  <a:schemeClr val="bg1"/>
                </a:solidFill>
              </a:rPr>
              <a:t>Ram</a:t>
            </a:r>
            <a:r>
              <a:rPr lang="pt-BR" sz="2400" dirty="0">
                <a:solidFill>
                  <a:schemeClr val="bg1"/>
                </a:solidFill>
              </a:rPr>
              <a:t> e placa de vídeo do computador no processo de boot.</a:t>
            </a:r>
          </a:p>
        </p:txBody>
      </p:sp>
    </p:spTree>
    <p:extLst>
      <p:ext uri="{BB962C8B-B14F-4D97-AF65-F5344CB8AC3E}">
        <p14:creationId xmlns:p14="http://schemas.microsoft.com/office/powerpoint/2010/main" val="188990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780EC-DB9A-2C4A-BDAE-CAFB4AFCD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Qual a função do setup?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3C53A9-6963-934C-9BFF-4E159E918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9280DDA-4C89-2346-98C6-AA797E88F45C}"/>
              </a:ext>
            </a:extLst>
          </p:cNvPr>
          <p:cNvSpPr/>
          <p:nvPr/>
        </p:nvSpPr>
        <p:spPr>
          <a:xfrm>
            <a:off x="1127206" y="3772235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Software de baixo nível, responsável por permitir que usuários possam configurar determinados dispositivos a nível físico.</a:t>
            </a:r>
          </a:p>
        </p:txBody>
      </p:sp>
    </p:spTree>
    <p:extLst>
      <p:ext uri="{BB962C8B-B14F-4D97-AF65-F5344CB8AC3E}">
        <p14:creationId xmlns:p14="http://schemas.microsoft.com/office/powerpoint/2010/main" val="28895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37A0E-F1A6-AD46-904B-70EBE756F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Onde estão localizados as instruções BIOS, POST e Setup?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73D9CA-846A-2F4F-9CC3-A749E5AFE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4BFB50B-C365-6846-A853-788B2C67CAA2}"/>
              </a:ext>
            </a:extLst>
          </p:cNvPr>
          <p:cNvSpPr/>
          <p:nvPr/>
        </p:nvSpPr>
        <p:spPr>
          <a:xfrm>
            <a:off x="1127206" y="3772235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No Chip da ROM</a:t>
            </a:r>
          </a:p>
        </p:txBody>
      </p:sp>
      <p:pic>
        <p:nvPicPr>
          <p:cNvPr id="8194" name="Picture 2" descr="Rom | Applied information technology 3X">
            <a:extLst>
              <a:ext uri="{FF2B5EF4-FFF2-40B4-BE49-F238E27FC236}">
                <a16:creationId xmlns:a16="http://schemas.microsoft.com/office/drawing/2014/main" id="{851FEA0A-7D8F-344A-B1E5-F742F6D5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112" y="3240740"/>
            <a:ext cx="3384000" cy="294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13AE2E9-82B8-BF4F-B570-878346EDE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49" y="3470155"/>
            <a:ext cx="4538191" cy="254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4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2EED0-0982-A940-A418-FF9CB12CD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 que é CMOS?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4D839-2714-9E4B-ABC7-2F66699D1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6DADF0-604E-3E4F-AD21-A5A9402D9B09}"/>
              </a:ext>
            </a:extLst>
          </p:cNvPr>
          <p:cNvSpPr/>
          <p:nvPr/>
        </p:nvSpPr>
        <p:spPr>
          <a:xfrm>
            <a:off x="952394" y="3772235"/>
            <a:ext cx="9901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É uma pequena porção de memória RAM utilizada para armazenar as configurações feitas no setup do computador.</a:t>
            </a:r>
          </a:p>
        </p:txBody>
      </p:sp>
    </p:spTree>
    <p:extLst>
      <p:ext uri="{BB962C8B-B14F-4D97-AF65-F5344CB8AC3E}">
        <p14:creationId xmlns:p14="http://schemas.microsoft.com/office/powerpoint/2010/main" val="26591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E156E-54E8-F243-9FB0-8EC91DFD3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os dados se mantém armazenados na CMOS?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0031E-A6C8-F44D-BAEF-AC13D8533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408AD1D-4A3D-E946-A842-45446FA7A59B}"/>
              </a:ext>
            </a:extLst>
          </p:cNvPr>
          <p:cNvSpPr/>
          <p:nvPr/>
        </p:nvSpPr>
        <p:spPr>
          <a:xfrm>
            <a:off x="952394" y="3772235"/>
            <a:ext cx="9901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Através de uma </a:t>
            </a:r>
            <a:r>
              <a:rPr lang="pt-BR" sz="2400" dirty="0" err="1">
                <a:solidFill>
                  <a:schemeClr val="bg1"/>
                </a:solidFill>
              </a:rPr>
              <a:t>pliha</a:t>
            </a:r>
            <a:r>
              <a:rPr lang="pt-BR" sz="2400" dirty="0">
                <a:solidFill>
                  <a:schemeClr val="bg1"/>
                </a:solidFill>
              </a:rPr>
              <a:t> atualmente de lítio. </a:t>
            </a:r>
          </a:p>
        </p:txBody>
      </p:sp>
    </p:spTree>
    <p:extLst>
      <p:ext uri="{BB962C8B-B14F-4D97-AF65-F5344CB8AC3E}">
        <p14:creationId xmlns:p14="http://schemas.microsoft.com/office/powerpoint/2010/main" val="1423697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inha placa-mãe não tem bateria? - Placas-mãe - Clube do Hardware">
            <a:extLst>
              <a:ext uri="{FF2B5EF4-FFF2-40B4-BE49-F238E27FC236}">
                <a16:creationId xmlns:a16="http://schemas.microsoft.com/office/drawing/2014/main" id="{0D93F4D8-80A7-A741-A201-D6538033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23" y="1904451"/>
            <a:ext cx="3891177" cy="29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nformática, Política etc. - Fernando Melis: SOBRE A BATERIA DA PLACA-MÃE">
            <a:extLst>
              <a:ext uri="{FF2B5EF4-FFF2-40B4-BE49-F238E27FC236}">
                <a16:creationId xmlns:a16="http://schemas.microsoft.com/office/drawing/2014/main" id="{2BF41168-5304-DF46-B8DE-6164A92C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90" y="1904451"/>
            <a:ext cx="3581400" cy="241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1A0952E-8551-5D43-95D7-E70E44746D97}"/>
              </a:ext>
            </a:extLst>
          </p:cNvPr>
          <p:cNvSpPr txBox="1"/>
          <p:nvPr/>
        </p:nvSpPr>
        <p:spPr>
          <a:xfrm>
            <a:off x="632012" y="1277471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Níquel Cádmio – Ni-cd2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DE62A2-3DEE-CB4B-A635-4D6C66EAE2B3}"/>
              </a:ext>
            </a:extLst>
          </p:cNvPr>
          <p:cNvSpPr txBox="1"/>
          <p:nvPr/>
        </p:nvSpPr>
        <p:spPr>
          <a:xfrm>
            <a:off x="7516906" y="133125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Lítio</a:t>
            </a:r>
          </a:p>
        </p:txBody>
      </p:sp>
      <p:pic>
        <p:nvPicPr>
          <p:cNvPr id="10242" name="Picture 2" descr="Trocando a Bateria da Placa-Mãe - Bateria de Níquel-Cádmio - Placas-mãe -  Clube do Hardware">
            <a:extLst>
              <a:ext uri="{FF2B5EF4-FFF2-40B4-BE49-F238E27FC236}">
                <a16:creationId xmlns:a16="http://schemas.microsoft.com/office/drawing/2014/main" id="{68E44BBD-1ED4-0349-9CFB-A749C187B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90" y="4317343"/>
            <a:ext cx="35814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62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BA92-F357-7E43-827B-E64A346D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Cite dois periféricos de entrada, dois de saída, dois de armazenamento e dois de processamento?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6A4CDF-D4DC-3F4E-A3DC-A36CF604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1E90CD-903B-7346-B329-64F498894F67}"/>
              </a:ext>
            </a:extLst>
          </p:cNvPr>
          <p:cNvSpPr/>
          <p:nvPr/>
        </p:nvSpPr>
        <p:spPr>
          <a:xfrm>
            <a:off x="737241" y="3772235"/>
            <a:ext cx="9901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Entrada: Teclado e mouse</a:t>
            </a:r>
          </a:p>
          <a:p>
            <a:r>
              <a:rPr lang="pt-BR" sz="2400" dirty="0">
                <a:solidFill>
                  <a:schemeClr val="bg1"/>
                </a:solidFill>
              </a:rPr>
              <a:t>Saída: Monitor e impressora</a:t>
            </a:r>
          </a:p>
          <a:p>
            <a:r>
              <a:rPr lang="pt-BR" sz="2400" dirty="0">
                <a:solidFill>
                  <a:schemeClr val="bg1"/>
                </a:solidFill>
              </a:rPr>
              <a:t>Armazenamento: HD e </a:t>
            </a:r>
            <a:r>
              <a:rPr lang="pt-BR" sz="2400" dirty="0" err="1">
                <a:solidFill>
                  <a:schemeClr val="bg1"/>
                </a:solidFill>
              </a:rPr>
              <a:t>PenDrive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Processamento: Processador e placa de vídeo aceleradora</a:t>
            </a:r>
          </a:p>
        </p:txBody>
      </p:sp>
    </p:spTree>
    <p:extLst>
      <p:ext uri="{BB962C8B-B14F-4D97-AF65-F5344CB8AC3E}">
        <p14:creationId xmlns:p14="http://schemas.microsoft.com/office/powerpoint/2010/main" val="27279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BF9C916-993A-6A4D-B66A-5BBE3BF6C8CF}"/>
              </a:ext>
            </a:extLst>
          </p:cNvPr>
          <p:cNvSpPr/>
          <p:nvPr/>
        </p:nvSpPr>
        <p:spPr>
          <a:xfrm>
            <a:off x="0" y="2756647"/>
            <a:ext cx="12192000" cy="410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0E52AD-174A-7743-99D6-BD3C2025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13" y="610579"/>
            <a:ext cx="8639280" cy="62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 que é hardware?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A56B52-AC59-6E4D-B51A-1D7D334CCA07}"/>
              </a:ext>
            </a:extLst>
          </p:cNvPr>
          <p:cNvSpPr txBox="1"/>
          <p:nvPr/>
        </p:nvSpPr>
        <p:spPr>
          <a:xfrm>
            <a:off x="767315" y="3198167"/>
            <a:ext cx="1065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É toda a parte física do computador, ou seja tudo que se possa apalpar (tocar)</a:t>
            </a:r>
          </a:p>
        </p:txBody>
      </p:sp>
    </p:spTree>
    <p:extLst>
      <p:ext uri="{BB962C8B-B14F-4D97-AF65-F5344CB8AC3E}">
        <p14:creationId xmlns:p14="http://schemas.microsoft.com/office/powerpoint/2010/main" val="207610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5D4C77E-4255-EC46-BA59-7501D93E4BFE}"/>
              </a:ext>
            </a:extLst>
          </p:cNvPr>
          <p:cNvSpPr/>
          <p:nvPr/>
        </p:nvSpPr>
        <p:spPr>
          <a:xfrm>
            <a:off x="0" y="52992"/>
            <a:ext cx="12192000" cy="680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Hardware e software - Toda Matéria">
            <a:extLst>
              <a:ext uri="{FF2B5EF4-FFF2-40B4-BE49-F238E27FC236}">
                <a16:creationId xmlns:a16="http://schemas.microsoft.com/office/drawing/2014/main" id="{2AC8684D-D000-0044-8698-55B54AA8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41" y="386337"/>
            <a:ext cx="9707495" cy="64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9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 que é software?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A56B52-AC59-6E4D-B51A-1D7D334CCA07}"/>
              </a:ext>
            </a:extLst>
          </p:cNvPr>
          <p:cNvSpPr txBox="1"/>
          <p:nvPr/>
        </p:nvSpPr>
        <p:spPr>
          <a:xfrm>
            <a:off x="749280" y="4183426"/>
            <a:ext cx="10657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É tudo aquilo que não se pode tocar, ou seja, são instruções que manipulam os hardwares com o objetivo de fazê-los executarem as tarefas.</a:t>
            </a:r>
          </a:p>
        </p:txBody>
      </p:sp>
    </p:spTree>
    <p:extLst>
      <p:ext uri="{BB962C8B-B14F-4D97-AF65-F5344CB8AC3E}">
        <p14:creationId xmlns:p14="http://schemas.microsoft.com/office/powerpoint/2010/main" val="237670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emplos de software">
            <a:extLst>
              <a:ext uri="{FF2B5EF4-FFF2-40B4-BE49-F238E27FC236}">
                <a16:creationId xmlns:a16="http://schemas.microsoft.com/office/drawing/2014/main" id="{C034511A-7BF1-2146-89F9-931B7E83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17" y="645459"/>
            <a:ext cx="9224683" cy="527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2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Em quantas e quais partes se divide o software?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FBE412-AF84-534D-ACD6-5913E0F32DEB}"/>
              </a:ext>
            </a:extLst>
          </p:cNvPr>
          <p:cNvSpPr txBox="1"/>
          <p:nvPr/>
        </p:nvSpPr>
        <p:spPr>
          <a:xfrm>
            <a:off x="917370" y="4012822"/>
            <a:ext cx="10657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Software de alto nível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Software de baixo nível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7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2747-DAF5-FC4C-BF63-A89F2BC50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none" dirty="0"/>
              <a:t>Software de alto nível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A56B52-AC59-6E4D-B51A-1D7D334CCA07}"/>
              </a:ext>
            </a:extLst>
          </p:cNvPr>
          <p:cNvSpPr txBox="1"/>
          <p:nvPr/>
        </p:nvSpPr>
        <p:spPr>
          <a:xfrm>
            <a:off x="767315" y="4107469"/>
            <a:ext cx="10657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São todos os softwares mais próximos dos seres humanos:</a:t>
            </a:r>
          </a:p>
          <a:p>
            <a:r>
              <a:rPr lang="pt-BR" sz="2400" dirty="0" err="1">
                <a:solidFill>
                  <a:schemeClr val="bg1"/>
                </a:solidFill>
              </a:rPr>
              <a:t>Ex</a:t>
            </a:r>
            <a:r>
              <a:rPr lang="pt-BR" sz="2400" dirty="0">
                <a:solidFill>
                  <a:schemeClr val="bg1"/>
                </a:solidFill>
              </a:rPr>
              <a:t>: Word, Excel, Chrome, Power point e etc...</a:t>
            </a:r>
          </a:p>
        </p:txBody>
      </p:sp>
    </p:spTree>
    <p:extLst>
      <p:ext uri="{BB962C8B-B14F-4D97-AF65-F5344CB8AC3E}">
        <p14:creationId xmlns:p14="http://schemas.microsoft.com/office/powerpoint/2010/main" val="8937173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3794</TotalTime>
  <Words>557</Words>
  <Application>Microsoft Macintosh PowerPoint</Application>
  <PresentationFormat>Widescreen</PresentationFormat>
  <Paragraphs>63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Gill Sans MT</vt:lpstr>
      <vt:lpstr>Times New Roman</vt:lpstr>
      <vt:lpstr>Wingdings 2</vt:lpstr>
      <vt:lpstr>Dividendo</vt:lpstr>
      <vt:lpstr>Sistema operacional e redes</vt:lpstr>
      <vt:lpstr>Explique basicamente o que é computador? </vt:lpstr>
      <vt:lpstr>Apresentação do PowerPoint</vt:lpstr>
      <vt:lpstr>O que é hardware?</vt:lpstr>
      <vt:lpstr>Apresentação do PowerPoint</vt:lpstr>
      <vt:lpstr>O que é software?</vt:lpstr>
      <vt:lpstr>Apresentação do PowerPoint</vt:lpstr>
      <vt:lpstr>Em quantas e quais partes se divide o software?</vt:lpstr>
      <vt:lpstr>Software de alto nível</vt:lpstr>
      <vt:lpstr>Software de baixo nível</vt:lpstr>
      <vt:lpstr>Explique como funciona sistemas computacionais? </vt:lpstr>
      <vt:lpstr>Apresentação do PowerPoint</vt:lpstr>
      <vt:lpstr>Qual a diferença entre software de baixo e alto nível?</vt:lpstr>
      <vt:lpstr>Explique como funciona a interação entre o usuário e a máquina?</vt:lpstr>
      <vt:lpstr>Qual a diferença entre drive e driver?</vt:lpstr>
      <vt:lpstr>Quais símbolos representam o sistema binário?</vt:lpstr>
      <vt:lpstr>Do ponto de vista físico o que é representado por 0 e 1?</vt:lpstr>
      <vt:lpstr>Qual a função da BIOS?</vt:lpstr>
      <vt:lpstr>Apresentação do PowerPoint</vt:lpstr>
      <vt:lpstr>Para que serve o POST?</vt:lpstr>
      <vt:lpstr>Qual a função do setup?</vt:lpstr>
      <vt:lpstr>Onde estão localizados as instruções BIOS, POST e Setup?</vt:lpstr>
      <vt:lpstr>O que é CMOS?</vt:lpstr>
      <vt:lpstr>Como os dados se mantém armazenados na CMOS?</vt:lpstr>
      <vt:lpstr>Apresentação do PowerPoint</vt:lpstr>
      <vt:lpstr>Cite dois periféricos de entrada, dois de saída, dois de armazenamento e dois de processamento?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 WEB I</dc:title>
  <dc:creator>Microsoft Office User</dc:creator>
  <cp:lastModifiedBy>Microsoft Office User</cp:lastModifiedBy>
  <cp:revision>52</cp:revision>
  <dcterms:created xsi:type="dcterms:W3CDTF">2020-07-06T12:57:07Z</dcterms:created>
  <dcterms:modified xsi:type="dcterms:W3CDTF">2020-09-10T15:10:37Z</dcterms:modified>
</cp:coreProperties>
</file>