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7" r:id="rId58"/>
    <p:sldId id="318" r:id="rId59"/>
    <p:sldId id="319" r:id="rId60"/>
    <p:sldId id="320" r:id="rId61"/>
    <p:sldId id="321" r:id="rId62"/>
    <p:sldId id="32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1"/>
    <p:restoredTop sz="94683"/>
  </p:normalViewPr>
  <p:slideViewPr>
    <p:cSldViewPr snapToGrid="0" snapToObjects="1">
      <p:cViewPr varScale="1">
        <p:scale>
          <a:sx n="95" d="100"/>
          <a:sy n="9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operacional e redes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3124688" y="4214192"/>
            <a:ext cx="5906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Correção da atividade 4</a:t>
            </a:r>
          </a:p>
        </p:txBody>
      </p:sp>
    </p:spTree>
    <p:extLst>
      <p:ext uri="{BB962C8B-B14F-4D97-AF65-F5344CB8AC3E}">
        <p14:creationId xmlns:p14="http://schemas.microsoft.com/office/powerpoint/2010/main" val="385640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9 - O que é servidor não dedicado?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05160" y="4454808"/>
            <a:ext cx="105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 dispositivo qualquer capaz de disponibilizar um ou mais recursos na rede e ainda ser utilizado como cliente.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6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10 - Para que serve um servidor de arquivos?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05160" y="4454808"/>
            <a:ext cx="1007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Disponibiliza uma ou mais unidades de armazenamento na rede, com o objetivo de centralizar os arquivos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diversos dos usuários, facilitando o controle e backup.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9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11 - Qual serviço do Linux é o servidor de arquivo?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05160" y="445480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Samba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12 - Explique servidor de autenticação.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581191" y="4362557"/>
            <a:ext cx="11073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Controla quem pode ou não participar de uma rede corporativa, controlando todos os usuários com um </a:t>
            </a:r>
            <a:r>
              <a:rPr lang="pt-BR" dirty="0" err="1">
                <a:solidFill>
                  <a:schemeClr val="bg1"/>
                </a:solidFill>
              </a:rPr>
              <a:t>login</a:t>
            </a:r>
            <a:r>
              <a:rPr lang="pt-BR" dirty="0">
                <a:solidFill>
                  <a:schemeClr val="bg1"/>
                </a:solidFill>
              </a:rPr>
              <a:t> único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determinado o que cada um pode acessar. 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1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13 - Qual o objetivo do servidor firewall?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581191" y="4362557"/>
            <a:ext cx="1107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Impedir que pessoas mal intencionadas invadam uma rede privada. O firewall intercala portas impedindo que pessoas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de fora invadam a rede.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5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14 - Para que serve o servidor DHCP?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581191" y="4362557"/>
            <a:ext cx="1066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Dynamic</a:t>
            </a:r>
            <a:r>
              <a:rPr lang="pt-BR" dirty="0">
                <a:solidFill>
                  <a:schemeClr val="bg1"/>
                </a:solidFill>
              </a:rPr>
              <a:t> Host </a:t>
            </a:r>
            <a:r>
              <a:rPr lang="pt-BR" dirty="0" err="1">
                <a:solidFill>
                  <a:schemeClr val="bg1"/>
                </a:solidFill>
              </a:rPr>
              <a:t>Configuration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Protocol</a:t>
            </a:r>
            <a:r>
              <a:rPr lang="pt-BR" dirty="0">
                <a:solidFill>
                  <a:schemeClr val="bg1"/>
                </a:solidFill>
              </a:rPr>
              <a:t> - protocolo de configuração dinâmica de host. É um serviço que distribui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automaticamente configuração aos adaptadores de rede em nível TCP/IP.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1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15 - Qual a diferença entre servidor de conexão e servidor proxy?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8455" y="4386941"/>
            <a:ext cx="650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Nenhuma, é o mesmo serviço, com exatamente as mesmas funções.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16 - Qual a diferença entre servidor proxy e servidor cache?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37223" y="4311610"/>
            <a:ext cx="958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 verdade é o mesmo serviço com uma única diferença, o cache armazena de maneira centralizada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parte dos site já acessados.</a:t>
            </a:r>
          </a:p>
        </p:txBody>
      </p:sp>
    </p:spTree>
    <p:extLst>
      <p:ext uri="{BB962C8B-B14F-4D97-AF65-F5344CB8AC3E}">
        <p14:creationId xmlns:p14="http://schemas.microsoft.com/office/powerpoint/2010/main" val="342420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17 - Cite uma função relevante de um servidor de impressão?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934759" y="4360378"/>
            <a:ext cx="489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Controlar a quantidade de impressão por usuário.</a:t>
            </a:r>
          </a:p>
        </p:txBody>
      </p:sp>
    </p:spTree>
    <p:extLst>
      <p:ext uri="{BB962C8B-B14F-4D97-AF65-F5344CB8AC3E}">
        <p14:creationId xmlns:p14="http://schemas.microsoft.com/office/powerpoint/2010/main" val="1751248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18 - Qual a diferença entre servidor de aplicação e servidor web?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581191" y="4348186"/>
            <a:ext cx="11043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servidor de aplicação compartilha um banco de dados em uma rede local, já o servidor web compartilha um banco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de dados usando a rede mundial de computadores. </a:t>
            </a:r>
          </a:p>
        </p:txBody>
      </p:sp>
    </p:spTree>
    <p:extLst>
      <p:ext uri="{BB962C8B-B14F-4D97-AF65-F5344CB8AC3E}">
        <p14:creationId xmlns:p14="http://schemas.microsoft.com/office/powerpoint/2010/main" val="281223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1 - Em que época aproximadamente surgiram as redes de computadores?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951331" y="439808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Em meados da década de 60</a:t>
            </a:r>
          </a:p>
        </p:txBody>
      </p:sp>
    </p:spTree>
    <p:extLst>
      <p:ext uri="{BB962C8B-B14F-4D97-AF65-F5344CB8AC3E}">
        <p14:creationId xmlns:p14="http://schemas.microsoft.com/office/powerpoint/2010/main" val="2994014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19 - Qual a função do servidor backup?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581191" y="4384762"/>
            <a:ext cx="109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 dispositivo munido de uma ou várias unidade de armazenamento utilizado para replicar todos os dados da rede</a:t>
            </a:r>
          </a:p>
        </p:txBody>
      </p:sp>
    </p:spTree>
    <p:extLst>
      <p:ext uri="{BB962C8B-B14F-4D97-AF65-F5344CB8AC3E}">
        <p14:creationId xmlns:p14="http://schemas.microsoft.com/office/powerpoint/2010/main" val="108568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20 - O que é arquitetura de rede?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581191" y="4384762"/>
            <a:ext cx="10589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Padronização utilizada na construção de equipamentos de rede que tem por objetivo manter a compatibilidade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na comunicação entre esses dispositivos a nível físico.</a:t>
            </a:r>
          </a:p>
        </p:txBody>
      </p:sp>
    </p:spTree>
    <p:extLst>
      <p:ext uri="{BB962C8B-B14F-4D97-AF65-F5344CB8AC3E}">
        <p14:creationId xmlns:p14="http://schemas.microsoft.com/office/powerpoint/2010/main" val="55033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21 - Porque utilizar rede?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37223" y="4362557"/>
            <a:ext cx="834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Através dela podemos nos comunicar e trocar dados de maneira rápida segura e barata.</a:t>
            </a:r>
          </a:p>
        </p:txBody>
      </p:sp>
    </p:spTree>
    <p:extLst>
      <p:ext uri="{BB962C8B-B14F-4D97-AF65-F5344CB8AC3E}">
        <p14:creationId xmlns:p14="http://schemas.microsoft.com/office/powerpoint/2010/main" val="363551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22 - O que é nó de rede?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00647" y="4484477"/>
            <a:ext cx="662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Qualquer equipamento capaz de pertencer diretamente a uma rede.</a:t>
            </a:r>
          </a:p>
        </p:txBody>
      </p:sp>
    </p:spTree>
    <p:extLst>
      <p:ext uri="{BB962C8B-B14F-4D97-AF65-F5344CB8AC3E}">
        <p14:creationId xmlns:p14="http://schemas.microsoft.com/office/powerpoint/2010/main" val="349373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23 - Explique recurso de rede.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00647" y="4484477"/>
            <a:ext cx="409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Qualquer serviço disponível em uma rede</a:t>
            </a:r>
          </a:p>
        </p:txBody>
      </p:sp>
    </p:spTree>
    <p:extLst>
      <p:ext uri="{BB962C8B-B14F-4D97-AF65-F5344CB8AC3E}">
        <p14:creationId xmlns:p14="http://schemas.microsoft.com/office/powerpoint/2010/main" val="2897744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24 - Qual a função do adaptador de rede?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00647" y="4484477"/>
            <a:ext cx="1063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Conectar fisicamente os nós de rede convertendo os sinais de maneira compatível com o meio de </a:t>
            </a:r>
            <a:r>
              <a:rPr lang="pt-BR" dirty="0" err="1">
                <a:solidFill>
                  <a:schemeClr val="bg1"/>
                </a:solidFill>
              </a:rPr>
              <a:t>cominucação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52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25 - O que faz o protocolo de comunicação?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76263" y="4399133"/>
            <a:ext cx="103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Nada mais é que um tradutor entre os nós de rede, fazendo com que todos conversem na mesma linguagem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em uma rede.</a:t>
            </a:r>
          </a:p>
        </p:txBody>
      </p:sp>
    </p:spTree>
    <p:extLst>
      <p:ext uri="{BB962C8B-B14F-4D97-AF65-F5344CB8AC3E}">
        <p14:creationId xmlns:p14="http://schemas.microsoft.com/office/powerpoint/2010/main" val="91315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26 - Porque o TCP/IP é protocolo mais utilizado atualmente?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76263" y="4399133"/>
            <a:ext cx="565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Porque ele é o único protocolo gratuito, rápido e </a:t>
            </a:r>
            <a:r>
              <a:rPr lang="pt-BR" dirty="0" err="1">
                <a:solidFill>
                  <a:schemeClr val="bg1"/>
                </a:solidFill>
              </a:rPr>
              <a:t>roteável</a:t>
            </a:r>
            <a:r>
              <a:rPr lang="pt-BR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2640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27 - Cite três protocolos de comunicação.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15303" y="4118717"/>
            <a:ext cx="1037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TCP/IP</a:t>
            </a:r>
          </a:p>
          <a:p>
            <a:r>
              <a:rPr lang="pt-BR" dirty="0" err="1">
                <a:solidFill>
                  <a:schemeClr val="bg1"/>
                </a:solidFill>
              </a:rPr>
              <a:t>NetBeui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IPX/SPX</a:t>
            </a:r>
          </a:p>
          <a:p>
            <a:r>
              <a:rPr lang="pt-BR" dirty="0" err="1">
                <a:solidFill>
                  <a:schemeClr val="bg1"/>
                </a:solidFill>
              </a:rPr>
              <a:t>AplleTalk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34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28 - Qual a função do modelo OSI?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8455" y="4447901"/>
            <a:ext cx="866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É uma padronização de construção de protocolos de comunicação criado e regido pela ISO</a:t>
            </a:r>
          </a:p>
        </p:txBody>
      </p:sp>
    </p:spTree>
    <p:extLst>
      <p:ext uri="{BB962C8B-B14F-4D97-AF65-F5344CB8AC3E}">
        <p14:creationId xmlns:p14="http://schemas.microsoft.com/office/powerpoint/2010/main" val="18722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2 - Como as redes se classificam?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32062" y="4040280"/>
            <a:ext cx="872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</a:t>
            </a:r>
          </a:p>
          <a:p>
            <a:r>
              <a:rPr lang="pt-BR" dirty="0">
                <a:solidFill>
                  <a:schemeClr val="bg1"/>
                </a:solidFill>
              </a:rPr>
              <a:t>MAN</a:t>
            </a:r>
          </a:p>
          <a:p>
            <a:r>
              <a:rPr lang="pt-BR" dirty="0">
                <a:solidFill>
                  <a:schemeClr val="bg1"/>
                </a:solidFill>
              </a:rPr>
              <a:t>WAN</a:t>
            </a:r>
          </a:p>
          <a:p>
            <a:r>
              <a:rPr lang="pt-BR" dirty="0">
                <a:solidFill>
                  <a:schemeClr val="bg1"/>
                </a:solidFill>
              </a:rPr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893558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29 - Quem desenvolveu o modelo OSI?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8455" y="44479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ISO</a:t>
            </a:r>
          </a:p>
        </p:txBody>
      </p:sp>
    </p:spTree>
    <p:extLst>
      <p:ext uri="{BB962C8B-B14F-4D97-AF65-F5344CB8AC3E}">
        <p14:creationId xmlns:p14="http://schemas.microsoft.com/office/powerpoint/2010/main" val="326116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30 - De um exemplo de Lan.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27495" y="4447901"/>
            <a:ext cx="252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rede de um escritório</a:t>
            </a:r>
          </a:p>
        </p:txBody>
      </p:sp>
    </p:spTree>
    <p:extLst>
      <p:ext uri="{BB962C8B-B14F-4D97-AF65-F5344CB8AC3E}">
        <p14:creationId xmlns:p14="http://schemas.microsoft.com/office/powerpoint/2010/main" val="337911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31 - O que é internet?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27495" y="4447901"/>
            <a:ext cx="46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Uma rede de acesso mundial, pública e gratuita</a:t>
            </a:r>
          </a:p>
        </p:txBody>
      </p:sp>
    </p:spTree>
    <p:extLst>
      <p:ext uri="{BB962C8B-B14F-4D97-AF65-F5344CB8AC3E}">
        <p14:creationId xmlns:p14="http://schemas.microsoft.com/office/powerpoint/2010/main" val="2067877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32 - Explique a diferença entre Intranet e Extranet.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545489" y="3772235"/>
            <a:ext cx="11064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Intranet – Rede privada com arquitetura de internet que pode ser acessada de qualquer lugar no mundo. Esta rede é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é destinada a pessoas(funcionário) pertencentes a uma organização.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Extranet - Rede privada com arquitetura de internet que pode ser acessada de qualquer lugar no mundo. Esta rede é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é destinada qualquer pessoa, normalmente funcionários, clientes e parceiros de uma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688160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33 - Qual a função básica do hardware de rede?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40561" y="4362557"/>
            <a:ext cx="248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Interligar os nós de rede</a:t>
            </a:r>
          </a:p>
        </p:txBody>
      </p:sp>
    </p:spTree>
    <p:extLst>
      <p:ext uri="{BB962C8B-B14F-4D97-AF65-F5344CB8AC3E}">
        <p14:creationId xmlns:p14="http://schemas.microsoft.com/office/powerpoint/2010/main" val="3100669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34 - Qual a função do roteador?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40561" y="4460093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Interligar </a:t>
            </a:r>
            <a:r>
              <a:rPr lang="pt-BR" dirty="0" err="1">
                <a:solidFill>
                  <a:schemeClr val="bg1"/>
                </a:solidFill>
              </a:rPr>
              <a:t>subredes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9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35 - Qual a diferença entre hub e switch?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9329" y="4240637"/>
            <a:ext cx="8786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Multiplexador(HUB) – recebe pacotes de um nó e envia para todos os nós conectados a ele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Comutador(Switch) - recebe pacotes de um nó e envia apenas para o nó que solicitou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51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36 - Qual a diferença entre roteador e modem?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9329" y="4240637"/>
            <a:ext cx="10741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Roteador – Interliga vários nós de uma </a:t>
            </a:r>
            <a:r>
              <a:rPr lang="pt-BR" dirty="0" err="1">
                <a:solidFill>
                  <a:schemeClr val="bg1"/>
                </a:solidFill>
              </a:rPr>
              <a:t>subrede</a:t>
            </a:r>
            <a:r>
              <a:rPr lang="pt-BR" dirty="0">
                <a:solidFill>
                  <a:schemeClr val="bg1"/>
                </a:solidFill>
              </a:rPr>
              <a:t> a outra </a:t>
            </a:r>
            <a:r>
              <a:rPr lang="pt-BR" dirty="0" err="1">
                <a:solidFill>
                  <a:schemeClr val="bg1"/>
                </a:solidFill>
              </a:rPr>
              <a:t>subrede</a:t>
            </a:r>
            <a:r>
              <a:rPr lang="pt-BR" dirty="0">
                <a:solidFill>
                  <a:schemeClr val="bg1"/>
                </a:solidFill>
              </a:rPr>
              <a:t> utilizando o sistema de </a:t>
            </a:r>
            <a:r>
              <a:rPr lang="pt-BR" dirty="0" err="1">
                <a:solidFill>
                  <a:schemeClr val="bg1"/>
                </a:solidFill>
              </a:rPr>
              <a:t>router</a:t>
            </a:r>
            <a:r>
              <a:rPr lang="pt-BR" dirty="0">
                <a:solidFill>
                  <a:schemeClr val="bg1"/>
                </a:solidFill>
              </a:rPr>
              <a:t>(Roteamento)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Modem – Interliga um único nó de uma </a:t>
            </a:r>
            <a:r>
              <a:rPr lang="pt-BR" dirty="0" err="1">
                <a:solidFill>
                  <a:schemeClr val="bg1"/>
                </a:solidFill>
              </a:rPr>
              <a:t>subrede</a:t>
            </a:r>
            <a:r>
              <a:rPr lang="pt-BR" dirty="0">
                <a:solidFill>
                  <a:schemeClr val="bg1"/>
                </a:solidFill>
              </a:rPr>
              <a:t> a outra </a:t>
            </a:r>
            <a:r>
              <a:rPr lang="pt-BR" dirty="0" err="1">
                <a:solidFill>
                  <a:schemeClr val="bg1"/>
                </a:solidFill>
              </a:rPr>
              <a:t>subrede</a:t>
            </a:r>
            <a:r>
              <a:rPr lang="pt-BR" dirty="0">
                <a:solidFill>
                  <a:schemeClr val="bg1"/>
                </a:solidFill>
              </a:rPr>
              <a:t> utilizando o sistema de bridge, além de modular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</a:t>
            </a:r>
            <a:r>
              <a:rPr lang="pt-BR" dirty="0" err="1">
                <a:solidFill>
                  <a:schemeClr val="bg1"/>
                </a:solidFill>
              </a:rPr>
              <a:t>demodular</a:t>
            </a:r>
            <a:r>
              <a:rPr lang="pt-BR" dirty="0">
                <a:solidFill>
                  <a:schemeClr val="bg1"/>
                </a:solidFill>
              </a:rPr>
              <a:t> o sinal da rede (analógico para digital e vice e versa). </a:t>
            </a:r>
          </a:p>
        </p:txBody>
      </p:sp>
    </p:spTree>
    <p:extLst>
      <p:ext uri="{BB962C8B-B14F-4D97-AF65-F5344CB8AC3E}">
        <p14:creationId xmlns:p14="http://schemas.microsoft.com/office/powerpoint/2010/main" val="3839275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37 - O que é modem roteador?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9329" y="4240637"/>
            <a:ext cx="806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Nada mais é que ter as duas funções de modem e roteador em um único dispositivo.</a:t>
            </a:r>
          </a:p>
        </p:txBody>
      </p:sp>
    </p:spTree>
    <p:extLst>
      <p:ext uri="{BB962C8B-B14F-4D97-AF65-F5344CB8AC3E}">
        <p14:creationId xmlns:p14="http://schemas.microsoft.com/office/powerpoint/2010/main" val="2942683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38 - Explique modem roteador wireless.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9329" y="4240637"/>
            <a:ext cx="110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Além de modular/</a:t>
            </a:r>
            <a:r>
              <a:rPr lang="pt-BR" dirty="0" err="1">
                <a:solidFill>
                  <a:schemeClr val="bg1"/>
                </a:solidFill>
              </a:rPr>
              <a:t>demodular</a:t>
            </a:r>
            <a:r>
              <a:rPr lang="pt-BR" dirty="0">
                <a:solidFill>
                  <a:schemeClr val="bg1"/>
                </a:solidFill>
              </a:rPr>
              <a:t> e rotear ele ainda permite a criação de uma rede WLAN, ou seja, permite dispositivos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se conectarem a rede através do recurso sem fio.</a:t>
            </a:r>
          </a:p>
        </p:txBody>
      </p:sp>
    </p:spTree>
    <p:extLst>
      <p:ext uri="{BB962C8B-B14F-4D97-AF65-F5344CB8AC3E}">
        <p14:creationId xmlns:p14="http://schemas.microsoft.com/office/powerpoint/2010/main" val="112557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3 - Cite as três principais topologias de redes.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1189871" y="4212558"/>
            <a:ext cx="2093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Barramento (Linear)</a:t>
            </a:r>
          </a:p>
          <a:p>
            <a:r>
              <a:rPr lang="pt-BR" dirty="0">
                <a:solidFill>
                  <a:schemeClr val="bg1"/>
                </a:solidFill>
              </a:rPr>
              <a:t>Estrela</a:t>
            </a:r>
          </a:p>
          <a:p>
            <a:r>
              <a:rPr lang="pt-BR" dirty="0">
                <a:solidFill>
                  <a:schemeClr val="bg1"/>
                </a:solidFill>
              </a:rPr>
              <a:t>Anel</a:t>
            </a:r>
          </a:p>
        </p:txBody>
      </p:sp>
    </p:spTree>
    <p:extLst>
      <p:ext uri="{BB962C8B-B14F-4D97-AF65-F5344CB8AC3E}">
        <p14:creationId xmlns:p14="http://schemas.microsoft.com/office/powerpoint/2010/main" val="754833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39 - Para que serve um repetidor?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9329" y="4240637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Regenerar e amplificar os sinais de rede.</a:t>
            </a:r>
          </a:p>
        </p:txBody>
      </p:sp>
    </p:spTree>
    <p:extLst>
      <p:ext uri="{BB962C8B-B14F-4D97-AF65-F5344CB8AC3E}">
        <p14:creationId xmlns:p14="http://schemas.microsoft.com/office/powerpoint/2010/main" val="1124348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40 - Qual a finalidade do </a:t>
            </a:r>
            <a:r>
              <a:rPr lang="pt-BR" dirty="0" err="1"/>
              <a:t>transceiver</a:t>
            </a:r>
            <a:r>
              <a:rPr lang="pt-BR" dirty="0"/>
              <a:t> óptico?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9329" y="4240637"/>
            <a:ext cx="505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Converter sinal elétrico em sinal óptico e vice versa</a:t>
            </a:r>
          </a:p>
        </p:txBody>
      </p:sp>
    </p:spTree>
    <p:extLst>
      <p:ext uri="{BB962C8B-B14F-4D97-AF65-F5344CB8AC3E}">
        <p14:creationId xmlns:p14="http://schemas.microsoft.com/office/powerpoint/2010/main" val="2087038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41 - O que é </a:t>
            </a:r>
            <a:r>
              <a:rPr lang="pt-BR" dirty="0" err="1"/>
              <a:t>cascateamento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89329" y="4240637"/>
            <a:ext cx="938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É a ligação entre dois ou mais nós centrais que tem por objetivo aumentar a quantidade de portas.</a:t>
            </a:r>
          </a:p>
        </p:txBody>
      </p:sp>
    </p:spTree>
    <p:extLst>
      <p:ext uri="{BB962C8B-B14F-4D97-AF65-F5344CB8AC3E}">
        <p14:creationId xmlns:p14="http://schemas.microsoft.com/office/powerpoint/2010/main" val="42594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42 - O que é empilhamento?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612191" y="4362557"/>
            <a:ext cx="1092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É a ligação entre dois ou mais nós centrais que tem por objetivo aumentar a quantidade de portas e a performance</a:t>
            </a:r>
          </a:p>
          <a:p>
            <a:r>
              <a:rPr lang="pt-BR" dirty="0">
                <a:solidFill>
                  <a:schemeClr val="bg1"/>
                </a:solidFill>
              </a:rPr>
              <a:t>da rede.</a:t>
            </a:r>
          </a:p>
        </p:txBody>
      </p:sp>
    </p:spTree>
    <p:extLst>
      <p:ext uri="{BB962C8B-B14F-4D97-AF65-F5344CB8AC3E}">
        <p14:creationId xmlns:p14="http://schemas.microsoft.com/office/powerpoint/2010/main" val="2439533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43 - Qual é o nome do cabo utilizado para fazer o empilhamento?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612191" y="436255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Stack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Cable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68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44 - Para que serve a ponte </a:t>
            </a:r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 err="1"/>
              <a:t>ring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07263" y="4460093"/>
            <a:ext cx="788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 interligar redes de arquitetura Ethernet a uma rede de arquitetura Token </a:t>
            </a:r>
            <a:r>
              <a:rPr lang="pt-BR" dirty="0" err="1">
                <a:solidFill>
                  <a:schemeClr val="bg1"/>
                </a:solidFill>
              </a:rPr>
              <a:t>Ring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86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45 - O que é patch Cord ou patch </a:t>
            </a:r>
            <a:r>
              <a:rPr lang="pt-BR" dirty="0" err="1"/>
              <a:t>cable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904799" y="4472285"/>
            <a:ext cx="364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Cabo par trançado de curta distância</a:t>
            </a:r>
          </a:p>
        </p:txBody>
      </p:sp>
    </p:spTree>
    <p:extLst>
      <p:ext uri="{BB962C8B-B14F-4D97-AF65-F5344CB8AC3E}">
        <p14:creationId xmlns:p14="http://schemas.microsoft.com/office/powerpoint/2010/main" val="4274527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46 - Quais são os 2 padrões internacionais de </a:t>
            </a:r>
            <a:r>
              <a:rPr lang="pt-BR" dirty="0" err="1"/>
              <a:t>crimpagem</a:t>
            </a:r>
            <a:r>
              <a:rPr lang="pt-BR" dirty="0"/>
              <a:t> de cabo par trançado Cat.5e?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1026719" y="4301597"/>
            <a:ext cx="865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T568 A</a:t>
            </a:r>
          </a:p>
          <a:p>
            <a:r>
              <a:rPr lang="pt-BR" dirty="0">
                <a:solidFill>
                  <a:schemeClr val="bg1"/>
                </a:solidFill>
              </a:rPr>
              <a:t>T568 </a:t>
            </a:r>
            <a:r>
              <a:rPr lang="pt-BR" dirty="0" err="1">
                <a:solidFill>
                  <a:schemeClr val="bg1"/>
                </a:solidFill>
              </a:rPr>
              <a:t>B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00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47 - O que é e como funciona um cabo crossover?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92607" y="4521053"/>
            <a:ext cx="778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Serve para ligar os </a:t>
            </a:r>
            <a:r>
              <a:rPr lang="pt-BR" dirty="0" err="1">
                <a:solidFill>
                  <a:schemeClr val="bg1"/>
                </a:solidFill>
              </a:rPr>
              <a:t>TX`s</a:t>
            </a:r>
            <a:r>
              <a:rPr lang="pt-BR" dirty="0">
                <a:solidFill>
                  <a:schemeClr val="bg1"/>
                </a:solidFill>
              </a:rPr>
              <a:t> de uma placa de rede aos </a:t>
            </a:r>
            <a:r>
              <a:rPr lang="pt-BR" dirty="0" err="1">
                <a:solidFill>
                  <a:schemeClr val="bg1"/>
                </a:solidFill>
              </a:rPr>
              <a:t>RX`s</a:t>
            </a:r>
            <a:r>
              <a:rPr lang="pt-BR" dirty="0">
                <a:solidFill>
                  <a:schemeClr val="bg1"/>
                </a:solidFill>
              </a:rPr>
              <a:t> de outra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2536822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48 - Qual é o alcance Máximo de um cabo UTP CA.5e?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92607" y="452105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100 m</a:t>
            </a:r>
          </a:p>
        </p:txBody>
      </p:sp>
    </p:spTree>
    <p:extLst>
      <p:ext uri="{BB962C8B-B14F-4D97-AF65-F5344CB8AC3E}">
        <p14:creationId xmlns:p14="http://schemas.microsoft.com/office/powerpoint/2010/main" val="13138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4 - Cite os dois tipos de rede.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1189871" y="4345080"/>
            <a:ext cx="1730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Ponto-à-ponto</a:t>
            </a:r>
          </a:p>
          <a:p>
            <a:r>
              <a:rPr lang="pt-BR" dirty="0">
                <a:solidFill>
                  <a:schemeClr val="bg1"/>
                </a:solidFill>
              </a:rPr>
              <a:t>Cliente-Servidor</a:t>
            </a:r>
          </a:p>
        </p:txBody>
      </p:sp>
    </p:spTree>
    <p:extLst>
      <p:ext uri="{BB962C8B-B14F-4D97-AF65-F5344CB8AC3E}">
        <p14:creationId xmlns:p14="http://schemas.microsoft.com/office/powerpoint/2010/main" val="3891933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49 - Qual é a função de um switch ou hub além de interligar os nós de rede?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92607" y="4521053"/>
            <a:ext cx="106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Fazer o papel do crossover, ou seja, receber de todos o </a:t>
            </a:r>
            <a:r>
              <a:rPr lang="pt-BR" dirty="0" err="1">
                <a:solidFill>
                  <a:schemeClr val="bg1"/>
                </a:solidFill>
              </a:rPr>
              <a:t>tx`s</a:t>
            </a:r>
            <a:r>
              <a:rPr lang="pt-BR" dirty="0">
                <a:solidFill>
                  <a:schemeClr val="bg1"/>
                </a:solidFill>
              </a:rPr>
              <a:t> das placas de rede e enviar para os </a:t>
            </a:r>
            <a:r>
              <a:rPr lang="pt-BR" dirty="0" err="1">
                <a:solidFill>
                  <a:schemeClr val="bg1"/>
                </a:solidFill>
              </a:rPr>
              <a:t>rx`s</a:t>
            </a:r>
            <a:r>
              <a:rPr lang="pt-BR" dirty="0">
                <a:solidFill>
                  <a:schemeClr val="bg1"/>
                </a:solidFill>
              </a:rPr>
              <a:t> das mesmas</a:t>
            </a:r>
          </a:p>
        </p:txBody>
      </p:sp>
    </p:spTree>
    <p:extLst>
      <p:ext uri="{BB962C8B-B14F-4D97-AF65-F5344CB8AC3E}">
        <p14:creationId xmlns:p14="http://schemas.microsoft.com/office/powerpoint/2010/main" val="2929631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50 - Quais são os tipos de fibra ótica utilizada atualmente?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92607" y="4521053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Monomodo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Multimodo</a:t>
            </a:r>
          </a:p>
        </p:txBody>
      </p:sp>
    </p:spTree>
    <p:extLst>
      <p:ext uri="{BB962C8B-B14F-4D97-AF65-F5344CB8AC3E}">
        <p14:creationId xmlns:p14="http://schemas.microsoft.com/office/powerpoint/2010/main" val="4184938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51 - Qual é a matéria prima da fibra ótica?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92607" y="4521053"/>
            <a:ext cx="104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fibras óticas são filamentos flexíveis fabricados em materiais transparentes como fibras de vidro ou plástico</a:t>
            </a:r>
          </a:p>
        </p:txBody>
      </p:sp>
    </p:spTree>
    <p:extLst>
      <p:ext uri="{BB962C8B-B14F-4D97-AF65-F5344CB8AC3E}">
        <p14:creationId xmlns:p14="http://schemas.microsoft.com/office/powerpoint/2010/main" val="1151468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52 - Qual é o alcance máximo de uma fibra ótica multimodo?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92607" y="452105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300 m a 2 Km</a:t>
            </a:r>
          </a:p>
        </p:txBody>
      </p:sp>
    </p:spTree>
    <p:extLst>
      <p:ext uri="{BB962C8B-B14F-4D97-AF65-F5344CB8AC3E}">
        <p14:creationId xmlns:p14="http://schemas.microsoft.com/office/powerpoint/2010/main" val="3783682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53 - Qual é a fonte de sinal de uma fibra ótica multimodo?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92607" y="4521053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Infravermelho</a:t>
            </a:r>
          </a:p>
        </p:txBody>
      </p:sp>
    </p:spTree>
    <p:extLst>
      <p:ext uri="{BB962C8B-B14F-4D97-AF65-F5344CB8AC3E}">
        <p14:creationId xmlns:p14="http://schemas.microsoft.com/office/powerpoint/2010/main" val="4040346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54 - Qual é a taxa máxima de transferência de uma fibra ótica multimodo?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92607" y="4521053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100Mb/</a:t>
            </a:r>
            <a:r>
              <a:rPr lang="pt-BR" dirty="0" err="1">
                <a:solidFill>
                  <a:schemeClr val="bg1"/>
                </a:solidFill>
              </a:rPr>
              <a:t>s</a:t>
            </a:r>
            <a:r>
              <a:rPr lang="pt-BR" dirty="0">
                <a:solidFill>
                  <a:schemeClr val="bg1"/>
                </a:solidFill>
              </a:rPr>
              <a:t> 10 Gb/</a:t>
            </a:r>
            <a:r>
              <a:rPr lang="pt-BR" dirty="0" err="1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15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55 - Qual alcance máximo de uma fibra ótica </a:t>
            </a:r>
            <a:r>
              <a:rPr lang="pt-BR" dirty="0" err="1"/>
              <a:t>monomodo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46303" y="452105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 80 km a 150 km</a:t>
            </a:r>
          </a:p>
        </p:txBody>
      </p:sp>
    </p:spTree>
    <p:extLst>
      <p:ext uri="{BB962C8B-B14F-4D97-AF65-F5344CB8AC3E}">
        <p14:creationId xmlns:p14="http://schemas.microsoft.com/office/powerpoint/2010/main" val="1469725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56 - Qual a taxa máxima de transferência de uma fibra ótica </a:t>
            </a:r>
            <a:r>
              <a:rPr lang="pt-BR" dirty="0" err="1"/>
              <a:t>monomodo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46303" y="4521053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 Gb/</a:t>
            </a:r>
            <a:r>
              <a:rPr lang="pt-BR" dirty="0" err="1">
                <a:solidFill>
                  <a:schemeClr val="bg1"/>
                </a:solidFill>
              </a:rPr>
              <a:t>s</a:t>
            </a:r>
            <a:r>
              <a:rPr lang="pt-BR" dirty="0">
                <a:solidFill>
                  <a:schemeClr val="bg1"/>
                </a:solidFill>
              </a:rPr>
              <a:t> até 40 Gb/</a:t>
            </a:r>
            <a:r>
              <a:rPr lang="pt-BR" dirty="0" err="1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70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57 - Qual a fonte de sinal de uma fibra ótica </a:t>
            </a:r>
            <a:r>
              <a:rPr lang="pt-BR" dirty="0" err="1"/>
              <a:t>monomodo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746303" y="452105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Laser</a:t>
            </a:r>
          </a:p>
        </p:txBody>
      </p:sp>
    </p:spTree>
    <p:extLst>
      <p:ext uri="{BB962C8B-B14F-4D97-AF65-F5344CB8AC3E}">
        <p14:creationId xmlns:p14="http://schemas.microsoft.com/office/powerpoint/2010/main" val="2999828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58 - Explique  a diferença de transmissão de sinais entre uma fibra </a:t>
            </a:r>
            <a:r>
              <a:rPr lang="pt-BR" dirty="0" err="1"/>
              <a:t>monomodo</a:t>
            </a:r>
            <a:r>
              <a:rPr lang="pt-BR" dirty="0"/>
              <a:t> e multimodo?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3C0F38-5F80-CD49-98CC-7C89A7F6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6" y="3409523"/>
            <a:ext cx="5415026" cy="27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5 - Que serviço devemos configurar no Linux para criarmos um controlador de domínio primário?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1189871" y="4345080"/>
            <a:ext cx="516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LDAP - </a:t>
            </a:r>
            <a:r>
              <a:rPr lang="pt-BR" b="1" dirty="0" err="1">
                <a:solidFill>
                  <a:schemeClr val="bg1"/>
                </a:solidFill>
              </a:rPr>
              <a:t>Lightweight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Directory</a:t>
            </a:r>
            <a:r>
              <a:rPr lang="pt-BR" b="1" dirty="0">
                <a:solidFill>
                  <a:schemeClr val="bg1"/>
                </a:solidFill>
              </a:rPr>
              <a:t> Access </a:t>
            </a:r>
            <a:r>
              <a:rPr lang="pt-BR" b="1" dirty="0" err="1">
                <a:solidFill>
                  <a:schemeClr val="bg1"/>
                </a:solidFill>
              </a:rPr>
              <a:t>Protocol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23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59 - Quando devemos utilizar a fibra ótica?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E084F6-9753-4144-9A84-4FABAE2C0C4C}"/>
              </a:ext>
            </a:extLst>
          </p:cNvPr>
          <p:cNvSpPr txBox="1"/>
          <p:nvPr/>
        </p:nvSpPr>
        <p:spPr>
          <a:xfrm>
            <a:off x="746303" y="4521053"/>
            <a:ext cx="533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Conexões de longa distância que requerem velocidade</a:t>
            </a:r>
          </a:p>
        </p:txBody>
      </p:sp>
    </p:spTree>
    <p:extLst>
      <p:ext uri="{BB962C8B-B14F-4D97-AF65-F5344CB8AC3E}">
        <p14:creationId xmlns:p14="http://schemas.microsoft.com/office/powerpoint/2010/main" val="3395932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60 - O que um </a:t>
            </a:r>
            <a:r>
              <a:rPr lang="pt-BR" dirty="0" err="1"/>
              <a:t>backbone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E084F6-9753-4144-9A84-4FABAE2C0C4C}"/>
              </a:ext>
            </a:extLst>
          </p:cNvPr>
          <p:cNvSpPr txBox="1"/>
          <p:nvPr/>
        </p:nvSpPr>
        <p:spPr>
          <a:xfrm>
            <a:off x="487028" y="4496669"/>
            <a:ext cx="112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Conexão por fibra óptica utilizada para transportar grandes quantidades de dados Ex. Dados de um continente inteiro </a:t>
            </a:r>
          </a:p>
        </p:txBody>
      </p:sp>
    </p:spTree>
    <p:extLst>
      <p:ext uri="{BB962C8B-B14F-4D97-AF65-F5344CB8AC3E}">
        <p14:creationId xmlns:p14="http://schemas.microsoft.com/office/powerpoint/2010/main" val="2993916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61 - Explique para que serve: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E084F6-9753-4144-9A84-4FABAE2C0C4C}"/>
              </a:ext>
            </a:extLst>
          </p:cNvPr>
          <p:cNvSpPr txBox="1"/>
          <p:nvPr/>
        </p:nvSpPr>
        <p:spPr>
          <a:xfrm>
            <a:off x="743060" y="3282696"/>
            <a:ext cx="9831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Endereço IP:  Identificar os nós em uma rede</a:t>
            </a: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Mascara de </a:t>
            </a:r>
            <a:r>
              <a:rPr lang="pt-BR" dirty="0" err="1">
                <a:solidFill>
                  <a:schemeClr val="bg1"/>
                </a:solidFill>
              </a:rPr>
              <a:t>subrede</a:t>
            </a:r>
            <a:r>
              <a:rPr lang="pt-BR" dirty="0">
                <a:solidFill>
                  <a:schemeClr val="bg1"/>
                </a:solidFill>
              </a:rPr>
              <a:t>:  Define a quantidade de nós em uma rede e também ajuda na definição da </a:t>
            </a:r>
            <a:r>
              <a:rPr lang="pt-BR" dirty="0" err="1">
                <a:solidFill>
                  <a:schemeClr val="bg1"/>
                </a:solidFill>
              </a:rPr>
              <a:t>subrede</a:t>
            </a:r>
            <a:endParaRPr lang="pt-BR" dirty="0">
              <a:solidFill>
                <a:schemeClr val="bg1"/>
              </a:solidFill>
            </a:endParaRP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Gateway Padrão:  O endereço do roteador</a:t>
            </a: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DNS Preferencial (Primário):  Conecta a outros dispositivos </a:t>
            </a:r>
            <a:r>
              <a:rPr lang="pt-BR" dirty="0" err="1">
                <a:solidFill>
                  <a:schemeClr val="bg1"/>
                </a:solidFill>
              </a:rPr>
              <a:t>DNS’s</a:t>
            </a:r>
            <a:r>
              <a:rPr lang="pt-BR" dirty="0">
                <a:solidFill>
                  <a:schemeClr val="bg1"/>
                </a:solidFill>
              </a:rPr>
              <a:t> espalhados pelo mundo </a:t>
            </a: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DNS Alternativo (Secundário): Entra em ação quando o DNS primário falhar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6 - O que devemos instalar no Windows server a partir de 2000, para criarmos um controlador de domínio primário?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1189871" y="4345080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AD - </a:t>
            </a:r>
            <a:r>
              <a:rPr lang="pt-BR" b="1" dirty="0">
                <a:solidFill>
                  <a:schemeClr val="bg1"/>
                </a:solidFill>
              </a:rPr>
              <a:t>Active </a:t>
            </a:r>
            <a:r>
              <a:rPr lang="pt-BR" b="1" dirty="0" err="1">
                <a:solidFill>
                  <a:schemeClr val="bg1"/>
                </a:solidFill>
              </a:rPr>
              <a:t>Directory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3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7 - O que é um servidor?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1006991" y="4540152"/>
            <a:ext cx="738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 dispositivo qualquer capaz de disponibilizar um ou mais recursos na rede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2044-97CA-B64F-9C24-0E7D88B53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8 - O que servidor dedicado?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BF58-8621-884F-BB62-D699CF4E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Leandro Silva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813BA0-0440-A24C-AD72-0E96EC64955D}"/>
              </a:ext>
            </a:extLst>
          </p:cNvPr>
          <p:cNvSpPr txBox="1"/>
          <p:nvPr/>
        </p:nvSpPr>
        <p:spPr>
          <a:xfrm>
            <a:off x="872879" y="4320696"/>
            <a:ext cx="1017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 dispositivo com um hardware específico capaz de disponibilizar um ou mais recursos na rede e é único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 exclusivamente destinado a isso.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647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2801</TotalTime>
  <Words>1774</Words>
  <Application>Microsoft Macintosh PowerPoint</Application>
  <PresentationFormat>Widescreen</PresentationFormat>
  <Paragraphs>207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5" baseType="lpstr">
      <vt:lpstr>Gill Sans MT</vt:lpstr>
      <vt:lpstr>Wingdings 2</vt:lpstr>
      <vt:lpstr>Dividendo</vt:lpstr>
      <vt:lpstr>Sistema operacional e redes</vt:lpstr>
      <vt:lpstr>1 - Em que época aproximadamente surgiram as redes de computadores?</vt:lpstr>
      <vt:lpstr>2 - Como as redes se classificam?</vt:lpstr>
      <vt:lpstr>3 - Cite as três principais topologias de redes. </vt:lpstr>
      <vt:lpstr>4 - Cite os dois tipos de rede.</vt:lpstr>
      <vt:lpstr>5 - Que serviço devemos configurar no Linux para criarmos um controlador de domínio primário?</vt:lpstr>
      <vt:lpstr>6 - O que devemos instalar no Windows server a partir de 2000, para criarmos um controlador de domínio primário?</vt:lpstr>
      <vt:lpstr>7 - O que é um servidor?</vt:lpstr>
      <vt:lpstr>8 - O que servidor dedicado?</vt:lpstr>
      <vt:lpstr>9 - O que é servidor não dedicado?</vt:lpstr>
      <vt:lpstr>10 - Para que serve um servidor de arquivos?</vt:lpstr>
      <vt:lpstr>11 - Qual serviço do Linux é o servidor de arquivo?</vt:lpstr>
      <vt:lpstr>12 - Explique servidor de autenticação.</vt:lpstr>
      <vt:lpstr>13 - Qual o objetivo do servidor firewall?</vt:lpstr>
      <vt:lpstr>14 - Para que serve o servidor DHCP?</vt:lpstr>
      <vt:lpstr>15 - Qual a diferença entre servidor de conexão e servidor proxy?</vt:lpstr>
      <vt:lpstr>16 - Qual a diferença entre servidor proxy e servidor cache?</vt:lpstr>
      <vt:lpstr>17 - Cite uma função relevante de um servidor de impressão?</vt:lpstr>
      <vt:lpstr>18 - Qual a diferença entre servidor de aplicação e servidor web?</vt:lpstr>
      <vt:lpstr>19 - Qual a função do servidor backup?</vt:lpstr>
      <vt:lpstr>20 - O que é arquitetura de rede?</vt:lpstr>
      <vt:lpstr>21 - Porque utilizar rede?</vt:lpstr>
      <vt:lpstr>22 - O que é nó de rede?</vt:lpstr>
      <vt:lpstr>23 - Explique recurso de rede. </vt:lpstr>
      <vt:lpstr>24 - Qual a função do adaptador de rede?</vt:lpstr>
      <vt:lpstr>25 - O que faz o protocolo de comunicação?</vt:lpstr>
      <vt:lpstr>26 - Porque o TCP/IP é protocolo mais utilizado atualmente?</vt:lpstr>
      <vt:lpstr>27 - Cite três protocolos de comunicação.</vt:lpstr>
      <vt:lpstr>28 - Qual a função do modelo OSI?</vt:lpstr>
      <vt:lpstr>29 - Quem desenvolveu o modelo OSI?</vt:lpstr>
      <vt:lpstr>30 - De um exemplo de Lan.</vt:lpstr>
      <vt:lpstr>31 - O que é internet?</vt:lpstr>
      <vt:lpstr>32 - Explique a diferença entre Intranet e Extranet.</vt:lpstr>
      <vt:lpstr>33 - Qual a função básica do hardware de rede?</vt:lpstr>
      <vt:lpstr>34 - Qual a função do roteador?</vt:lpstr>
      <vt:lpstr>35 - Qual a diferença entre hub e switch?</vt:lpstr>
      <vt:lpstr>36 - Qual a diferença entre roteador e modem?</vt:lpstr>
      <vt:lpstr>37 - O que é modem roteador?</vt:lpstr>
      <vt:lpstr>38 - Explique modem roteador wireless.</vt:lpstr>
      <vt:lpstr>39 - Para que serve um repetidor?</vt:lpstr>
      <vt:lpstr>40 - Qual a finalidade do transceiver óptico?</vt:lpstr>
      <vt:lpstr>41 - O que é cascateamento?</vt:lpstr>
      <vt:lpstr>42 - O que é empilhamento?</vt:lpstr>
      <vt:lpstr>43 - Qual é o nome do cabo utilizado para fazer o empilhamento?</vt:lpstr>
      <vt:lpstr>44 - Para que serve a ponte token ring?</vt:lpstr>
      <vt:lpstr>45 - O que é patch Cord ou patch cable?</vt:lpstr>
      <vt:lpstr>46 - Quais são os 2 padrões internacionais de crimpagem de cabo par trançado Cat.5e?</vt:lpstr>
      <vt:lpstr>47 - O que é e como funciona um cabo crossover?</vt:lpstr>
      <vt:lpstr>48 - Qual é o alcance Máximo de um cabo UTP CA.5e?</vt:lpstr>
      <vt:lpstr>49 - Qual é a função de um switch ou hub além de interligar os nós de rede?</vt:lpstr>
      <vt:lpstr>50 - Quais são os tipos de fibra ótica utilizada atualmente?</vt:lpstr>
      <vt:lpstr>51 - Qual é a matéria prima da fibra ótica?</vt:lpstr>
      <vt:lpstr>52 - Qual é o alcance máximo de uma fibra ótica multimodo?</vt:lpstr>
      <vt:lpstr>53 - Qual é a fonte de sinal de uma fibra ótica multimodo?</vt:lpstr>
      <vt:lpstr>54 - Qual é a taxa máxima de transferência de uma fibra ótica multimodo?</vt:lpstr>
      <vt:lpstr>55 - Qual alcance máximo de uma fibra ótica monomodo?</vt:lpstr>
      <vt:lpstr>56 - Qual a taxa máxima de transferência de uma fibra ótica monomodo?</vt:lpstr>
      <vt:lpstr>57 - Qual a fonte de sinal de uma fibra ótica monomodo?</vt:lpstr>
      <vt:lpstr>58 - Explique  a diferença de transmissão de sinais entre uma fibra monomodo e multimodo?</vt:lpstr>
      <vt:lpstr>59 - Quando devemos utilizar a fibra ótica?</vt:lpstr>
      <vt:lpstr>60 - O que um backbone?</vt:lpstr>
      <vt:lpstr>61 - Explique para que serve: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operacional e redes</dc:title>
  <dc:creator>Microsoft Office User</dc:creator>
  <cp:lastModifiedBy>Microsoft Office User</cp:lastModifiedBy>
  <cp:revision>60</cp:revision>
  <dcterms:created xsi:type="dcterms:W3CDTF">2020-09-28T13:28:47Z</dcterms:created>
  <dcterms:modified xsi:type="dcterms:W3CDTF">2020-10-01T01:06:51Z</dcterms:modified>
</cp:coreProperties>
</file>