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63" r:id="rId3"/>
    <p:sldId id="257" r:id="rId4"/>
    <p:sldId id="258" r:id="rId5"/>
    <p:sldId id="261" r:id="rId6"/>
    <p:sldId id="264" r:id="rId7"/>
    <p:sldId id="259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554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3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56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67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01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83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23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7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0A37B2A-EBE4-44B9-8BA5-E370FB985C6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07E5EC-46AE-4E4C-8911-6956A26E6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E9FEA-398C-4F1C-BEFC-24BC3B97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076" y="10583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Bookman Old Style" panose="02050604050505020204" pitchFamily="18" charset="0"/>
              </a:rPr>
              <a:t>Previsão de produtos em alta no </a:t>
            </a:r>
            <a:r>
              <a:rPr lang="pt-BR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Twitter</a:t>
            </a:r>
            <a:r>
              <a:rPr lang="pt-BR" dirty="0">
                <a:solidFill>
                  <a:schemeClr val="bg1"/>
                </a:solidFill>
                <a:latin typeface="Bookman Old Style" panose="02050604050505020204" pitchFamily="18" charset="0"/>
              </a:rPr>
              <a:t> para a sugestão de vendas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19BB74-C7E8-4E7F-89F3-6009C48BD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79218B-EAD5-4F7D-86BB-D3BB6891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2" y="3299196"/>
            <a:ext cx="6539938" cy="30655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002FF9-2DEF-4173-BE70-5E20A558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70" y="2958986"/>
            <a:ext cx="3690108" cy="36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1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4355-7329-41EA-BE84-1D00F82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396267"/>
            <a:ext cx="10515600" cy="206233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Bookman Old Style" panose="02050604050505020204" pitchFamily="18" charset="0"/>
              </a:rPr>
              <a:t>Em meio ao aumento da crise no Brasil, uma estratégia para aumentar ganhos em vendas é conseguir atingir o maior número de alvos possíveis.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49ABB1-D5F8-40AE-B391-4EA514D1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4939"/>
            <a:ext cx="9959008" cy="452024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26BBEB-6D65-4B79-B280-E73744A9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36" y="2458604"/>
            <a:ext cx="7430328" cy="42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4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B8E5-8A30-4724-BF02-686C2774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709"/>
            <a:ext cx="10515600" cy="1325563"/>
          </a:xfrm>
        </p:spPr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Por que o </a:t>
            </a:r>
            <a:r>
              <a:rPr lang="pt-BR" dirty="0" err="1">
                <a:latin typeface="Bookman Old Style" panose="02050604050505020204" pitchFamily="18" charset="0"/>
              </a:rPr>
              <a:t>Twitter</a:t>
            </a:r>
            <a:r>
              <a:rPr lang="pt-BR" dirty="0">
                <a:latin typeface="Bookman Old Style" panose="02050604050505020204" pitchFamily="18" charset="0"/>
              </a:rPr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E1608-0C4D-49E2-A313-28245B75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253331"/>
            <a:ext cx="10515600" cy="4351338"/>
          </a:xfrm>
        </p:spPr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O </a:t>
            </a:r>
            <a:r>
              <a:rPr lang="pt-BR" dirty="0" err="1">
                <a:latin typeface="Bookman Old Style" panose="02050604050505020204" pitchFamily="18" charset="0"/>
              </a:rPr>
              <a:t>Twitter</a:t>
            </a:r>
            <a:r>
              <a:rPr lang="pt-BR" dirty="0">
                <a:latin typeface="Bookman Old Style" panose="02050604050505020204" pitchFamily="18" charset="0"/>
              </a:rPr>
              <a:t> é hoje uma das redes sociais mais usadas. Seus usuários costumam postar sobre seu dia a dia e coisas que possuem afinidade. Eles valorizam marcas/empresas que compartilham seus gostos e valores.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B884E5-8C2C-4671-BC92-3C23BD08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83" y="2354403"/>
            <a:ext cx="7594233" cy="42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E40DD-F939-4B60-AE43-27B0B8F7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503238"/>
            <a:ext cx="9692640" cy="1325562"/>
          </a:xfrm>
        </p:spPr>
        <p:txBody>
          <a:bodyPr>
            <a:noAutofit/>
          </a:bodyPr>
          <a:lstStyle/>
          <a:p>
            <a:r>
              <a:rPr lang="pt-BR" sz="3200" dirty="0">
                <a:latin typeface="Bookman Old Style" panose="02050604050505020204" pitchFamily="18" charset="0"/>
              </a:rPr>
              <a:t>A cada ano novos produtos entram em tendência. Essas tendências ditam o ritmo de vendas e seguir esse ritmo é o segredo para a marca/empresa cair nos favoritos do usuário.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DE126-BD7C-47E0-AF68-AA35658DE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5719D5-6A39-4BB9-B985-65FC4E28F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6B336E-1EAC-4B34-9141-9C78D8F8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06" y="1984651"/>
            <a:ext cx="8264387" cy="46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9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3ABE2-26FE-4AAB-8FCA-E8D80886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153090"/>
            <a:ext cx="10836966" cy="205131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Bookman Old Style" panose="02050604050505020204" pitchFamily="18" charset="0"/>
              </a:rPr>
              <a:t>Além das vendas, coletar informações sobre os gostos dos usuários podem resultar em uma maior tráfego para sua empresa.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F6D8FA-EF16-4541-8604-055A2B223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35" r="10513" b="1812"/>
          <a:stretch/>
        </p:blipFill>
        <p:spPr>
          <a:xfrm>
            <a:off x="1546362" y="2389243"/>
            <a:ext cx="8538541" cy="43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F8F93A-3B94-4D68-BBF2-5E01FF41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81" y="743954"/>
            <a:ext cx="10344438" cy="58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83700-B444-4F2B-A62B-CEE5310E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4" y="-63942"/>
            <a:ext cx="10809126" cy="1902032"/>
          </a:xfrm>
        </p:spPr>
        <p:txBody>
          <a:bodyPr>
            <a:normAutofit/>
          </a:bodyPr>
          <a:lstStyle/>
          <a:p>
            <a:r>
              <a:rPr lang="pt-BR" dirty="0">
                <a:latin typeface="Bookman Old Style" panose="02050604050505020204" pitchFamily="18" charset="0"/>
              </a:rPr>
              <a:t>Como o sistema funcionará?</a:t>
            </a:r>
            <a:br>
              <a:rPr lang="pt-BR" dirty="0">
                <a:latin typeface="Bookman Old Style" panose="02050604050505020204" pitchFamily="18" charset="0"/>
              </a:rPr>
            </a:br>
            <a:r>
              <a:rPr lang="pt-BR" sz="2400" dirty="0">
                <a:latin typeface="Bookman Old Style" panose="02050604050505020204" pitchFamily="18" charset="0"/>
              </a:rPr>
              <a:t>No </a:t>
            </a:r>
            <a:r>
              <a:rPr lang="pt-BR" sz="2400" dirty="0" err="1">
                <a:latin typeface="Bookman Old Style" panose="02050604050505020204" pitchFamily="18" charset="0"/>
              </a:rPr>
              <a:t>Twitter</a:t>
            </a:r>
            <a:r>
              <a:rPr lang="pt-BR" sz="2400" dirty="0">
                <a:latin typeface="Bookman Old Style" panose="02050604050505020204" pitchFamily="18" charset="0"/>
              </a:rPr>
              <a:t>, o sistema irá buscar nos </a:t>
            </a:r>
            <a:r>
              <a:rPr lang="pt-BR" sz="2400" dirty="0" err="1">
                <a:latin typeface="Bookman Old Style" panose="02050604050505020204" pitchFamily="18" charset="0"/>
              </a:rPr>
              <a:t>trending</a:t>
            </a:r>
            <a:r>
              <a:rPr lang="pt-BR" sz="2400" dirty="0">
                <a:latin typeface="Bookman Old Style" panose="02050604050505020204" pitchFamily="18" charset="0"/>
              </a:rPr>
              <a:t> </a:t>
            </a:r>
            <a:r>
              <a:rPr lang="pt-BR" sz="2400" dirty="0" err="1">
                <a:latin typeface="Bookman Old Style" panose="02050604050505020204" pitchFamily="18" charset="0"/>
              </a:rPr>
              <a:t>topics</a:t>
            </a:r>
            <a:r>
              <a:rPr lang="pt-BR" sz="2400" dirty="0">
                <a:latin typeface="Bookman Old Style" panose="02050604050505020204" pitchFamily="18" charset="0"/>
              </a:rPr>
              <a:t> os produtos mais comentados. A partir disso, de forma automatizada, o sistema irá informar quais produtos estão em alta e o que estão falando sobre eles. </a:t>
            </a:r>
            <a:endParaRPr lang="pt-BR" sz="3100" dirty="0">
              <a:latin typeface="Bookman Old Style" panose="020506040505050202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C1822D-7059-4D6F-AB8F-A61B8CF8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5" y="3019216"/>
            <a:ext cx="4486275" cy="3000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C5CFF1-516D-453E-9A5A-B3669B50D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26" y="216045"/>
            <a:ext cx="8579094" cy="64259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5709E73-F1EE-4F4C-9EC7-CDA55F81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325" y="2933490"/>
            <a:ext cx="5905500" cy="317182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3E6ECF9-F579-4E78-AD3F-8EF5CF37EFE9}"/>
              </a:ext>
            </a:extLst>
          </p:cNvPr>
          <p:cNvSpPr/>
          <p:nvPr/>
        </p:nvSpPr>
        <p:spPr>
          <a:xfrm>
            <a:off x="8938186" y="398890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163228F-A8BB-4B05-A2F2-9AEC3921AD10}"/>
              </a:ext>
            </a:extLst>
          </p:cNvPr>
          <p:cNvSpPr/>
          <p:nvPr/>
        </p:nvSpPr>
        <p:spPr>
          <a:xfrm>
            <a:off x="1687527" y="4399722"/>
            <a:ext cx="1943570" cy="384313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CA51D03-A4F9-4163-8F53-FCF0A4019A58}"/>
              </a:ext>
            </a:extLst>
          </p:cNvPr>
          <p:cNvSpPr/>
          <p:nvPr/>
        </p:nvSpPr>
        <p:spPr>
          <a:xfrm>
            <a:off x="8521148" y="4253948"/>
            <a:ext cx="1093968" cy="292875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476785A-DC20-4306-B8E7-49F376884963}"/>
              </a:ext>
            </a:extLst>
          </p:cNvPr>
          <p:cNvSpPr txBox="1"/>
          <p:nvPr/>
        </p:nvSpPr>
        <p:spPr>
          <a:xfrm>
            <a:off x="159026" y="251791"/>
            <a:ext cx="1074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Bookman Old Style" panose="02050604050505020204" pitchFamily="18" charset="0"/>
              </a:rPr>
              <a:t>Tecnologias a serem utilizadas</a:t>
            </a:r>
            <a:endParaRPr lang="pt-BR" sz="5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6C2AA7-552D-422F-97F0-C276DA800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7" t="5798" r="1443" b="4337"/>
          <a:stretch/>
        </p:blipFill>
        <p:spPr>
          <a:xfrm>
            <a:off x="159026" y="1507435"/>
            <a:ext cx="5512906" cy="32218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864E486-90D3-47FC-9E61-876A68312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16" y="1643821"/>
            <a:ext cx="4113923" cy="30854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77A273-AAB7-44F0-A230-DA2D30080F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0" t="13625" r="12222" b="24318"/>
          <a:stretch/>
        </p:blipFill>
        <p:spPr>
          <a:xfrm>
            <a:off x="2352259" y="5111230"/>
            <a:ext cx="6639339" cy="15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5EFA9-50BA-431C-9682-576F551A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7" y="132175"/>
            <a:ext cx="10691192" cy="1524000"/>
          </a:xfrm>
        </p:spPr>
        <p:txBody>
          <a:bodyPr>
            <a:normAutofit/>
          </a:bodyPr>
          <a:lstStyle/>
          <a:p>
            <a:r>
              <a:rPr lang="pt-BR" dirty="0">
                <a:latin typeface="Bookman Old Style" panose="02050604050505020204" pitchFamily="18" charset="0"/>
              </a:rPr>
              <a:t>Quais os benefícios? </a:t>
            </a:r>
            <a:br>
              <a:rPr lang="pt-BR" dirty="0">
                <a:latin typeface="Bookman Old Style" panose="02050604050505020204" pitchFamily="18" charset="0"/>
              </a:rPr>
            </a:br>
            <a:r>
              <a:rPr lang="pt-BR" sz="2000" dirty="0">
                <a:latin typeface="Bookman Old Style" panose="02050604050505020204" pitchFamily="18" charset="0"/>
              </a:rPr>
              <a:t>Tenha um aumento significativo de vendas e tráfegos para a sua empresa. Atendendo aos gostos dos usuários e aplicando marketing digital, sua empresa irá crescer como nunca.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3FD647-92EF-4BF4-8DA0-17FBC2D5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51" y="1908659"/>
            <a:ext cx="7719297" cy="46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233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Personalizada 13">
      <a:dk1>
        <a:sysClr val="windowText" lastClr="000000"/>
      </a:dk1>
      <a:lt1>
        <a:sysClr val="window" lastClr="FFFFFF"/>
      </a:lt1>
      <a:dk2>
        <a:srgbClr val="57C3F3"/>
      </a:dk2>
      <a:lt2>
        <a:srgbClr val="636363"/>
      </a:lt2>
      <a:accent1>
        <a:srgbClr val="FFFFFF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131</TotalTime>
  <Words>149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Century Schoolbook</vt:lpstr>
      <vt:lpstr>Wingdings 2</vt:lpstr>
      <vt:lpstr>View</vt:lpstr>
      <vt:lpstr>Previsão de produtos em alta no Twitter para a sugestão de vendas</vt:lpstr>
      <vt:lpstr>Em meio ao aumento da crise no Brasil, uma estratégia para aumentar ganhos em vendas é conseguir atingir o maior número de alvos possíveis.</vt:lpstr>
      <vt:lpstr>Por que o Twitter ?</vt:lpstr>
      <vt:lpstr>A cada ano novos produtos entram em tendência. Essas tendências ditam o ritmo de vendas e seguir esse ritmo é o segredo para a marca/empresa cair nos favoritos do usuário.</vt:lpstr>
      <vt:lpstr>Além das vendas, coletar informações sobre os gostos dos usuários podem resultar em uma maior tráfego para sua empresa.</vt:lpstr>
      <vt:lpstr>Apresentação do PowerPoint</vt:lpstr>
      <vt:lpstr>Como o sistema funcionará? No Twitter, o sistema irá buscar nos trending topics os produtos mais comentados. A partir disso, de forma automatizada, o sistema irá informar quais produtos estão em alta e o que estão falando sobre eles. </vt:lpstr>
      <vt:lpstr>Apresentação do PowerPoint</vt:lpstr>
      <vt:lpstr>Quais os benefícios?  Tenha um aumento significativo de vendas e tráfegos para a sua empresa. Atendendo aos gostos dos usuários e aplicando marketing digital, sua empresa irá crescer como nunca.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de assuntos do Twitter para a sugestão de venda de produtos</dc:title>
  <dc:creator>Arthur</dc:creator>
  <cp:lastModifiedBy>Arthur</cp:lastModifiedBy>
  <cp:revision>15</cp:revision>
  <dcterms:created xsi:type="dcterms:W3CDTF">2019-01-23T14:59:16Z</dcterms:created>
  <dcterms:modified xsi:type="dcterms:W3CDTF">2019-01-29T22:39:46Z</dcterms:modified>
</cp:coreProperties>
</file>