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06A9-3DB2-44CE-A6CC-940442786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A1335-DBA9-458C-8BF7-763F0648E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33CC9-A442-4996-BC05-EE5A55C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D75E-9C60-4185-B44B-EB929A84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DE2F-BF01-47D4-B79B-42156E5F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2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4141-EF7F-494A-A4D3-5644DE1A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C04E0-8B46-4404-A383-88229336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8FAC-3950-4F4C-9C0A-8278754A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958A-8BC2-42EB-A716-0BC3665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5171-CE8E-4606-B652-7831ECFB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69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5211-E644-47D1-883F-B6DE2F7FE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38DF8-7952-4BD8-8AD7-79CD4CF1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9C18-CA89-4234-BFDF-1879DEF3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62B2-1A4B-47CB-BC08-193D1228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8620-3C37-439F-B1A3-0C274594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7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FCBE-D64B-4501-AE77-22D4CF58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3FF3-B5CD-4660-BE40-0D6FCB46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D589-B74F-4BB2-A4BB-7545F3C7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89999-ADB7-4EF6-B348-59B20398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0717-7BF6-4308-8B3F-6194C24A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82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5F3B-9D7A-4A00-92A2-0B82D7D1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66D0C-0B65-490F-8CAF-4FBC5D0F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88C5-5C94-44E8-80BF-8D4EC25B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17D3-EF61-4EB9-A800-83002CAB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4FBD-1C1E-4819-9661-497E67D3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3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87AF-F919-47DF-A739-DF5097C2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5676-8C3C-4BF4-AD41-B56096828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AC996-384B-419E-B0D7-D0D0D48F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040D-1272-4D6B-BB7A-7AF0F6C4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CFDD7-DAA0-4AF0-B2AB-7913B03B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99B5-FBD3-449A-A70D-726186B4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39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DFF-FD61-4810-B7AE-1F30DFA6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F4CD-5C28-4E68-8709-9882A129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3F4-DE6D-4E5A-B418-012AA34F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271C3-5B81-4200-A163-EF6F70A08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4D8B9-F54D-4589-9693-485A8AFAC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84C58-BCE7-44DC-AC05-21F72C1B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ED415-87C0-4149-A36D-3E732FAB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944CA-3421-4EE7-930F-4DCE5552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8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DB90-9536-4920-B031-8644C3FE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F5AD4-F157-4D85-A78A-0662B5F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55066-4ABE-4F30-AEBF-FED4A69E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0DCC-71CC-4A97-AFC2-2492D24C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91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97F6D-E6F0-472F-807A-FFE02DF8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3BCB0-D2DA-445E-A7F2-BD9D991A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D6F7-9054-49E5-96AC-CC6D78E6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62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9D9B-1899-497B-B455-9EC3FE91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D749-0DF9-4C19-91FA-83797D58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0569-55D3-43BB-90D4-4CB160F85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46FC6-A96C-487F-A712-B1EFC268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2267-1A9D-49BD-8389-0026E6E0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6382-F124-411A-8BBD-3036178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9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A5A6-1187-4BE9-B6C5-929CE0EF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D2861-1E22-427A-86B0-677B8EC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61EDD-7DF9-455D-A107-CEF42FFE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AF0B2-F0EE-4392-AC39-90356D69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2D15-3419-4AE4-A49C-5DEEE59A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AB9A2-FAE8-497C-9EC2-977275B0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4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45FCA-4623-403C-8958-EBB44B06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AADE-EAF3-425F-B866-0AB2DBD7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945A-A943-41C4-9AF9-257B69D6D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8E49-E0E1-4EEE-ACA1-7C300B109286}" type="datetimeFigureOut">
              <a:rPr lang="de-DE" smtClean="0"/>
              <a:t>08.08.2021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16C5-74FC-4092-9780-9EE0F5D4E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0840-912E-4DA5-84FA-836651AAC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B86B-999F-48DB-963C-E69F888685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6586355-6FD7-4C58-8F5A-49DA9453F34E}"/>
              </a:ext>
            </a:extLst>
          </p:cNvPr>
          <p:cNvGrpSpPr/>
          <p:nvPr/>
        </p:nvGrpSpPr>
        <p:grpSpPr>
          <a:xfrm>
            <a:off x="4160874" y="56976"/>
            <a:ext cx="3870251" cy="6386354"/>
            <a:chOff x="4160874" y="-233647"/>
            <a:chExt cx="3870251" cy="638635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0CD5AB7-4144-4996-9B93-B1E3E13C42C0}"/>
                </a:ext>
              </a:extLst>
            </p:cNvPr>
            <p:cNvSpPr/>
            <p:nvPr/>
          </p:nvSpPr>
          <p:spPr>
            <a:xfrm>
              <a:off x="4160874" y="-199741"/>
              <a:ext cx="3870251" cy="63524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F50EEE-5E4C-473F-B018-DCAC43900457}"/>
                </a:ext>
              </a:extLst>
            </p:cNvPr>
            <p:cNvGrpSpPr/>
            <p:nvPr/>
          </p:nvGrpSpPr>
          <p:grpSpPr>
            <a:xfrm>
              <a:off x="4398453" y="201829"/>
              <a:ext cx="3395093" cy="2639342"/>
              <a:chOff x="3105150" y="152400"/>
              <a:chExt cx="6915150" cy="494347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A49A7-71C7-4F31-A2C2-6141FA454A0F}"/>
                  </a:ext>
                </a:extLst>
              </p:cNvPr>
              <p:cNvSpPr/>
              <p:nvPr/>
            </p:nvSpPr>
            <p:spPr>
              <a:xfrm>
                <a:off x="3105150" y="152400"/>
                <a:ext cx="6915150" cy="4943475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3A0218C-EF63-486C-88FE-1279F62095C4}"/>
                  </a:ext>
                </a:extLst>
              </p:cNvPr>
              <p:cNvSpPr/>
              <p:nvPr/>
            </p:nvSpPr>
            <p:spPr>
              <a:xfrm>
                <a:off x="3238500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(time) frame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87C553-09C5-47D2-9D8B-3F178B917766}"/>
                  </a:ext>
                </a:extLst>
              </p:cNvPr>
              <p:cNvSpPr/>
              <p:nvPr/>
            </p:nvSpPr>
            <p:spPr>
              <a:xfrm>
                <a:off x="4600575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Close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1A6CC9-3EE0-4243-AAFA-E549C4D94D6A}"/>
                  </a:ext>
                </a:extLst>
              </p:cNvPr>
              <p:cNvSpPr/>
              <p:nvPr/>
            </p:nvSpPr>
            <p:spPr>
              <a:xfrm>
                <a:off x="5962650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Open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8E08DD-0A90-41D0-AF03-41234002C5A2}"/>
                  </a:ext>
                </a:extLst>
              </p:cNvPr>
              <p:cNvSpPr/>
              <p:nvPr/>
            </p:nvSpPr>
            <p:spPr>
              <a:xfrm>
                <a:off x="7324725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High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E9205B-4CDF-430B-9A0E-66E7A6FAAC3E}"/>
                  </a:ext>
                </a:extLst>
              </p:cNvPr>
              <p:cNvSpPr/>
              <p:nvPr/>
            </p:nvSpPr>
            <p:spPr>
              <a:xfrm>
                <a:off x="8686800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Low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EF25DD-1718-4A14-96A6-801D3862D929}"/>
                  </a:ext>
                </a:extLst>
              </p:cNvPr>
              <p:cNvSpPr/>
              <p:nvPr/>
            </p:nvSpPr>
            <p:spPr>
              <a:xfrm>
                <a:off x="3238500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(time) frame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F49F4A-DD84-473B-9C4B-891E0D235315}"/>
                  </a:ext>
                </a:extLst>
              </p:cNvPr>
              <p:cNvSpPr/>
              <p:nvPr/>
            </p:nvSpPr>
            <p:spPr>
              <a:xfrm>
                <a:off x="4600575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Close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479E5E-EB96-49FC-96B5-3A9DA5BCD3D3}"/>
                  </a:ext>
                </a:extLst>
              </p:cNvPr>
              <p:cNvSpPr/>
              <p:nvPr/>
            </p:nvSpPr>
            <p:spPr>
              <a:xfrm>
                <a:off x="5962650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Open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8C2169-310A-4841-8771-1021D8F7DBD2}"/>
                  </a:ext>
                </a:extLst>
              </p:cNvPr>
              <p:cNvSpPr/>
              <p:nvPr/>
            </p:nvSpPr>
            <p:spPr>
              <a:xfrm>
                <a:off x="7324725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High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91573E-2E8A-4FCF-955B-0EFB3E91F4DC}"/>
                  </a:ext>
                </a:extLst>
              </p:cNvPr>
              <p:cNvSpPr/>
              <p:nvPr/>
            </p:nvSpPr>
            <p:spPr>
              <a:xfrm>
                <a:off x="8686800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Low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64FF28-11FD-48A8-BE6A-23A9010805D4}"/>
                  </a:ext>
                </a:extLst>
              </p:cNvPr>
              <p:cNvSpPr/>
              <p:nvPr/>
            </p:nvSpPr>
            <p:spPr>
              <a:xfrm>
                <a:off x="3238500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(time) frame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9B0E17-AFD9-46D5-8FD7-0C0C5AF59DD9}"/>
                  </a:ext>
                </a:extLst>
              </p:cNvPr>
              <p:cNvSpPr/>
              <p:nvPr/>
            </p:nvSpPr>
            <p:spPr>
              <a:xfrm>
                <a:off x="4600575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Close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F7E6263-FF7A-45F4-BBFC-8584611BD522}"/>
                  </a:ext>
                </a:extLst>
              </p:cNvPr>
              <p:cNvSpPr/>
              <p:nvPr/>
            </p:nvSpPr>
            <p:spPr>
              <a:xfrm>
                <a:off x="5962650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Open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E663F2-A671-4001-B480-3BCBDEB9E1DC}"/>
                  </a:ext>
                </a:extLst>
              </p:cNvPr>
              <p:cNvSpPr/>
              <p:nvPr/>
            </p:nvSpPr>
            <p:spPr>
              <a:xfrm>
                <a:off x="7324725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High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4818B70-FD63-4925-82C2-2C606F8484CC}"/>
                  </a:ext>
                </a:extLst>
              </p:cNvPr>
              <p:cNvSpPr/>
              <p:nvPr/>
            </p:nvSpPr>
            <p:spPr>
              <a:xfrm>
                <a:off x="8686800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Low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72768E-F712-4323-8C35-69C26CA7199D}"/>
                  </a:ext>
                </a:extLst>
              </p:cNvPr>
              <p:cNvSpPr txBox="1"/>
              <p:nvPr/>
            </p:nvSpPr>
            <p:spPr>
              <a:xfrm>
                <a:off x="6281736" y="4476751"/>
                <a:ext cx="561975" cy="489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EDD6D-A02A-4C49-BFC5-51693851F67A}"/>
                  </a:ext>
                </a:extLst>
              </p:cNvPr>
              <p:cNvSpPr txBox="1"/>
              <p:nvPr/>
            </p:nvSpPr>
            <p:spPr>
              <a:xfrm>
                <a:off x="3238500" y="177283"/>
                <a:ext cx="3605212" cy="403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Complete</a:t>
                </a:r>
                <a:r>
                  <a:rPr lang="de-DE" sz="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sz="800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asset</a:t>
                </a:r>
                <a:endParaRPr lang="de-DE" sz="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72596C1-0ACA-430A-9FB5-80E0AE589D84}"/>
                </a:ext>
              </a:extLst>
            </p:cNvPr>
            <p:cNvGrpSpPr/>
            <p:nvPr/>
          </p:nvGrpSpPr>
          <p:grpSpPr>
            <a:xfrm>
              <a:off x="4398453" y="3051645"/>
              <a:ext cx="3395093" cy="2639342"/>
              <a:chOff x="3105150" y="152400"/>
              <a:chExt cx="6915150" cy="49434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4218168-D1D2-43A7-9C59-7B84F8AE9297}"/>
                  </a:ext>
                </a:extLst>
              </p:cNvPr>
              <p:cNvSpPr/>
              <p:nvPr/>
            </p:nvSpPr>
            <p:spPr>
              <a:xfrm>
                <a:off x="3105150" y="152400"/>
                <a:ext cx="6915150" cy="4943475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2CD40AF-F1ED-4AC6-9D2B-F1D941D0706E}"/>
                  </a:ext>
                </a:extLst>
              </p:cNvPr>
              <p:cNvSpPr/>
              <p:nvPr/>
            </p:nvSpPr>
            <p:spPr>
              <a:xfrm>
                <a:off x="3238500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(time) frame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F055610-68CA-427C-8570-4845D097FD18}"/>
                  </a:ext>
                </a:extLst>
              </p:cNvPr>
              <p:cNvSpPr/>
              <p:nvPr/>
            </p:nvSpPr>
            <p:spPr>
              <a:xfrm>
                <a:off x="4600575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Close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F5DED2-8B1E-43A6-AE5F-3F45DACE19A1}"/>
                  </a:ext>
                </a:extLst>
              </p:cNvPr>
              <p:cNvSpPr/>
              <p:nvPr/>
            </p:nvSpPr>
            <p:spPr>
              <a:xfrm>
                <a:off x="5962650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Open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E46ED86-2EDE-4D73-B2F2-1FCD9C0CA76A}"/>
                  </a:ext>
                </a:extLst>
              </p:cNvPr>
              <p:cNvSpPr/>
              <p:nvPr/>
            </p:nvSpPr>
            <p:spPr>
              <a:xfrm>
                <a:off x="7324725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High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2752E6D-A6F3-4A3E-BE13-64C770B6A2FD}"/>
                  </a:ext>
                </a:extLst>
              </p:cNvPr>
              <p:cNvSpPr/>
              <p:nvPr/>
            </p:nvSpPr>
            <p:spPr>
              <a:xfrm>
                <a:off x="8686800" y="5715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Low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D11735B-2EDD-4FBC-B568-8D3C45DE1381}"/>
                  </a:ext>
                </a:extLst>
              </p:cNvPr>
              <p:cNvSpPr/>
              <p:nvPr/>
            </p:nvSpPr>
            <p:spPr>
              <a:xfrm>
                <a:off x="3238500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(time) frame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744E5B2-6A26-4893-AD1F-F92A14E7A16F}"/>
                  </a:ext>
                </a:extLst>
              </p:cNvPr>
              <p:cNvSpPr/>
              <p:nvPr/>
            </p:nvSpPr>
            <p:spPr>
              <a:xfrm>
                <a:off x="4600575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Close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3E6F150-04F5-4E85-9E64-6E211F3B1236}"/>
                  </a:ext>
                </a:extLst>
              </p:cNvPr>
              <p:cNvSpPr/>
              <p:nvPr/>
            </p:nvSpPr>
            <p:spPr>
              <a:xfrm>
                <a:off x="5962650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Open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F988D51-ECDB-446C-B127-6E6C58EA73F5}"/>
                  </a:ext>
                </a:extLst>
              </p:cNvPr>
              <p:cNvSpPr/>
              <p:nvPr/>
            </p:nvSpPr>
            <p:spPr>
              <a:xfrm>
                <a:off x="7324725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High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50011B4-0195-45F1-8994-ACF44E462939}"/>
                  </a:ext>
                </a:extLst>
              </p:cNvPr>
              <p:cNvSpPr/>
              <p:nvPr/>
            </p:nvSpPr>
            <p:spPr>
              <a:xfrm>
                <a:off x="8686800" y="192405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Low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6262A01-300E-4FEF-BB81-E6F279CB146C}"/>
                  </a:ext>
                </a:extLst>
              </p:cNvPr>
              <p:cNvSpPr/>
              <p:nvPr/>
            </p:nvSpPr>
            <p:spPr>
              <a:xfrm>
                <a:off x="3238500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(time) frame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F6EF07D-D9FA-4D2B-8B53-4CFFAA2657E0}"/>
                  </a:ext>
                </a:extLst>
              </p:cNvPr>
              <p:cNvSpPr/>
              <p:nvPr/>
            </p:nvSpPr>
            <p:spPr>
              <a:xfrm>
                <a:off x="4600575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Close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EE6B90A-F7EF-4796-BC26-F30A3206887E}"/>
                  </a:ext>
                </a:extLst>
              </p:cNvPr>
              <p:cNvSpPr/>
              <p:nvPr/>
            </p:nvSpPr>
            <p:spPr>
              <a:xfrm>
                <a:off x="5962650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Open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7F1D7BC-2B4F-417B-AFA7-7D87E39CEA01}"/>
                  </a:ext>
                </a:extLst>
              </p:cNvPr>
              <p:cNvSpPr/>
              <p:nvPr/>
            </p:nvSpPr>
            <p:spPr>
              <a:xfrm>
                <a:off x="7324725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High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F76DFE0-1940-4B43-8349-AD2FA0C059E3}"/>
                  </a:ext>
                </a:extLst>
              </p:cNvPr>
              <p:cNvSpPr/>
              <p:nvPr/>
            </p:nvSpPr>
            <p:spPr>
              <a:xfrm>
                <a:off x="8686800" y="3276600"/>
                <a:ext cx="1200150" cy="1200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>
                    <a:latin typeface="Consolas" panose="020B0609020204030204" pitchFamily="49" charset="0"/>
                  </a:rPr>
                  <a:t>Low </a:t>
                </a:r>
                <a:r>
                  <a:rPr lang="de-DE" sz="800" dirty="0" err="1">
                    <a:latin typeface="Consolas" panose="020B0609020204030204" pitchFamily="49" charset="0"/>
                  </a:rPr>
                  <a:t>price</a:t>
                </a:r>
                <a:endParaRPr lang="de-DE" sz="8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BE558B-5BC1-496F-B1AA-CBE9319F7926}"/>
                  </a:ext>
                </a:extLst>
              </p:cNvPr>
              <p:cNvSpPr txBox="1"/>
              <p:nvPr/>
            </p:nvSpPr>
            <p:spPr>
              <a:xfrm>
                <a:off x="6281736" y="4476751"/>
                <a:ext cx="561975" cy="489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40B799-D59A-4B3B-8FFB-B0B03D93BCAF}"/>
                  </a:ext>
                </a:extLst>
              </p:cNvPr>
              <p:cNvSpPr txBox="1"/>
              <p:nvPr/>
            </p:nvSpPr>
            <p:spPr>
              <a:xfrm>
                <a:off x="3238500" y="177283"/>
                <a:ext cx="3605212" cy="403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Complete</a:t>
                </a:r>
                <a:r>
                  <a:rPr lang="de-DE" sz="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sz="800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asset</a:t>
                </a:r>
                <a:endParaRPr lang="de-DE" sz="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7EBC37-A70C-412D-B96F-B8F978D82E23}"/>
                </a:ext>
              </a:extLst>
            </p:cNvPr>
            <p:cNvSpPr txBox="1"/>
            <p:nvPr/>
          </p:nvSpPr>
          <p:spPr>
            <a:xfrm>
              <a:off x="4160874" y="-233647"/>
              <a:ext cx="177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Consolas" panose="020B0609020204030204" pitchFamily="49" charset="0"/>
                </a:rPr>
                <a:t>Dataframes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807D926-4C34-4680-BF75-1B51B4DB0939}"/>
                </a:ext>
              </a:extLst>
            </p:cNvPr>
            <p:cNvSpPr txBox="1"/>
            <p:nvPr/>
          </p:nvSpPr>
          <p:spPr>
            <a:xfrm>
              <a:off x="5924318" y="563957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Consolas" panose="020B0609020204030204" pitchFamily="49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0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</dc:creator>
  <cp:lastModifiedBy>Arthur</cp:lastModifiedBy>
  <cp:revision>2</cp:revision>
  <dcterms:created xsi:type="dcterms:W3CDTF">2021-08-08T16:18:02Z</dcterms:created>
  <dcterms:modified xsi:type="dcterms:W3CDTF">2021-08-08T16:31:34Z</dcterms:modified>
</cp:coreProperties>
</file>