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01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3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14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1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0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54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43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8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5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19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66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1A9372-98A4-41B5-A546-3EB8F3FD78B1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D47532D-56A3-4698-B85E-FF78F32846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052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07E271C-159B-7FF2-9E96-937D4F02251B}"/>
              </a:ext>
            </a:extLst>
          </p:cNvPr>
          <p:cNvSpPr txBox="1"/>
          <p:nvPr/>
        </p:nvSpPr>
        <p:spPr>
          <a:xfrm>
            <a:off x="3716594" y="3429000"/>
            <a:ext cx="104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Currículo</a:t>
            </a:r>
          </a:p>
        </p:txBody>
      </p:sp>
    </p:spTree>
    <p:extLst>
      <p:ext uri="{BB962C8B-B14F-4D97-AF65-F5344CB8AC3E}">
        <p14:creationId xmlns:p14="http://schemas.microsoft.com/office/powerpoint/2010/main" val="147376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SemearTech</dc:creator>
  <cp:lastModifiedBy>SemearTech</cp:lastModifiedBy>
  <cp:revision>1</cp:revision>
  <dcterms:created xsi:type="dcterms:W3CDTF">2025-10-08T19:46:04Z</dcterms:created>
  <dcterms:modified xsi:type="dcterms:W3CDTF">2025-10-08T19:48:23Z</dcterms:modified>
</cp:coreProperties>
</file>