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7010400" cy="92964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349" y="9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0" y="696913"/>
            <a:ext cx="4978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D566CD9D-D60B-97A6-0709-54AEB39C664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74510" y="1141264"/>
            <a:ext cx="7370255" cy="4709513"/>
          </a:xfrm>
        </p:spPr>
      </p:pic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317500" y="-25400"/>
            <a:ext cx="14444663" cy="698500"/>
          </a:xfrm>
        </p:spPr>
        <p:txBody>
          <a:bodyPr/>
          <a:lstStyle/>
          <a:p>
            <a:r>
              <a:rPr lang="en-US" dirty="0"/>
              <a:t>Air quality &amp; Weather station NETWORK  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Adrian Silins &amp; Arthur Hoffmann, Gunnar-Green)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FE55-88B8-6393-5521-9232EB61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82" y="1270000"/>
            <a:ext cx="3499731" cy="7656512"/>
          </a:xfrm>
        </p:spPr>
        <p:txBody>
          <a:bodyPr/>
          <a:lstStyle/>
          <a:p>
            <a:r>
              <a:rPr lang="en-AU" sz="2000" b="1" u="sng" dirty="0"/>
              <a:t>Aims (KPIs):</a:t>
            </a:r>
          </a:p>
          <a:p>
            <a:endParaRPr lang="en-US" b="1" dirty="0"/>
          </a:p>
          <a:p>
            <a:r>
              <a:rPr lang="en-US" b="1" dirty="0"/>
              <a:t>1. Web Dashboard Output:</a:t>
            </a:r>
          </a:p>
          <a:p>
            <a:r>
              <a:rPr lang="en-US" dirty="0"/>
              <a:t>Temperature, air quality, humidity, and air pressure from the 2 weather stations displayed with little latency.</a:t>
            </a:r>
          </a:p>
          <a:p>
            <a:endParaRPr lang="en-US" dirty="0"/>
          </a:p>
          <a:p>
            <a:r>
              <a:rPr lang="en-US" b="1" dirty="0"/>
              <a:t>2. Accurate Sensor Readings: </a:t>
            </a:r>
          </a:p>
          <a:p>
            <a:r>
              <a:rPr lang="en-US" dirty="0"/>
              <a:t>The two weather stations should provide accurate and logical values.</a:t>
            </a:r>
          </a:p>
          <a:p>
            <a:endParaRPr lang="en-US" dirty="0"/>
          </a:p>
          <a:p>
            <a:r>
              <a:rPr lang="en-US" b="1" dirty="0"/>
              <a:t>3. Weather Station Bluetooth Connectivity: </a:t>
            </a:r>
          </a:p>
          <a:p>
            <a:r>
              <a:rPr lang="en-US" dirty="0"/>
              <a:t>Stations should be able to automatically connect and disconnect with the base node depending on their position and power state.</a:t>
            </a:r>
          </a:p>
          <a:p>
            <a:endParaRPr lang="en-US" dirty="0"/>
          </a:p>
          <a:p>
            <a:r>
              <a:rPr lang="en-US" b="1" dirty="0"/>
              <a:t>4. IoT Blockchain Functionality:</a:t>
            </a:r>
          </a:p>
          <a:p>
            <a:r>
              <a:rPr lang="en-US" dirty="0"/>
              <a:t>Sensor readings collected on the base node should be able to be sent to the IoT blockchain.</a:t>
            </a:r>
          </a:p>
          <a:p>
            <a:endParaRPr lang="en-US" dirty="0"/>
          </a:p>
          <a:p>
            <a:r>
              <a:rPr lang="en-US" b="1" dirty="0"/>
              <a:t>5. Functional with 2 or Less Weather Stations: </a:t>
            </a:r>
          </a:p>
          <a:p>
            <a:r>
              <a:rPr lang="en-US" dirty="0"/>
              <a:t>The whole system should be able to function with any number of weather stations within 0 to 2.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37FF7-0679-6302-88A1-9094298C7C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410982" y="1270000"/>
            <a:ext cx="3199693" cy="7656512"/>
          </a:xfrm>
        </p:spPr>
        <p:txBody>
          <a:bodyPr/>
          <a:lstStyle/>
          <a:p>
            <a:r>
              <a:rPr lang="en-AU" sz="2000" b="1" u="sng" dirty="0"/>
              <a:t>Results/Conclusions:</a:t>
            </a:r>
          </a:p>
          <a:p>
            <a:endParaRPr lang="en-AU" dirty="0"/>
          </a:p>
          <a:p>
            <a:r>
              <a:rPr lang="en-AU" dirty="0"/>
              <a:t>Weather station readings were correctly updating in a reasonable amount of time on the web dashboard. </a:t>
            </a:r>
          </a:p>
          <a:p>
            <a:endParaRPr lang="en-AU" dirty="0"/>
          </a:p>
          <a:p>
            <a:r>
              <a:rPr lang="en-AU" dirty="0"/>
              <a:t>The sensor readings were seemingly mostly accurate with one another and made logical sense. However, the humidity, CO2 and TVOC readings were noticed to be very inaccurate at times.</a:t>
            </a:r>
          </a:p>
          <a:p>
            <a:endParaRPr lang="en-AU" dirty="0"/>
          </a:p>
          <a:p>
            <a:r>
              <a:rPr lang="en-AU" dirty="0"/>
              <a:t>The two weather stations were able to connect and disconnect appropriately.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IoT blockchain was working as intended with the weather stations values being uploaded to it.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entire project functioned as intended for any number of weather stations within 0 to 2.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1FD50B-9BF2-BEF2-3D3E-B7A60F43620E}"/>
              </a:ext>
            </a:extLst>
          </p:cNvPr>
          <p:cNvSpPr/>
          <p:nvPr/>
        </p:nvSpPr>
        <p:spPr>
          <a:xfrm>
            <a:off x="11005582" y="2276896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96C940-2CB4-F27E-5034-9C3F3D654E85}"/>
              </a:ext>
            </a:extLst>
          </p:cNvPr>
          <p:cNvSpPr/>
          <p:nvPr/>
        </p:nvSpPr>
        <p:spPr>
          <a:xfrm>
            <a:off x="11005582" y="3353042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F12273-2D29-3C13-5AB3-5306E7271AC9}"/>
              </a:ext>
            </a:extLst>
          </p:cNvPr>
          <p:cNvSpPr/>
          <p:nvPr/>
        </p:nvSpPr>
        <p:spPr>
          <a:xfrm>
            <a:off x="11005582" y="4755356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EE6E02-934B-BA74-6F5D-649E50DF21B2}"/>
              </a:ext>
            </a:extLst>
          </p:cNvPr>
          <p:cNvSpPr/>
          <p:nvPr/>
        </p:nvSpPr>
        <p:spPr>
          <a:xfrm>
            <a:off x="10991882" y="5935037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181372-1A15-668C-B821-40A3D230BF02}"/>
              </a:ext>
            </a:extLst>
          </p:cNvPr>
          <p:cNvSpPr/>
          <p:nvPr/>
        </p:nvSpPr>
        <p:spPr>
          <a:xfrm>
            <a:off x="10991882" y="7284833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D9FBC-410E-6686-8B0F-CE5193BFD93C}"/>
              </a:ext>
            </a:extLst>
          </p:cNvPr>
          <p:cNvSpPr txBox="1"/>
          <p:nvPr/>
        </p:nvSpPr>
        <p:spPr>
          <a:xfrm>
            <a:off x="181563" y="1241425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>
                <a:latin typeface="Helvetica Neue"/>
              </a:rPr>
              <a:t>System Overview: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ED747-154D-28F5-B1B7-5CE38F64BB14}"/>
              </a:ext>
            </a:extLst>
          </p:cNvPr>
          <p:cNvSpPr txBox="1"/>
          <p:nvPr/>
        </p:nvSpPr>
        <p:spPr>
          <a:xfrm>
            <a:off x="144991" y="6048613"/>
            <a:ext cx="3344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>
                <a:latin typeface="Helvetica Neue"/>
              </a:rPr>
              <a:t>Web Dashboard Example:</a:t>
            </a:r>
          </a:p>
          <a:p>
            <a:endParaRPr lang="en-AU" sz="2000" b="1" u="sng" dirty="0">
              <a:latin typeface="Helvetica Neue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A83694C-C19C-77A0-49D2-CFA295D82FF9}"/>
              </a:ext>
            </a:extLst>
          </p:cNvPr>
          <p:cNvSpPr txBox="1">
            <a:spLocks/>
          </p:cNvSpPr>
          <p:nvPr/>
        </p:nvSpPr>
        <p:spPr bwMode="auto">
          <a:xfrm>
            <a:off x="7650782" y="8325336"/>
            <a:ext cx="339554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u="sng" dirty="0"/>
              <a:t>Field Deploying Plan: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5BBEA-2D8D-0B6A-9214-F6E158E94E56}"/>
              </a:ext>
            </a:extLst>
          </p:cNvPr>
          <p:cNvSpPr txBox="1"/>
          <p:nvPr/>
        </p:nvSpPr>
        <p:spPr>
          <a:xfrm>
            <a:off x="7699290" y="8772740"/>
            <a:ext cx="319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1. Connect weather stations to the solar panel charging stations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2BE77-CFF5-94EB-51D9-718CE72DE856}"/>
              </a:ext>
            </a:extLst>
          </p:cNvPr>
          <p:cNvSpPr txBox="1"/>
          <p:nvPr/>
        </p:nvSpPr>
        <p:spPr>
          <a:xfrm>
            <a:off x="10946348" y="8769915"/>
            <a:ext cx="299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2. </a:t>
            </a:r>
            <a:r>
              <a:rPr lang="en-AU" sz="1400" dirty="0"/>
              <a:t>Connect base node into the PC USB 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F8279-D51D-C9A1-E29A-6BE424EFF3C1}"/>
              </a:ext>
            </a:extLst>
          </p:cNvPr>
          <p:cNvSpPr txBox="1"/>
          <p:nvPr/>
        </p:nvSpPr>
        <p:spPr>
          <a:xfrm>
            <a:off x="7699290" y="9309836"/>
            <a:ext cx="265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3. </a:t>
            </a:r>
            <a:r>
              <a:rPr lang="en-AU" sz="1400" dirty="0"/>
              <a:t>Run python program on the PC with the relevant COM port selected (ensure Pyserial and </a:t>
            </a:r>
            <a:r>
              <a:rPr lang="en-AU" sz="1400" dirty="0" err="1"/>
              <a:t>Tago</a:t>
            </a:r>
            <a:r>
              <a:rPr lang="en-AU" sz="1400" dirty="0"/>
              <a:t> are pip installed as well)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F6534-CEDD-3E27-AA58-2CFF8054E55B}"/>
              </a:ext>
            </a:extLst>
          </p:cNvPr>
          <p:cNvSpPr txBox="1"/>
          <p:nvPr/>
        </p:nvSpPr>
        <p:spPr>
          <a:xfrm>
            <a:off x="10946347" y="9313793"/>
            <a:ext cx="3199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4. Open the web dashboard and ensure weather stations are connected over Bluetooth to the base node and powered 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073438-D8DA-9283-D485-2369E478123D}"/>
              </a:ext>
            </a:extLst>
          </p:cNvPr>
          <p:cNvCxnSpPr>
            <a:cxnSpLocks/>
          </p:cNvCxnSpPr>
          <p:nvPr/>
        </p:nvCxnSpPr>
        <p:spPr>
          <a:xfrm>
            <a:off x="7650782" y="1114425"/>
            <a:ext cx="0" cy="921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79774A-A333-85B8-4F9A-CA9E7993E5C6}"/>
              </a:ext>
            </a:extLst>
          </p:cNvPr>
          <p:cNvCxnSpPr>
            <a:cxnSpLocks/>
          </p:cNvCxnSpPr>
          <p:nvPr/>
        </p:nvCxnSpPr>
        <p:spPr>
          <a:xfrm>
            <a:off x="7650782" y="8216900"/>
            <a:ext cx="7111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26BC64-40A9-6AFC-024B-EFB44C3E6A39}"/>
              </a:ext>
            </a:extLst>
          </p:cNvPr>
          <p:cNvCxnSpPr/>
          <p:nvPr/>
        </p:nvCxnSpPr>
        <p:spPr>
          <a:xfrm>
            <a:off x="0" y="5881757"/>
            <a:ext cx="7650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FA8D71D-5601-9B5C-B808-9D245C35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2" y="6622639"/>
            <a:ext cx="7324179" cy="35361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321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Air quality &amp; Weather station NETWORK  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admin</cp:lastModifiedBy>
  <cp:revision>29</cp:revision>
  <cp:lastPrinted>2023-05-24T04:59:53Z</cp:lastPrinted>
  <dcterms:created xsi:type="dcterms:W3CDTF">2011-10-04T02:18:07Z</dcterms:created>
  <dcterms:modified xsi:type="dcterms:W3CDTF">2023-05-25T23:55:17Z</dcterms:modified>
</cp:coreProperties>
</file>