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D2B85-6C77-4524-B5CF-70DB83DF7995}" type="datetimeFigureOut">
              <a:rPr lang="pt-BR" smtClean="0"/>
              <a:t>08/12/2022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F41F-C385-4E3D-B179-B56CBC4B41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45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D2B85-6C77-4524-B5CF-70DB83DF7995}" type="datetimeFigureOut">
              <a:rPr lang="pt-BR" smtClean="0"/>
              <a:t>08/12/2022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F41F-C385-4E3D-B179-B56CBC4B41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63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D2B85-6C77-4524-B5CF-70DB83DF7995}" type="datetimeFigureOut">
              <a:rPr lang="pt-BR" smtClean="0"/>
              <a:t>08/12/2022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F41F-C385-4E3D-B179-B56CBC4B41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54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D2B85-6C77-4524-B5CF-70DB83DF7995}" type="datetimeFigureOut">
              <a:rPr lang="pt-BR" smtClean="0"/>
              <a:t>08/12/2022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F41F-C385-4E3D-B179-B56CBC4B41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83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D2B85-6C77-4524-B5CF-70DB83DF7995}" type="datetimeFigureOut">
              <a:rPr lang="pt-BR" smtClean="0"/>
              <a:t>08/12/2022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F41F-C385-4E3D-B179-B56CBC4B41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62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D2B85-6C77-4524-B5CF-70DB83DF7995}" type="datetimeFigureOut">
              <a:rPr lang="pt-BR" smtClean="0"/>
              <a:t>08/12/2022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F41F-C385-4E3D-B179-B56CBC4B41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87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D2B85-6C77-4524-B5CF-70DB83DF7995}" type="datetimeFigureOut">
              <a:rPr lang="pt-BR" smtClean="0"/>
              <a:t>08/12/2022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F41F-C385-4E3D-B179-B56CBC4B41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98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D2B85-6C77-4524-B5CF-70DB83DF7995}" type="datetimeFigureOut">
              <a:rPr lang="pt-BR" smtClean="0"/>
              <a:t>08/12/2022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F41F-C385-4E3D-B179-B56CBC4B41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D2B85-6C77-4524-B5CF-70DB83DF7995}" type="datetimeFigureOut">
              <a:rPr lang="pt-BR" smtClean="0"/>
              <a:t>08/12/2022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F41F-C385-4E3D-B179-B56CBC4B41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0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D2B85-6C77-4524-B5CF-70DB83DF7995}" type="datetimeFigureOut">
              <a:rPr lang="pt-BR" smtClean="0"/>
              <a:t>08/12/2022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F41F-C385-4E3D-B179-B56CBC4B41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0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D2B85-6C77-4524-B5CF-70DB83DF7995}" type="datetimeFigureOut">
              <a:rPr lang="pt-BR" smtClean="0"/>
              <a:t>08/12/2022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F41F-C385-4E3D-B179-B56CBC4B41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44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D2B85-6C77-4524-B5CF-70DB83DF7995}" type="datetimeFigureOut">
              <a:rPr lang="pt-BR" smtClean="0"/>
              <a:t>08/12/2022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1F41F-C385-4E3D-B179-B56CBC4B41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652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1CB32-418F-510B-A540-3E94FCF2F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Programação de Soluções Computacionais – A3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7333CD-1056-AB49-E09F-1AA944E49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4639"/>
            <a:ext cx="9144000" cy="1655762"/>
          </a:xfrm>
        </p:spPr>
        <p:txBody>
          <a:bodyPr/>
          <a:lstStyle/>
          <a:p>
            <a:r>
              <a:rPr lang="pt-BR" dirty="0"/>
              <a:t>Napoleon Michel Degreas</a:t>
            </a:r>
          </a:p>
          <a:p>
            <a:r>
              <a:rPr lang="pt-BR" dirty="0"/>
              <a:t>12522128525</a:t>
            </a:r>
          </a:p>
        </p:txBody>
      </p:sp>
    </p:spTree>
    <p:extLst>
      <p:ext uri="{BB962C8B-B14F-4D97-AF65-F5344CB8AC3E}">
        <p14:creationId xmlns:p14="http://schemas.microsoft.com/office/powerpoint/2010/main" val="315673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CBD5E-890A-32D1-9841-A04408088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Especificações do programa – Classe “Estudante’’: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1628955-A4A4-FBEA-61A5-90674EA5E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53330"/>
            <a:ext cx="6162675" cy="5455483"/>
          </a:xfrm>
        </p:spPr>
      </p:pic>
    </p:spTree>
    <p:extLst>
      <p:ext uri="{BB962C8B-B14F-4D97-AF65-F5344CB8AC3E}">
        <p14:creationId xmlns:p14="http://schemas.microsoft.com/office/powerpoint/2010/main" val="111673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1CFEA-6074-232C-328C-4A20147C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Especificações gerais do programa – Classe ‘’InstituicaoDAO’’: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9064C2-DF8E-2EDB-6302-3E9984D7A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Classe contida no pacote ‘’repositorio’’ , é a classe responsável por estabelecer a conexão entre o Java e o Banco de Dados, permite ainda a manipulação e envio dos dados das classes contidas no pacote ‘’entidades’’ ao Banco de Dados.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822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B38D3-0FDD-0A0A-95A4-04C970DA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Especificações gerais do programa – Classe ‘’InstituicaoDAO’’: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B29A6FD-B2DC-ED98-4943-3789C1D47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3331"/>
            <a:ext cx="6419850" cy="5467260"/>
          </a:xfrm>
        </p:spPr>
      </p:pic>
    </p:spTree>
    <p:extLst>
      <p:ext uri="{BB962C8B-B14F-4D97-AF65-F5344CB8AC3E}">
        <p14:creationId xmlns:p14="http://schemas.microsoft.com/office/powerpoint/2010/main" val="39944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86A5A-B6CF-7EC3-18E1-025CF488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Especificações gerais do programa – Classe ‘’UsaInstituicao’’: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B8BDD6-8CA6-BADF-C5F9-6915B5A54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Classe contida no pacote ‘’aplicacao’’, é a classe responsável por implementar uma interface com o usuário, contém o método ‘’main’’.</a:t>
            </a:r>
          </a:p>
          <a:p>
            <a:pPr marL="0" indent="0">
              <a:buNone/>
            </a:pPr>
            <a:r>
              <a:rPr lang="pt-BR" dirty="0"/>
              <a:t>É a classe que utiliza os serviços das classes anteriores, mais especificamente, da classe “InstituicaoDAO’’. </a:t>
            </a:r>
          </a:p>
        </p:txBody>
      </p:sp>
    </p:spTree>
    <p:extLst>
      <p:ext uri="{BB962C8B-B14F-4D97-AF65-F5344CB8AC3E}">
        <p14:creationId xmlns:p14="http://schemas.microsoft.com/office/powerpoint/2010/main" val="2943735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89180-7C14-9F7F-E993-C49E34FC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Especificações gerais do programa – Classe ‘’UsaInstituicao’’: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ECDE373-1E7B-C598-1A9F-209B6CB8D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3331"/>
            <a:ext cx="5891213" cy="5433008"/>
          </a:xfrm>
        </p:spPr>
      </p:pic>
    </p:spTree>
    <p:extLst>
      <p:ext uri="{BB962C8B-B14F-4D97-AF65-F5344CB8AC3E}">
        <p14:creationId xmlns:p14="http://schemas.microsoft.com/office/powerpoint/2010/main" val="135496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C2601-09E5-F941-CBE1-F71805ED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Especificações gerais do programa – Função: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8FCDA0-8F73-57A9-1C6F-F18092831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programa desenvolvido tem a finalidade de realizar cadastros, remoções, atualizações de dados e listangem de entidades em uma instituição.</a:t>
            </a:r>
          </a:p>
          <a:p>
            <a:pPr marL="0" indent="0">
              <a:buNone/>
            </a:pPr>
            <a:r>
              <a:rPr lang="pt-BR" dirty="0"/>
              <a:t>As operações citadas acima são realizadas pelo Java. Através do Java é possível realizar tais operações de maneira em que os dados sejam salvos nas respectivas tabelas em um Banco de Dados.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068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118FD-EA68-7E19-F877-8B2AD79A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Especificações gerais do programa – Implementação: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82D5A4-945F-1907-847F-85D39BD4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Tratando-se de uma instituição de ensino, foram criadas 3 classes para representar as entidades dessa instituição. E outras 2, uma com a função principal de estabelecer a conexão com o Banco de Dados, e outra com a função ‘’main’’, responsável por implementar a comunicação com o usuário do programa. </a:t>
            </a:r>
          </a:p>
        </p:txBody>
      </p:sp>
    </p:spTree>
    <p:extLst>
      <p:ext uri="{BB962C8B-B14F-4D97-AF65-F5344CB8AC3E}">
        <p14:creationId xmlns:p14="http://schemas.microsoft.com/office/powerpoint/2010/main" val="276954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94D66-7980-66A7-2D17-30218B3B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Especificações gerais do programa – Classe ‘’MembrosInstituicao’’: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E549D2-57B3-1803-A5B5-C645DF94D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93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Contida no pacote ‘’entidades’’, é a classe mãe, responsável por representar de maneira geral as entidades contidas nessa instituição. Ou seja, contém atributos comuns tanto para professores, quanto para alunos. Por exemplo; id, nome, membro, semestre.</a:t>
            </a:r>
          </a:p>
          <a:p>
            <a:pPr marL="0" indent="0">
              <a:buNone/>
            </a:pPr>
            <a:r>
              <a:rPr lang="pt-BR" dirty="0"/>
              <a:t>O id é responsável por identificar cada membro da instituição no Banco de Dados.</a:t>
            </a:r>
          </a:p>
          <a:p>
            <a:pPr marL="0" indent="0">
              <a:buNone/>
            </a:pPr>
            <a:r>
              <a:rPr lang="pt-BR" dirty="0"/>
              <a:t>O membro é equivalente ao ‘’cargo’’ da entidade na instituição, como por exemplo, ‘’professor’’ (foi usado o nome ‘’membro’’, pois aluno não é um cargo).</a:t>
            </a:r>
          </a:p>
        </p:txBody>
      </p:sp>
    </p:spTree>
    <p:extLst>
      <p:ext uri="{BB962C8B-B14F-4D97-AF65-F5344CB8AC3E}">
        <p14:creationId xmlns:p14="http://schemas.microsoft.com/office/powerpoint/2010/main" val="358408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D6D01-7B40-2B91-8AF4-DFC0C61E6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Especificações do programa – Classe ‘’MembrosInstituicao’’: 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649C8912-DF5B-76C9-24B7-26ECA31DB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3818"/>
            <a:ext cx="4829849" cy="3658111"/>
          </a:xfrm>
        </p:spPr>
      </p:pic>
    </p:spTree>
    <p:extLst>
      <p:ext uri="{BB962C8B-B14F-4D97-AF65-F5344CB8AC3E}">
        <p14:creationId xmlns:p14="http://schemas.microsoft.com/office/powerpoint/2010/main" val="362391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7D700-E10F-0F65-377F-F762B1A3E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Especificações gerais do programa – Classe ‘’MembrosInstituicao’’: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467F68-7A1C-71E9-ACDE-1851C88AC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Os atributos estão com o modificador de acesso ‘’protected’’ , o que implica em encapsulamento (o modificador ‘’private’’ não foi utilizado neste caso, pois estes atributos foram utilizados por outras classes do mesmo pacote em seus próprios métodos).</a:t>
            </a:r>
          </a:p>
        </p:txBody>
      </p:sp>
    </p:spTree>
    <p:extLst>
      <p:ext uri="{BB962C8B-B14F-4D97-AF65-F5344CB8AC3E}">
        <p14:creationId xmlns:p14="http://schemas.microsoft.com/office/powerpoint/2010/main" val="234278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B7247-C1BF-BD32-798C-ADF94801A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Especificações gerais do programa – Classe ‘’Professor’’: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20A566-767D-2D3C-B6CC-C1194C987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Contida no pacote ‘’entidades’’, é classe responsável por representar a entidade professor em uma instituição.</a:t>
            </a:r>
          </a:p>
          <a:p>
            <a:pPr marL="0" indent="0">
              <a:buNone/>
            </a:pPr>
            <a:r>
              <a:rPr lang="pt-BR" dirty="0"/>
              <a:t>É a classe filha de ‘’MembrosInstituicao’’, além de seus próprios atributos e os atributos herdados da classe mãe, contém uma sobreposição de método, sua própria versão de ‘’toString’’ (motivo pelo qual os atributos da classe mãe estão com modificadores ‘’protected’’). </a:t>
            </a:r>
          </a:p>
        </p:txBody>
      </p:sp>
    </p:spTree>
    <p:extLst>
      <p:ext uri="{BB962C8B-B14F-4D97-AF65-F5344CB8AC3E}">
        <p14:creationId xmlns:p14="http://schemas.microsoft.com/office/powerpoint/2010/main" val="407266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C8131-D42E-798C-C5C6-04F39E44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Especificações gerais do programa – Classe ‘’Professor’’: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1FFC47C-6759-35B9-3440-229370883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3818"/>
            <a:ext cx="6591300" cy="5376590"/>
          </a:xfrm>
        </p:spPr>
      </p:pic>
    </p:spTree>
    <p:extLst>
      <p:ext uri="{BB962C8B-B14F-4D97-AF65-F5344CB8AC3E}">
        <p14:creationId xmlns:p14="http://schemas.microsoft.com/office/powerpoint/2010/main" val="116850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8FEF0-EA96-2505-D2C6-338CD12C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Especificações gerais do programa – Classe ‘’Estudante’’: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2E9A4B-51CF-3F7A-4522-4F5D4E8D0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Contida no pacote ‘’entidades’’, é a classe responsável por representar a entidade aluno em uma instituição. </a:t>
            </a:r>
          </a:p>
          <a:p>
            <a:pPr marL="0" indent="0">
              <a:buNone/>
            </a:pPr>
            <a:r>
              <a:rPr lang="pt-BR" dirty="0"/>
              <a:t>Contém também seus próprios atributos e versão própria de ‘’toString’’, além dos herdados da classe mãe. </a:t>
            </a:r>
          </a:p>
        </p:txBody>
      </p:sp>
    </p:spTree>
    <p:extLst>
      <p:ext uri="{BB962C8B-B14F-4D97-AF65-F5344CB8AC3E}">
        <p14:creationId xmlns:p14="http://schemas.microsoft.com/office/powerpoint/2010/main" val="96985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572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Programação de Soluções Computacionais – A3</vt:lpstr>
      <vt:lpstr>Especificações gerais do programa – Função:</vt:lpstr>
      <vt:lpstr>Especificações gerais do programa – Implementação:</vt:lpstr>
      <vt:lpstr>Especificações gerais do programa – Classe ‘’MembrosInstituicao’’:</vt:lpstr>
      <vt:lpstr>Especificações do programa – Classe ‘’MembrosInstituicao’’: </vt:lpstr>
      <vt:lpstr>Especificações gerais do programa – Classe ‘’MembrosInstituicao’’:</vt:lpstr>
      <vt:lpstr>Especificações gerais do programa – Classe ‘’Professor’’:</vt:lpstr>
      <vt:lpstr>Especificações gerais do programa – Classe ‘’Professor’’:</vt:lpstr>
      <vt:lpstr>Especificações gerais do programa – Classe ‘’Estudante’’:</vt:lpstr>
      <vt:lpstr>Especificações do programa – Classe “Estudante’’: </vt:lpstr>
      <vt:lpstr>Especificações gerais do programa – Classe ‘’InstituicaoDAO’’:</vt:lpstr>
      <vt:lpstr>Especificações gerais do programa – Classe ‘’InstituicaoDAO’’: </vt:lpstr>
      <vt:lpstr>Especificações gerais do programa – Classe ‘’UsaInstituicao’’: </vt:lpstr>
      <vt:lpstr>Especificações gerais do programa – Classe ‘’UsaInstituicao’’: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de Soluções Computacionais – A3</dc:title>
  <dc:creator>Napoleon</dc:creator>
  <cp:lastModifiedBy>Napoleon</cp:lastModifiedBy>
  <cp:revision>4</cp:revision>
  <dcterms:created xsi:type="dcterms:W3CDTF">2022-12-08T02:11:16Z</dcterms:created>
  <dcterms:modified xsi:type="dcterms:W3CDTF">2022-12-08T05:06:22Z</dcterms:modified>
</cp:coreProperties>
</file>