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27"/>
  </p:notesMasterIdLst>
  <p:sldIdLst>
    <p:sldId id="348" r:id="rId2"/>
    <p:sldId id="380" r:id="rId3"/>
    <p:sldId id="338" r:id="rId4"/>
    <p:sldId id="440" r:id="rId5"/>
    <p:sldId id="441" r:id="rId6"/>
    <p:sldId id="442" r:id="rId7"/>
    <p:sldId id="443" r:id="rId8"/>
    <p:sldId id="444" r:id="rId9"/>
    <p:sldId id="446" r:id="rId10"/>
    <p:sldId id="447" r:id="rId11"/>
    <p:sldId id="448" r:id="rId12"/>
    <p:sldId id="445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49" r:id="rId21"/>
    <p:sldId id="459" r:id="rId22"/>
    <p:sldId id="458" r:id="rId23"/>
    <p:sldId id="457" r:id="rId24"/>
    <p:sldId id="439" r:id="rId25"/>
    <p:sldId id="32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8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10D6B7-98C8-41A0-A02B-CF7A7FDC89A2}" v="4" dt="2023-02-17T19:01:57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5" autoAdjust="0"/>
    <p:restoredTop sz="94640" autoAdjust="0"/>
  </p:normalViewPr>
  <p:slideViewPr>
    <p:cSldViewPr snapToGrid="0">
      <p:cViewPr varScale="1">
        <p:scale>
          <a:sx n="95" d="100"/>
          <a:sy n="95" d="100"/>
        </p:scale>
        <p:origin x="22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4F10D6B7-98C8-41A0-A02B-CF7A7FDC89A2}"/>
    <pc:docChg chg="undo custSel addSld delSld modSld sldOrd">
      <pc:chgData name="Judson Santiago" userId="ebb108da2f256286" providerId="LiveId" clId="{4F10D6B7-98C8-41A0-A02B-CF7A7FDC89A2}" dt="2023-02-17T19:08:38.077" v="11101" actId="6549"/>
      <pc:docMkLst>
        <pc:docMk/>
      </pc:docMkLst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0" sldId="287"/>
        </pc:sldMkLst>
      </pc:sldChg>
      <pc:sldChg chg="addSp delSp modSp add mod modNotesTx">
        <pc:chgData name="Judson Santiago" userId="ebb108da2f256286" providerId="LiveId" clId="{4F10D6B7-98C8-41A0-A02B-CF7A7FDC89A2}" dt="2023-02-17T18:33:47.158" v="10728" actId="14100"/>
        <pc:sldMkLst>
          <pc:docMk/>
          <pc:sldMk cId="3868093180" sldId="338"/>
        </pc:sldMkLst>
        <pc:spChg chg="mod">
          <ac:chgData name="Judson Santiago" userId="ebb108da2f256286" providerId="LiveId" clId="{4F10D6B7-98C8-41A0-A02B-CF7A7FDC89A2}" dt="2023-02-12T03:17:48.040" v="10498" actId="20577"/>
          <ac:spMkLst>
            <pc:docMk/>
            <pc:sldMk cId="3868093180" sldId="338"/>
            <ac:spMk id="3" creationId="{D5EA17BD-5618-F84E-4445-4B246A98F39E}"/>
          </ac:spMkLst>
        </pc:spChg>
        <pc:spChg chg="del mod topLvl">
          <ac:chgData name="Judson Santiago" userId="ebb108da2f256286" providerId="LiveId" clId="{4F10D6B7-98C8-41A0-A02B-CF7A7FDC89A2}" dt="2023-02-08T12:00:51.304" v="932" actId="478"/>
          <ac:spMkLst>
            <pc:docMk/>
            <pc:sldMk cId="3868093180" sldId="338"/>
            <ac:spMk id="4" creationId="{BC05E2D4-7835-4110-6A8C-1529C8AC3365}"/>
          </ac:spMkLst>
        </pc:spChg>
        <pc:spChg chg="add mod">
          <ac:chgData name="Judson Santiago" userId="ebb108da2f256286" providerId="LiveId" clId="{4F10D6B7-98C8-41A0-A02B-CF7A7FDC89A2}" dt="2023-02-17T18:33:36.149" v="10726" actId="207"/>
          <ac:spMkLst>
            <pc:docMk/>
            <pc:sldMk cId="3868093180" sldId="338"/>
            <ac:spMk id="8" creationId="{36BFF2CF-12C5-FD52-1F81-00667E580625}"/>
          </ac:spMkLst>
        </pc:spChg>
        <pc:spChg chg="add mod">
          <ac:chgData name="Judson Santiago" userId="ebb108da2f256286" providerId="LiveId" clId="{4F10D6B7-98C8-41A0-A02B-CF7A7FDC89A2}" dt="2023-02-17T18:32:58.358" v="10710" actId="20577"/>
          <ac:spMkLst>
            <pc:docMk/>
            <pc:sldMk cId="3868093180" sldId="338"/>
            <ac:spMk id="10" creationId="{21F5EDBB-9001-B8DE-E0FC-32B169FE652B}"/>
          </ac:spMkLst>
        </pc:spChg>
        <pc:spChg chg="add mod">
          <ac:chgData name="Judson Santiago" userId="ebb108da2f256286" providerId="LiveId" clId="{4F10D6B7-98C8-41A0-A02B-CF7A7FDC89A2}" dt="2023-02-17T18:33:16.932" v="10716" actId="20577"/>
          <ac:spMkLst>
            <pc:docMk/>
            <pc:sldMk cId="3868093180" sldId="338"/>
            <ac:spMk id="14" creationId="{E290DB34-3A3D-C4B7-5B9F-65AB6194CF9B}"/>
          </ac:spMkLst>
        </pc:spChg>
        <pc:grpChg chg="del">
          <ac:chgData name="Judson Santiago" userId="ebb108da2f256286" providerId="LiveId" clId="{4F10D6B7-98C8-41A0-A02B-CF7A7FDC89A2}" dt="2023-02-08T11:51:23.108" v="592" actId="478"/>
          <ac:grpSpMkLst>
            <pc:docMk/>
            <pc:sldMk cId="3868093180" sldId="338"/>
            <ac:grpSpMk id="5" creationId="{6EE6EA4F-2CD1-8A5B-F6ED-D428134387A0}"/>
          </ac:grpSpMkLst>
        </pc:grpChg>
        <pc:grpChg chg="del">
          <ac:chgData name="Judson Santiago" userId="ebb108da2f256286" providerId="LiveId" clId="{4F10D6B7-98C8-41A0-A02B-CF7A7FDC89A2}" dt="2023-02-08T11:49:29.507" v="534" actId="478"/>
          <ac:grpSpMkLst>
            <pc:docMk/>
            <pc:sldMk cId="3868093180" sldId="338"/>
            <ac:grpSpMk id="16" creationId="{7F927B94-E73B-514D-0240-2589C1E5706F}"/>
          </ac:grpSpMkLst>
        </pc:grpChg>
        <pc:grpChg chg="add mod">
          <ac:chgData name="Judson Santiago" userId="ebb108da2f256286" providerId="LiveId" clId="{4F10D6B7-98C8-41A0-A02B-CF7A7FDC89A2}" dt="2023-02-12T03:18:45.599" v="10575" actId="1076"/>
          <ac:grpSpMkLst>
            <pc:docMk/>
            <pc:sldMk cId="3868093180" sldId="338"/>
            <ac:grpSpMk id="18" creationId="{75F87265-4298-1C08-9E20-BDD8C4AA03A7}"/>
          </ac:grpSpMkLst>
        </pc:grpChg>
        <pc:picChg chg="del">
          <ac:chgData name="Judson Santiago" userId="ebb108da2f256286" providerId="LiveId" clId="{4F10D6B7-98C8-41A0-A02B-CF7A7FDC89A2}" dt="2023-02-08T11:49:23.787" v="533" actId="478"/>
          <ac:picMkLst>
            <pc:docMk/>
            <pc:sldMk cId="3868093180" sldId="338"/>
            <ac:picMk id="12" creationId="{89225000-9735-1E5B-D6CC-D0DC17C8F598}"/>
          </ac:picMkLst>
        </pc:picChg>
        <pc:picChg chg="del topLvl">
          <ac:chgData name="Judson Santiago" userId="ebb108da2f256286" providerId="LiveId" clId="{4F10D6B7-98C8-41A0-A02B-CF7A7FDC89A2}" dt="2023-02-08T11:49:29.507" v="534" actId="478"/>
          <ac:picMkLst>
            <pc:docMk/>
            <pc:sldMk cId="3868093180" sldId="338"/>
            <ac:picMk id="15" creationId="{F71FA4F3-99E9-546C-6F90-11F072843240}"/>
          </ac:picMkLst>
        </pc:picChg>
        <pc:cxnChg chg="mod">
          <ac:chgData name="Judson Santiago" userId="ebb108da2f256286" providerId="LiveId" clId="{4F10D6B7-98C8-41A0-A02B-CF7A7FDC89A2}" dt="2023-02-17T18:33:43.227" v="10727" actId="14100"/>
          <ac:cxnSpMkLst>
            <pc:docMk/>
            <pc:sldMk cId="3868093180" sldId="338"/>
            <ac:cxnSpMk id="7" creationId="{4E7A5A4B-5ACC-0309-A30F-F60A2CBD56C4}"/>
          </ac:cxnSpMkLst>
        </pc:cxnChg>
        <pc:cxnChg chg="add mod">
          <ac:chgData name="Judson Santiago" userId="ebb108da2f256286" providerId="LiveId" clId="{4F10D6B7-98C8-41A0-A02B-CF7A7FDC89A2}" dt="2023-02-17T18:33:47.158" v="10728" actId="14100"/>
          <ac:cxnSpMkLst>
            <pc:docMk/>
            <pc:sldMk cId="3868093180" sldId="338"/>
            <ac:cxnSpMk id="17" creationId="{8BA9E724-BB04-AF7E-A7DA-555F73C18A82}"/>
          </ac:cxnSpMkLst>
        </pc:cxnChg>
      </pc:sldChg>
      <pc:sldChg chg="modSp mod">
        <pc:chgData name="Judson Santiago" userId="ebb108da2f256286" providerId="LiveId" clId="{4F10D6B7-98C8-41A0-A02B-CF7A7FDC89A2}" dt="2023-02-08T12:10:57.260" v="1209" actId="20577"/>
        <pc:sldMkLst>
          <pc:docMk/>
          <pc:sldMk cId="765175575" sldId="348"/>
        </pc:sldMkLst>
        <pc:spChg chg="mod">
          <ac:chgData name="Judson Santiago" userId="ebb108da2f256286" providerId="LiveId" clId="{4F10D6B7-98C8-41A0-A02B-CF7A7FDC89A2}" dt="2023-02-08T12:10:57.260" v="1209" actId="20577"/>
          <ac:spMkLst>
            <pc:docMk/>
            <pc:sldMk cId="765175575" sldId="348"/>
            <ac:spMk id="2" creationId="{1B5E5EE7-FE4A-4A47-864C-DEC085BDD96C}"/>
          </ac:spMkLst>
        </pc:spChg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1432109946" sldId="349"/>
        </pc:sldMkLst>
      </pc:sldChg>
      <pc:sldChg chg="addSp delSp modSp add mod modNotesTx">
        <pc:chgData name="Judson Santiago" userId="ebb108da2f256286" providerId="LiveId" clId="{4F10D6B7-98C8-41A0-A02B-CF7A7FDC89A2}" dt="2023-02-12T03:16:07.554" v="10463" actId="6549"/>
        <pc:sldMkLst>
          <pc:docMk/>
          <pc:sldMk cId="686910975" sldId="380"/>
        </pc:sldMkLst>
        <pc:spChg chg="mod">
          <ac:chgData name="Judson Santiago" userId="ebb108da2f256286" providerId="LiveId" clId="{4F10D6B7-98C8-41A0-A02B-CF7A7FDC89A2}" dt="2023-02-12T03:16:07.554" v="10463" actId="6549"/>
          <ac:spMkLst>
            <pc:docMk/>
            <pc:sldMk cId="686910975" sldId="380"/>
            <ac:spMk id="3" creationId="{E8630A98-2B22-FD18-825C-770128E08C53}"/>
          </ac:spMkLst>
        </pc:spChg>
        <pc:spChg chg="mod">
          <ac:chgData name="Judson Santiago" userId="ebb108da2f256286" providerId="LiveId" clId="{4F10D6B7-98C8-41A0-A02B-CF7A7FDC89A2}" dt="2023-02-08T11:52:55.759" v="703" actId="164"/>
          <ac:spMkLst>
            <pc:docMk/>
            <pc:sldMk cId="686910975" sldId="380"/>
            <ac:spMk id="4" creationId="{98889B6D-BFFC-E0D4-6A32-2B7FD98C2420}"/>
          </ac:spMkLst>
        </pc:spChg>
        <pc:spChg chg="del">
          <ac:chgData name="Judson Santiago" userId="ebb108da2f256286" providerId="LiveId" clId="{4F10D6B7-98C8-41A0-A02B-CF7A7FDC89A2}" dt="2023-02-08T11:35:43.201" v="160" actId="478"/>
          <ac:spMkLst>
            <pc:docMk/>
            <pc:sldMk cId="686910975" sldId="380"/>
            <ac:spMk id="5" creationId="{EAA54820-FE5F-E880-30DC-D2E79B59649D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8" creationId="{87534D92-7D63-8723-626B-F0FE6C903314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14" creationId="{A73E71F9-E701-79EE-C680-93E9E3DF7797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16" creationId="{9BC1E165-DCD0-60A7-1F7B-A9F2EB4B058E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25" creationId="{2CC0491C-1B05-6876-39B4-B207E67BDC81}"/>
          </ac:spMkLst>
        </pc:spChg>
        <pc:spChg chg="mod">
          <ac:chgData name="Judson Santiago" userId="ebb108da2f256286" providerId="LiveId" clId="{4F10D6B7-98C8-41A0-A02B-CF7A7FDC89A2}" dt="2023-02-08T11:35:43.710" v="161"/>
          <ac:spMkLst>
            <pc:docMk/>
            <pc:sldMk cId="686910975" sldId="380"/>
            <ac:spMk id="26" creationId="{41040A14-A388-2699-B4D7-82A7F96FA98C}"/>
          </ac:spMkLst>
        </pc:spChg>
        <pc:spChg chg="add mod">
          <ac:chgData name="Judson Santiago" userId="ebb108da2f256286" providerId="LiveId" clId="{4F10D6B7-98C8-41A0-A02B-CF7A7FDC89A2}" dt="2023-02-08T11:52:55.759" v="703" actId="164"/>
          <ac:spMkLst>
            <pc:docMk/>
            <pc:sldMk cId="686910975" sldId="380"/>
            <ac:spMk id="27" creationId="{2D42EAA7-1B34-ACEF-CF1C-ECC93CA92E65}"/>
          </ac:spMkLst>
        </pc:spChg>
        <pc:grpChg chg="add mod">
          <ac:chgData name="Judson Santiago" userId="ebb108da2f256286" providerId="LiveId" clId="{4F10D6B7-98C8-41A0-A02B-CF7A7FDC89A2}" dt="2023-02-08T11:52:55.759" v="703" actId="164"/>
          <ac:grpSpMkLst>
            <pc:docMk/>
            <pc:sldMk cId="686910975" sldId="380"/>
            <ac:grpSpMk id="6" creationId="{95526E72-86C6-6493-2B1D-83156A32AEDD}"/>
          </ac:grpSpMkLst>
        </pc:grpChg>
        <pc:grpChg chg="mod">
          <ac:chgData name="Judson Santiago" userId="ebb108da2f256286" providerId="LiveId" clId="{4F10D6B7-98C8-41A0-A02B-CF7A7FDC89A2}" dt="2023-02-08T11:35:43.710" v="161"/>
          <ac:grpSpMkLst>
            <pc:docMk/>
            <pc:sldMk cId="686910975" sldId="380"/>
            <ac:grpSpMk id="15" creationId="{4201850A-2CD6-4ECB-D29F-B810A13CE439}"/>
          </ac:grpSpMkLst>
        </pc:grpChg>
        <pc:grpChg chg="add mod">
          <ac:chgData name="Judson Santiago" userId="ebb108da2f256286" providerId="LiveId" clId="{4F10D6B7-98C8-41A0-A02B-CF7A7FDC89A2}" dt="2023-02-08T11:52:55.759" v="703" actId="164"/>
          <ac:grpSpMkLst>
            <pc:docMk/>
            <pc:sldMk cId="686910975" sldId="380"/>
            <ac:grpSpMk id="33" creationId="{193B2816-D0DE-F89D-7668-4825993AD072}"/>
          </ac:grpSpMkLst>
        </pc:grpChg>
        <pc:grpChg chg="del">
          <ac:chgData name="Judson Santiago" userId="ebb108da2f256286" providerId="LiveId" clId="{4F10D6B7-98C8-41A0-A02B-CF7A7FDC89A2}" dt="2023-02-08T11:35:43.201" v="160" actId="478"/>
          <ac:grpSpMkLst>
            <pc:docMk/>
            <pc:sldMk cId="686910975" sldId="380"/>
            <ac:grpSpMk id="42" creationId="{015D4645-8A86-4526-F138-64D54F874F7B}"/>
          </ac:grpSpMkLst>
        </pc:grpChg>
        <pc:cxnChg chg="add mod">
          <ac:chgData name="Judson Santiago" userId="ebb108da2f256286" providerId="LiveId" clId="{4F10D6B7-98C8-41A0-A02B-CF7A7FDC89A2}" dt="2023-02-08T11:52:55.759" v="703" actId="164"/>
          <ac:cxnSpMkLst>
            <pc:docMk/>
            <pc:sldMk cId="686910975" sldId="380"/>
            <ac:cxnSpMk id="29" creationId="{33011A38-2E89-BFD5-E1C1-BE910A89D6C0}"/>
          </ac:cxnSpMkLst>
        </pc:cxnChg>
      </pc:sldChg>
      <pc:sldChg chg="del">
        <pc:chgData name="Judson Santiago" userId="ebb108da2f256286" providerId="LiveId" clId="{4F10D6B7-98C8-41A0-A02B-CF7A7FDC89A2}" dt="2023-02-10T23:40:57.041" v="6252" actId="47"/>
        <pc:sldMkLst>
          <pc:docMk/>
          <pc:sldMk cId="0" sldId="416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2400531954" sldId="427"/>
        </pc:sldMkLst>
      </pc:sldChg>
      <pc:sldChg chg="modSp del mod ord">
        <pc:chgData name="Judson Santiago" userId="ebb108da2f256286" providerId="LiveId" clId="{4F10D6B7-98C8-41A0-A02B-CF7A7FDC89A2}" dt="2023-02-10T23:40:56.547" v="6251" actId="47"/>
        <pc:sldMkLst>
          <pc:docMk/>
          <pc:sldMk cId="20828542" sldId="428"/>
        </pc:sldMkLst>
        <pc:spChg chg="mod">
          <ac:chgData name="Judson Santiago" userId="ebb108da2f256286" providerId="LiveId" clId="{4F10D6B7-98C8-41A0-A02B-CF7A7FDC89A2}" dt="2023-02-08T11:30:24.617" v="55" actId="20577"/>
          <ac:spMkLst>
            <pc:docMk/>
            <pc:sldMk cId="20828542" sldId="428"/>
            <ac:spMk id="2" creationId="{FB0B89A7-B53B-FF23-611F-16B72DD4CDB4}"/>
          </ac:spMkLst>
        </pc:spChg>
      </pc:sldChg>
      <pc:sldChg chg="del">
        <pc:chgData name="Judson Santiago" userId="ebb108da2f256286" providerId="LiveId" clId="{4F10D6B7-98C8-41A0-A02B-CF7A7FDC89A2}" dt="2023-02-10T23:40:57.682" v="6253" actId="47"/>
        <pc:sldMkLst>
          <pc:docMk/>
          <pc:sldMk cId="2983298167" sldId="429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694349780" sldId="430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4137119080" sldId="431"/>
        </pc:sldMkLst>
      </pc:sldChg>
      <pc:sldChg chg="modSp del mod">
        <pc:chgData name="Judson Santiago" userId="ebb108da2f256286" providerId="LiveId" clId="{4F10D6B7-98C8-41A0-A02B-CF7A7FDC89A2}" dt="2023-02-10T23:41:08.191" v="6254" actId="47"/>
        <pc:sldMkLst>
          <pc:docMk/>
          <pc:sldMk cId="3565335010" sldId="432"/>
        </pc:sldMkLst>
        <pc:spChg chg="mod">
          <ac:chgData name="Judson Santiago" userId="ebb108da2f256286" providerId="LiveId" clId="{4F10D6B7-98C8-41A0-A02B-CF7A7FDC89A2}" dt="2023-02-10T23:32:05.401" v="6080" actId="207"/>
          <ac:spMkLst>
            <pc:docMk/>
            <pc:sldMk cId="3565335010" sldId="432"/>
            <ac:spMk id="4" creationId="{9EDDD6FD-A01A-50D4-F690-C80D90B964CF}"/>
          </ac:spMkLst>
        </pc:spChg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3098866017" sldId="433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2746830405" sldId="434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126843199" sldId="435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2713046215" sldId="437"/>
        </pc:sldMkLst>
      </pc:sldChg>
      <pc:sldChg chg="del">
        <pc:chgData name="Judson Santiago" userId="ebb108da2f256286" providerId="LiveId" clId="{4F10D6B7-98C8-41A0-A02B-CF7A7FDC89A2}" dt="2023-02-10T23:41:08.191" v="6254" actId="47"/>
        <pc:sldMkLst>
          <pc:docMk/>
          <pc:sldMk cId="1946376401" sldId="438"/>
        </pc:sldMkLst>
      </pc:sldChg>
      <pc:sldChg chg="modSp mod">
        <pc:chgData name="Judson Santiago" userId="ebb108da2f256286" providerId="LiveId" clId="{4F10D6B7-98C8-41A0-A02B-CF7A7FDC89A2}" dt="2023-02-10T23:41:19.761" v="6257" actId="20577"/>
        <pc:sldMkLst>
          <pc:docMk/>
          <pc:sldMk cId="1592905072" sldId="439"/>
        </pc:sldMkLst>
        <pc:spChg chg="mod">
          <ac:chgData name="Judson Santiago" userId="ebb108da2f256286" providerId="LiveId" clId="{4F10D6B7-98C8-41A0-A02B-CF7A7FDC89A2}" dt="2023-02-10T23:41:19.761" v="6257" actId="20577"/>
          <ac:spMkLst>
            <pc:docMk/>
            <pc:sldMk cId="1592905072" sldId="439"/>
            <ac:spMk id="3" creationId="{8163265F-F642-B522-FF80-F3986EE624E2}"/>
          </ac:spMkLst>
        </pc:spChg>
      </pc:sldChg>
      <pc:sldChg chg="addSp modSp new mod modNotesTx">
        <pc:chgData name="Judson Santiago" userId="ebb108da2f256286" providerId="LiveId" clId="{4F10D6B7-98C8-41A0-A02B-CF7A7FDC89A2}" dt="2023-02-17T18:42:56.962" v="10923" actId="113"/>
        <pc:sldMkLst>
          <pc:docMk/>
          <pc:sldMk cId="595307840" sldId="440"/>
        </pc:sldMkLst>
        <pc:spChg chg="mod">
          <ac:chgData name="Judson Santiago" userId="ebb108da2f256286" providerId="LiveId" clId="{4F10D6B7-98C8-41A0-A02B-CF7A7FDC89A2}" dt="2023-02-08T12:28:51.749" v="1244" actId="20577"/>
          <ac:spMkLst>
            <pc:docMk/>
            <pc:sldMk cId="595307840" sldId="440"/>
            <ac:spMk id="2" creationId="{5B4DCBA9-0317-27E6-C01A-850EAC97A1E9}"/>
          </ac:spMkLst>
        </pc:spChg>
        <pc:spChg chg="mod">
          <ac:chgData name="Judson Santiago" userId="ebb108da2f256286" providerId="LiveId" clId="{4F10D6B7-98C8-41A0-A02B-CF7A7FDC89A2}" dt="2023-02-17T18:42:56.962" v="10923" actId="113"/>
          <ac:spMkLst>
            <pc:docMk/>
            <pc:sldMk cId="595307840" sldId="440"/>
            <ac:spMk id="3" creationId="{ABBFDFB8-2029-A0F5-96DC-221CE71B6F10}"/>
          </ac:spMkLst>
        </pc:spChg>
        <pc:spChg chg="add mod">
          <ac:chgData name="Judson Santiago" userId="ebb108da2f256286" providerId="LiveId" clId="{4F10D6B7-98C8-41A0-A02B-CF7A7FDC89A2}" dt="2023-02-17T18:42:21.241" v="10920" actId="1076"/>
          <ac:spMkLst>
            <pc:docMk/>
            <pc:sldMk cId="595307840" sldId="440"/>
            <ac:spMk id="5" creationId="{DB2F6386-C034-30B6-B4B2-AF6642760F60}"/>
          </ac:spMkLst>
        </pc:spChg>
        <pc:spChg chg="mod">
          <ac:chgData name="Judson Santiago" userId="ebb108da2f256286" providerId="LiveId" clId="{4F10D6B7-98C8-41A0-A02B-CF7A7FDC89A2}" dt="2023-02-17T18:41:26.699" v="10878" actId="14100"/>
          <ac:spMkLst>
            <pc:docMk/>
            <pc:sldMk cId="595307840" sldId="440"/>
            <ac:spMk id="6" creationId="{3D492C5A-DF4B-245C-2263-2A592AB1CBA1}"/>
          </ac:spMkLst>
        </pc:spChg>
        <pc:spChg chg="mod">
          <ac:chgData name="Judson Santiago" userId="ebb108da2f256286" providerId="LiveId" clId="{4F10D6B7-98C8-41A0-A02B-CF7A7FDC89A2}" dt="2023-02-17T18:41:09.766" v="10875" actId="14100"/>
          <ac:spMkLst>
            <pc:docMk/>
            <pc:sldMk cId="595307840" sldId="440"/>
            <ac:spMk id="7" creationId="{D62A8D9D-BF5D-FD40-8B6E-E6762B6F66BE}"/>
          </ac:spMkLst>
        </pc:spChg>
        <pc:grpChg chg="add mod">
          <ac:chgData name="Judson Santiago" userId="ebb108da2f256286" providerId="LiveId" clId="{4F10D6B7-98C8-41A0-A02B-CF7A7FDC89A2}" dt="2023-02-17T18:42:27.507" v="10921" actId="1076"/>
          <ac:grpSpMkLst>
            <pc:docMk/>
            <pc:sldMk cId="595307840" sldId="440"/>
            <ac:grpSpMk id="4" creationId="{7F851562-6A3A-B7A8-9732-D9A33B558BB7}"/>
          </ac:grpSpMkLst>
        </pc:grpChg>
      </pc:sldChg>
      <pc:sldChg chg="addSp modSp new mod">
        <pc:chgData name="Judson Santiago" userId="ebb108da2f256286" providerId="LiveId" clId="{4F10D6B7-98C8-41A0-A02B-CF7A7FDC89A2}" dt="2023-02-17T18:43:41.983" v="10932" actId="20577"/>
        <pc:sldMkLst>
          <pc:docMk/>
          <pc:sldMk cId="1940575276" sldId="441"/>
        </pc:sldMkLst>
        <pc:spChg chg="mod">
          <ac:chgData name="Judson Santiago" userId="ebb108da2f256286" providerId="LiveId" clId="{4F10D6B7-98C8-41A0-A02B-CF7A7FDC89A2}" dt="2023-02-08T12:35:06.449" v="1736"/>
          <ac:spMkLst>
            <pc:docMk/>
            <pc:sldMk cId="1940575276" sldId="441"/>
            <ac:spMk id="2" creationId="{DF2399DE-852A-576F-090C-5C6E7713247B}"/>
          </ac:spMkLst>
        </pc:spChg>
        <pc:spChg chg="mod">
          <ac:chgData name="Judson Santiago" userId="ebb108da2f256286" providerId="LiveId" clId="{4F10D6B7-98C8-41A0-A02B-CF7A7FDC89A2}" dt="2023-02-17T18:43:41.983" v="10932" actId="20577"/>
          <ac:spMkLst>
            <pc:docMk/>
            <pc:sldMk cId="1940575276" sldId="441"/>
            <ac:spMk id="3" creationId="{AA84DA83-8D30-6DB2-D1DB-E41698FA5259}"/>
          </ac:spMkLst>
        </pc:spChg>
        <pc:spChg chg="add mod">
          <ac:chgData name="Judson Santiago" userId="ebb108da2f256286" providerId="LiveId" clId="{4F10D6B7-98C8-41A0-A02B-CF7A7FDC89A2}" dt="2023-02-08T12:54:56.340" v="2575" actId="1035"/>
          <ac:spMkLst>
            <pc:docMk/>
            <pc:sldMk cId="1940575276" sldId="441"/>
            <ac:spMk id="4" creationId="{86F64CAD-1F13-2724-8CEB-D3CF490141E9}"/>
          </ac:spMkLst>
        </pc:spChg>
        <pc:spChg chg="add mod">
          <ac:chgData name="Judson Santiago" userId="ebb108da2f256286" providerId="LiveId" clId="{4F10D6B7-98C8-41A0-A02B-CF7A7FDC89A2}" dt="2023-02-08T12:54:56.340" v="2575" actId="1035"/>
          <ac:spMkLst>
            <pc:docMk/>
            <pc:sldMk cId="1940575276" sldId="441"/>
            <ac:spMk id="5" creationId="{7A7415BB-1F16-D947-AE16-FD46101289AF}"/>
          </ac:spMkLst>
        </pc:spChg>
      </pc:sldChg>
      <pc:sldChg chg="addSp delSp modSp new mod modNotesTx">
        <pc:chgData name="Judson Santiago" userId="ebb108da2f256286" providerId="LiveId" clId="{4F10D6B7-98C8-41A0-A02B-CF7A7FDC89A2}" dt="2023-02-08T13:53:41.733" v="3087" actId="20577"/>
        <pc:sldMkLst>
          <pc:docMk/>
          <pc:sldMk cId="3726933092" sldId="442"/>
        </pc:sldMkLst>
        <pc:spChg chg="mod">
          <ac:chgData name="Judson Santiago" userId="ebb108da2f256286" providerId="LiveId" clId="{4F10D6B7-98C8-41A0-A02B-CF7A7FDC89A2}" dt="2023-02-08T12:56:25.306" v="2577"/>
          <ac:spMkLst>
            <pc:docMk/>
            <pc:sldMk cId="3726933092" sldId="442"/>
            <ac:spMk id="2" creationId="{EE368BC1-759E-D982-9590-E22803BDD851}"/>
          </ac:spMkLst>
        </pc:spChg>
        <pc:spChg chg="mod">
          <ac:chgData name="Judson Santiago" userId="ebb108da2f256286" providerId="LiveId" clId="{4F10D6B7-98C8-41A0-A02B-CF7A7FDC89A2}" dt="2023-02-08T13:53:41.733" v="3087" actId="20577"/>
          <ac:spMkLst>
            <pc:docMk/>
            <pc:sldMk cId="3726933092" sldId="442"/>
            <ac:spMk id="3" creationId="{AF031171-E9A4-21EE-2337-12CBB1519D30}"/>
          </ac:spMkLst>
        </pc:spChg>
        <pc:spChg chg="add del mod">
          <ac:chgData name="Judson Santiago" userId="ebb108da2f256286" providerId="LiveId" clId="{4F10D6B7-98C8-41A0-A02B-CF7A7FDC89A2}" dt="2023-02-08T12:57:46.516" v="2700" actId="478"/>
          <ac:spMkLst>
            <pc:docMk/>
            <pc:sldMk cId="3726933092" sldId="442"/>
            <ac:spMk id="4" creationId="{C472D3AD-17B3-57FC-1EA4-577E83EB82CE}"/>
          </ac:spMkLst>
        </pc:spChg>
        <pc:spChg chg="add mod">
          <ac:chgData name="Judson Santiago" userId="ebb108da2f256286" providerId="LiveId" clId="{4F10D6B7-98C8-41A0-A02B-CF7A7FDC89A2}" dt="2023-02-08T13:50:33.767" v="2825" actId="1076"/>
          <ac:spMkLst>
            <pc:docMk/>
            <pc:sldMk cId="3726933092" sldId="442"/>
            <ac:spMk id="5" creationId="{4A926E0E-3C7E-AE64-6D69-DF7B73183FC4}"/>
          </ac:spMkLst>
        </pc:spChg>
        <pc:spChg chg="add del mod">
          <ac:chgData name="Judson Santiago" userId="ebb108da2f256286" providerId="LiveId" clId="{4F10D6B7-98C8-41A0-A02B-CF7A7FDC89A2}" dt="2023-02-08T13:43:27.284" v="2767" actId="478"/>
          <ac:spMkLst>
            <pc:docMk/>
            <pc:sldMk cId="3726933092" sldId="442"/>
            <ac:spMk id="8" creationId="{61B805EE-9F6A-A65C-3262-898C3F4F34D6}"/>
          </ac:spMkLst>
        </pc:spChg>
        <pc:spChg chg="add del mod">
          <ac:chgData name="Judson Santiago" userId="ebb108da2f256286" providerId="LiveId" clId="{4F10D6B7-98C8-41A0-A02B-CF7A7FDC89A2}" dt="2023-02-08T13:42:56.005" v="2764" actId="478"/>
          <ac:spMkLst>
            <pc:docMk/>
            <pc:sldMk cId="3726933092" sldId="442"/>
            <ac:spMk id="9" creationId="{7194DC76-318C-3BBF-4AE9-9568E7B6D37C}"/>
          </ac:spMkLst>
        </pc:spChg>
        <pc:spChg chg="add del mod topLvl">
          <ac:chgData name="Judson Santiago" userId="ebb108da2f256286" providerId="LiveId" clId="{4F10D6B7-98C8-41A0-A02B-CF7A7FDC89A2}" dt="2023-02-08T13:45:42.932" v="2810" actId="478"/>
          <ac:spMkLst>
            <pc:docMk/>
            <pc:sldMk cId="3726933092" sldId="442"/>
            <ac:spMk id="10" creationId="{138C42AF-A638-91F0-6B4E-3B09705AD4B8}"/>
          </ac:spMkLst>
        </pc:spChg>
        <pc:spChg chg="add mod">
          <ac:chgData name="Judson Santiago" userId="ebb108da2f256286" providerId="LiveId" clId="{4F10D6B7-98C8-41A0-A02B-CF7A7FDC89A2}" dt="2023-02-08T13:52:36.937" v="2961" actId="20577"/>
          <ac:spMkLst>
            <pc:docMk/>
            <pc:sldMk cId="3726933092" sldId="442"/>
            <ac:spMk id="12" creationId="{3D2B3758-BF46-E6EC-A7C6-9CB4C24EE5A3}"/>
          </ac:spMkLst>
        </pc:spChg>
        <pc:spChg chg="add mod">
          <ac:chgData name="Judson Santiago" userId="ebb108da2f256286" providerId="LiveId" clId="{4F10D6B7-98C8-41A0-A02B-CF7A7FDC89A2}" dt="2023-02-08T13:52:16.105" v="2947" actId="1076"/>
          <ac:spMkLst>
            <pc:docMk/>
            <pc:sldMk cId="3726933092" sldId="442"/>
            <ac:spMk id="15" creationId="{1A6B8820-1AD7-0DEA-1083-EA525791B549}"/>
          </ac:spMkLst>
        </pc:spChg>
        <pc:grpChg chg="add del mod">
          <ac:chgData name="Judson Santiago" userId="ebb108da2f256286" providerId="LiveId" clId="{4F10D6B7-98C8-41A0-A02B-CF7A7FDC89A2}" dt="2023-02-08T13:45:31.844" v="2808" actId="165"/>
          <ac:grpSpMkLst>
            <pc:docMk/>
            <pc:sldMk cId="3726933092" sldId="442"/>
            <ac:grpSpMk id="11" creationId="{92022678-F003-9270-BBAF-96EBB7455164}"/>
          </ac:grpSpMkLst>
        </pc:grpChg>
        <pc:cxnChg chg="add mod topLvl">
          <ac:chgData name="Judson Santiago" userId="ebb108da2f256286" providerId="LiveId" clId="{4F10D6B7-98C8-41A0-A02B-CF7A7FDC89A2}" dt="2023-02-08T13:50:33.767" v="2825" actId="1076"/>
          <ac:cxnSpMkLst>
            <pc:docMk/>
            <pc:sldMk cId="3726933092" sldId="442"/>
            <ac:cxnSpMk id="7" creationId="{2328C90C-487F-D749-32C6-FDA6FFC947FA}"/>
          </ac:cxnSpMkLst>
        </pc:cxnChg>
        <pc:cxnChg chg="add mod">
          <ac:chgData name="Judson Santiago" userId="ebb108da2f256286" providerId="LiveId" clId="{4F10D6B7-98C8-41A0-A02B-CF7A7FDC89A2}" dt="2023-02-08T13:50:33.767" v="2825" actId="1076"/>
          <ac:cxnSpMkLst>
            <pc:docMk/>
            <pc:sldMk cId="3726933092" sldId="442"/>
            <ac:cxnSpMk id="13" creationId="{AED5C91B-3E57-6DC9-ACB0-F1ADF62B3F1F}"/>
          </ac:cxnSpMkLst>
        </pc:cxnChg>
      </pc:sldChg>
      <pc:sldChg chg="addSp delSp modSp new mod">
        <pc:chgData name="Judson Santiago" userId="ebb108da2f256286" providerId="LiveId" clId="{4F10D6B7-98C8-41A0-A02B-CF7A7FDC89A2}" dt="2023-02-12T03:26:43.923" v="10603" actId="207"/>
        <pc:sldMkLst>
          <pc:docMk/>
          <pc:sldMk cId="2994896896" sldId="443"/>
        </pc:sldMkLst>
        <pc:spChg chg="mod">
          <ac:chgData name="Judson Santiago" userId="ebb108da2f256286" providerId="LiveId" clId="{4F10D6B7-98C8-41A0-A02B-CF7A7FDC89A2}" dt="2023-02-08T13:57:41.192" v="3112" actId="20577"/>
          <ac:spMkLst>
            <pc:docMk/>
            <pc:sldMk cId="2994896896" sldId="443"/>
            <ac:spMk id="2" creationId="{C6EAD466-D387-7EFF-60FF-DB6E3F8BDDFC}"/>
          </ac:spMkLst>
        </pc:spChg>
        <pc:spChg chg="mod">
          <ac:chgData name="Judson Santiago" userId="ebb108da2f256286" providerId="LiveId" clId="{4F10D6B7-98C8-41A0-A02B-CF7A7FDC89A2}" dt="2023-02-08T14:08:54.718" v="3637" actId="207"/>
          <ac:spMkLst>
            <pc:docMk/>
            <pc:sldMk cId="2994896896" sldId="443"/>
            <ac:spMk id="3" creationId="{7E7B18F7-8327-ED8B-F72C-B5F10E6972F7}"/>
          </ac:spMkLst>
        </pc:spChg>
        <pc:spChg chg="add del mod">
          <ac:chgData name="Judson Santiago" userId="ebb108da2f256286" providerId="LiveId" clId="{4F10D6B7-98C8-41A0-A02B-CF7A7FDC89A2}" dt="2023-02-08T13:59:44.735" v="3254" actId="478"/>
          <ac:spMkLst>
            <pc:docMk/>
            <pc:sldMk cId="2994896896" sldId="443"/>
            <ac:spMk id="4" creationId="{481ADD66-08CC-4D86-9613-F92C3F98AF44}"/>
          </ac:spMkLst>
        </pc:spChg>
        <pc:spChg chg="add mod">
          <ac:chgData name="Judson Santiago" userId="ebb108da2f256286" providerId="LiveId" clId="{4F10D6B7-98C8-41A0-A02B-CF7A7FDC89A2}" dt="2023-02-12T00:14:17.441" v="6494" actId="164"/>
          <ac:spMkLst>
            <pc:docMk/>
            <pc:sldMk cId="2994896896" sldId="443"/>
            <ac:spMk id="5" creationId="{E299CA17-2E85-A0B9-3C06-058FF4AF9EC2}"/>
          </ac:spMkLst>
        </pc:spChg>
        <pc:spChg chg="add mod">
          <ac:chgData name="Judson Santiago" userId="ebb108da2f256286" providerId="LiveId" clId="{4F10D6B7-98C8-41A0-A02B-CF7A7FDC89A2}" dt="2023-02-12T00:14:17.441" v="6494" actId="164"/>
          <ac:spMkLst>
            <pc:docMk/>
            <pc:sldMk cId="2994896896" sldId="443"/>
            <ac:spMk id="6" creationId="{E3101844-BEF9-8026-4258-8F2369959B80}"/>
          </ac:spMkLst>
        </pc:spChg>
        <pc:spChg chg="add mod">
          <ac:chgData name="Judson Santiago" userId="ebb108da2f256286" providerId="LiveId" clId="{4F10D6B7-98C8-41A0-A02B-CF7A7FDC89A2}" dt="2023-02-12T03:26:43.923" v="10603" actId="207"/>
          <ac:spMkLst>
            <pc:docMk/>
            <pc:sldMk cId="2994896896" sldId="443"/>
            <ac:spMk id="7" creationId="{AF209FF0-970E-84E6-A280-7EF4A435CE1A}"/>
          </ac:spMkLst>
        </pc:spChg>
        <pc:spChg chg="add mod">
          <ac:chgData name="Judson Santiago" userId="ebb108da2f256286" providerId="LiveId" clId="{4F10D6B7-98C8-41A0-A02B-CF7A7FDC89A2}" dt="2023-02-12T03:26:43.923" v="10603" actId="207"/>
          <ac:spMkLst>
            <pc:docMk/>
            <pc:sldMk cId="2994896896" sldId="443"/>
            <ac:spMk id="8" creationId="{59904DE6-22CC-8DAC-0BD9-9C612B819116}"/>
          </ac:spMkLst>
        </pc:spChg>
        <pc:grpChg chg="add mod">
          <ac:chgData name="Judson Santiago" userId="ebb108da2f256286" providerId="LiveId" clId="{4F10D6B7-98C8-41A0-A02B-CF7A7FDC89A2}" dt="2023-02-12T00:14:17.441" v="6494" actId="164"/>
          <ac:grpSpMkLst>
            <pc:docMk/>
            <pc:sldMk cId="2994896896" sldId="443"/>
            <ac:grpSpMk id="10" creationId="{8993C56E-5A0F-198D-4D87-F1538636BC63}"/>
          </ac:grpSpMkLst>
        </pc:grpChg>
        <pc:cxnChg chg="add mod">
          <ac:chgData name="Judson Santiago" userId="ebb108da2f256286" providerId="LiveId" clId="{4F10D6B7-98C8-41A0-A02B-CF7A7FDC89A2}" dt="2023-02-12T00:14:17.441" v="6494" actId="164"/>
          <ac:cxnSpMkLst>
            <pc:docMk/>
            <pc:sldMk cId="2994896896" sldId="443"/>
            <ac:cxnSpMk id="4" creationId="{11FD37A3-2CD0-420A-D008-BC3DB73681FB}"/>
          </ac:cxnSpMkLst>
        </pc:cxnChg>
      </pc:sldChg>
      <pc:sldChg chg="addSp modSp new mod modNotesTx">
        <pc:chgData name="Judson Santiago" userId="ebb108da2f256286" providerId="LiveId" clId="{4F10D6B7-98C8-41A0-A02B-CF7A7FDC89A2}" dt="2023-02-17T18:47:51.700" v="10933" actId="207"/>
        <pc:sldMkLst>
          <pc:docMk/>
          <pc:sldMk cId="3066659694" sldId="444"/>
        </pc:sldMkLst>
        <pc:spChg chg="mod">
          <ac:chgData name="Judson Santiago" userId="ebb108da2f256286" providerId="LiveId" clId="{4F10D6B7-98C8-41A0-A02B-CF7A7FDC89A2}" dt="2023-02-10T22:15:06.190" v="4379" actId="20577"/>
          <ac:spMkLst>
            <pc:docMk/>
            <pc:sldMk cId="3066659694" sldId="444"/>
            <ac:spMk id="2" creationId="{C651253F-5C44-71E9-FD44-D593D86F8A3A}"/>
          </ac:spMkLst>
        </pc:spChg>
        <pc:spChg chg="mod">
          <ac:chgData name="Judson Santiago" userId="ebb108da2f256286" providerId="LiveId" clId="{4F10D6B7-98C8-41A0-A02B-CF7A7FDC89A2}" dt="2023-02-17T18:47:51.700" v="10933" actId="207"/>
          <ac:spMkLst>
            <pc:docMk/>
            <pc:sldMk cId="3066659694" sldId="444"/>
            <ac:spMk id="3" creationId="{6D082E92-038F-2455-0EF0-9C55DF14A903}"/>
          </ac:spMkLst>
        </pc:spChg>
        <pc:spChg chg="add mod">
          <ac:chgData name="Judson Santiago" userId="ebb108da2f256286" providerId="LiveId" clId="{4F10D6B7-98C8-41A0-A02B-CF7A7FDC89A2}" dt="2023-02-10T22:19:56.783" v="4571" actId="14100"/>
          <ac:spMkLst>
            <pc:docMk/>
            <pc:sldMk cId="3066659694" sldId="444"/>
            <ac:spMk id="4" creationId="{CA3C93F5-A9AB-B71F-6350-D9ED5988BBED}"/>
          </ac:spMkLst>
        </pc:spChg>
        <pc:spChg chg="add mod">
          <ac:chgData name="Judson Santiago" userId="ebb108da2f256286" providerId="LiveId" clId="{4F10D6B7-98C8-41A0-A02B-CF7A7FDC89A2}" dt="2023-02-10T22:21:32.796" v="4587" actId="20577"/>
          <ac:spMkLst>
            <pc:docMk/>
            <pc:sldMk cId="3066659694" sldId="444"/>
            <ac:spMk id="5" creationId="{C6C78AD8-95EA-2B4E-963F-96316B766207}"/>
          </ac:spMkLst>
        </pc:spChg>
      </pc:sldChg>
      <pc:sldChg chg="addSp modSp new mod">
        <pc:chgData name="Judson Santiago" userId="ebb108da2f256286" providerId="LiveId" clId="{4F10D6B7-98C8-41A0-A02B-CF7A7FDC89A2}" dt="2023-02-17T18:54:28.098" v="10936" actId="14100"/>
        <pc:sldMkLst>
          <pc:docMk/>
          <pc:sldMk cId="2210132421" sldId="445"/>
        </pc:sldMkLst>
        <pc:spChg chg="mod">
          <ac:chgData name="Judson Santiago" userId="ebb108da2f256286" providerId="LiveId" clId="{4F10D6B7-98C8-41A0-A02B-CF7A7FDC89A2}" dt="2023-02-08T14:23:25.870" v="4323" actId="20577"/>
          <ac:spMkLst>
            <pc:docMk/>
            <pc:sldMk cId="2210132421" sldId="445"/>
            <ac:spMk id="2" creationId="{F05ECF20-2B22-229C-6F57-6738A120AC38}"/>
          </ac:spMkLst>
        </pc:spChg>
        <pc:spChg chg="mod">
          <ac:chgData name="Judson Santiago" userId="ebb108da2f256286" providerId="LiveId" clId="{4F10D6B7-98C8-41A0-A02B-CF7A7FDC89A2}" dt="2023-02-10T23:03:15.058" v="5954" actId="404"/>
          <ac:spMkLst>
            <pc:docMk/>
            <pc:sldMk cId="2210132421" sldId="445"/>
            <ac:spMk id="3" creationId="{A4358DC5-E43F-6780-EDFC-4A1E0F54B28C}"/>
          </ac:spMkLst>
        </pc:spChg>
        <pc:spChg chg="add mod">
          <ac:chgData name="Judson Santiago" userId="ebb108da2f256286" providerId="LiveId" clId="{4F10D6B7-98C8-41A0-A02B-CF7A7FDC89A2}" dt="2023-02-10T22:58:00.021" v="5750" actId="1076"/>
          <ac:spMkLst>
            <pc:docMk/>
            <pc:sldMk cId="2210132421" sldId="445"/>
            <ac:spMk id="4" creationId="{20F1E212-F1D5-3B84-777E-EA500F2E88E9}"/>
          </ac:spMkLst>
        </pc:spChg>
        <pc:spChg chg="add mod">
          <ac:chgData name="Judson Santiago" userId="ebb108da2f256286" providerId="LiveId" clId="{4F10D6B7-98C8-41A0-A02B-CF7A7FDC89A2}" dt="2023-02-17T18:54:28.098" v="10936" actId="14100"/>
          <ac:spMkLst>
            <pc:docMk/>
            <pc:sldMk cId="2210132421" sldId="445"/>
            <ac:spMk id="5" creationId="{354390C4-85E4-45E1-E56B-6CB931AC8485}"/>
          </ac:spMkLst>
        </pc:spChg>
        <pc:spChg chg="add mod">
          <ac:chgData name="Judson Santiago" userId="ebb108da2f256286" providerId="LiveId" clId="{4F10D6B7-98C8-41A0-A02B-CF7A7FDC89A2}" dt="2023-02-17T18:54:13.236" v="10935" actId="20577"/>
          <ac:spMkLst>
            <pc:docMk/>
            <pc:sldMk cId="2210132421" sldId="445"/>
            <ac:spMk id="6" creationId="{E58FA3DB-5200-27D7-A7F3-C6B07076A386}"/>
          </ac:spMkLst>
        </pc:spChg>
        <pc:grpChg chg="add mod">
          <ac:chgData name="Judson Santiago" userId="ebb108da2f256286" providerId="LiveId" clId="{4F10D6B7-98C8-41A0-A02B-CF7A7FDC89A2}" dt="2023-02-10T23:02:13.664" v="5951" actId="1076"/>
          <ac:grpSpMkLst>
            <pc:docMk/>
            <pc:sldMk cId="2210132421" sldId="445"/>
            <ac:grpSpMk id="7" creationId="{7FE28E9A-70BB-A070-8E4D-573F9477D54B}"/>
          </ac:grpSpMkLst>
        </pc:grpChg>
      </pc:sldChg>
      <pc:sldChg chg="addSp delSp modSp add mod">
        <pc:chgData name="Judson Santiago" userId="ebb108da2f256286" providerId="LiveId" clId="{4F10D6B7-98C8-41A0-A02B-CF7A7FDC89A2}" dt="2023-02-12T03:28:24.280" v="10607" actId="1076"/>
        <pc:sldMkLst>
          <pc:docMk/>
          <pc:sldMk cId="3353692185" sldId="446"/>
        </pc:sldMkLst>
        <pc:spChg chg="mod">
          <ac:chgData name="Judson Santiago" userId="ebb108da2f256286" providerId="LiveId" clId="{4F10D6B7-98C8-41A0-A02B-CF7A7FDC89A2}" dt="2023-02-10T22:15:09.239" v="4381" actId="20577"/>
          <ac:spMkLst>
            <pc:docMk/>
            <pc:sldMk cId="3353692185" sldId="446"/>
            <ac:spMk id="2" creationId="{00000000-0000-0000-0000-000000000000}"/>
          </ac:spMkLst>
        </pc:spChg>
        <pc:spChg chg="mod">
          <ac:chgData name="Judson Santiago" userId="ebb108da2f256286" providerId="LiveId" clId="{4F10D6B7-98C8-41A0-A02B-CF7A7FDC89A2}" dt="2023-02-10T22:21:41.052" v="4602" actId="20577"/>
          <ac:spMkLst>
            <pc:docMk/>
            <pc:sldMk cId="3353692185" sldId="446"/>
            <ac:spMk id="3" creationId="{333424D3-F4A7-473B-8C52-B4B6309A3C87}"/>
          </ac:spMkLst>
        </pc:spChg>
        <pc:spChg chg="add mod">
          <ac:chgData name="Judson Santiago" userId="ebb108da2f256286" providerId="LiveId" clId="{4F10D6B7-98C8-41A0-A02B-CF7A7FDC89A2}" dt="2023-02-10T22:20:44.278" v="4579" actId="164"/>
          <ac:spMkLst>
            <pc:docMk/>
            <pc:sldMk cId="3353692185" sldId="446"/>
            <ac:spMk id="4" creationId="{7AB60FB9-1748-2BBC-38AB-1B5591651E67}"/>
          </ac:spMkLst>
        </pc:spChg>
        <pc:spChg chg="mod">
          <ac:chgData name="Judson Santiago" userId="ebb108da2f256286" providerId="LiveId" clId="{4F10D6B7-98C8-41A0-A02B-CF7A7FDC89A2}" dt="2023-02-12T03:28:24.280" v="10607" actId="1076"/>
          <ac:spMkLst>
            <pc:docMk/>
            <pc:sldMk cId="3353692185" sldId="446"/>
            <ac:spMk id="6" creationId="{00000000-0000-0000-0000-000000000000}"/>
          </ac:spMkLst>
        </pc:spChg>
        <pc:spChg chg="add del mod">
          <ac:chgData name="Judson Santiago" userId="ebb108da2f256286" providerId="LiveId" clId="{4F10D6B7-98C8-41A0-A02B-CF7A7FDC89A2}" dt="2023-02-10T22:24:52.855" v="4627" actId="478"/>
          <ac:spMkLst>
            <pc:docMk/>
            <pc:sldMk cId="3353692185" sldId="446"/>
            <ac:spMk id="7" creationId="{36BFC510-3B2B-3E99-C55B-C030F450D307}"/>
          </ac:spMkLst>
        </pc:spChg>
        <pc:spChg chg="add del mod">
          <ac:chgData name="Judson Santiago" userId="ebb108da2f256286" providerId="LiveId" clId="{4F10D6B7-98C8-41A0-A02B-CF7A7FDC89A2}" dt="2023-02-10T22:24:55.716" v="4628" actId="478"/>
          <ac:spMkLst>
            <pc:docMk/>
            <pc:sldMk cId="3353692185" sldId="446"/>
            <ac:spMk id="9" creationId="{59649C7C-845D-DC6F-B4FE-6574ACDB4BD2}"/>
          </ac:spMkLst>
        </pc:spChg>
        <pc:spChg chg="mod">
          <ac:chgData name="Judson Santiago" userId="ebb108da2f256286" providerId="LiveId" clId="{4F10D6B7-98C8-41A0-A02B-CF7A7FDC89A2}" dt="2023-02-10T22:37:03.860" v="5174"/>
          <ac:spMkLst>
            <pc:docMk/>
            <pc:sldMk cId="3353692185" sldId="446"/>
            <ac:spMk id="11" creationId="{6490316E-3F0E-B581-ADC7-F7ECF30E5DE2}"/>
          </ac:spMkLst>
        </pc:spChg>
        <pc:spChg chg="mod">
          <ac:chgData name="Judson Santiago" userId="ebb108da2f256286" providerId="LiveId" clId="{4F10D6B7-98C8-41A0-A02B-CF7A7FDC89A2}" dt="2023-02-10T22:37:03.860" v="5174"/>
          <ac:spMkLst>
            <pc:docMk/>
            <pc:sldMk cId="3353692185" sldId="446"/>
            <ac:spMk id="12" creationId="{47C8493B-82A4-2F4D-C131-632586804857}"/>
          </ac:spMkLst>
        </pc:spChg>
        <pc:spChg chg="mod">
          <ac:chgData name="Judson Santiago" userId="ebb108da2f256286" providerId="LiveId" clId="{4F10D6B7-98C8-41A0-A02B-CF7A7FDC89A2}" dt="2023-02-12T01:23:07.401" v="8159" actId="207"/>
          <ac:spMkLst>
            <pc:docMk/>
            <pc:sldMk cId="3353692185" sldId="446"/>
            <ac:spMk id="14" creationId="{DE5DC861-4EE3-3239-7D7C-82B9A3DF2DF2}"/>
          </ac:spMkLst>
        </pc:spChg>
        <pc:spChg chg="mod">
          <ac:chgData name="Judson Santiago" userId="ebb108da2f256286" providerId="LiveId" clId="{4F10D6B7-98C8-41A0-A02B-CF7A7FDC89A2}" dt="2023-02-10T22:46:10.762" v="5562"/>
          <ac:spMkLst>
            <pc:docMk/>
            <pc:sldMk cId="3353692185" sldId="446"/>
            <ac:spMk id="15" creationId="{7B7AA1B7-7C63-28E6-4277-A7E6A58E7237}"/>
          </ac:spMkLst>
        </pc:spChg>
        <pc:spChg chg="mod topLvl">
          <ac:chgData name="Judson Santiago" userId="ebb108da2f256286" providerId="LiveId" clId="{4F10D6B7-98C8-41A0-A02B-CF7A7FDC89A2}" dt="2023-02-10T22:25:37.709" v="4630" actId="14100"/>
          <ac:spMkLst>
            <pc:docMk/>
            <pc:sldMk cId="3353692185" sldId="446"/>
            <ac:spMk id="73" creationId="{A2E0475B-3CCC-D5A0-EC4C-B46A9BBD410F}"/>
          </ac:spMkLst>
        </pc:spChg>
        <pc:spChg chg="del topLvl">
          <ac:chgData name="Judson Santiago" userId="ebb108da2f256286" providerId="LiveId" clId="{4F10D6B7-98C8-41A0-A02B-CF7A7FDC89A2}" dt="2023-02-10T22:16:26.978" v="4415" actId="478"/>
          <ac:spMkLst>
            <pc:docMk/>
            <pc:sldMk cId="3353692185" sldId="446"/>
            <ac:spMk id="74" creationId="{33D4C32C-07B8-F372-F844-B503E0A10DF2}"/>
          </ac:spMkLst>
        </pc:spChg>
        <pc:grpChg chg="add del mod">
          <ac:chgData name="Judson Santiago" userId="ebb108da2f256286" providerId="LiveId" clId="{4F10D6B7-98C8-41A0-A02B-CF7A7FDC89A2}" dt="2023-02-10T22:37:03.551" v="5173" actId="478"/>
          <ac:grpSpMkLst>
            <pc:docMk/>
            <pc:sldMk cId="3353692185" sldId="446"/>
            <ac:grpSpMk id="5" creationId="{79D72123-F0AD-166A-91C2-5396B95F7B2D}"/>
          </ac:grpSpMkLst>
        </pc:grpChg>
        <pc:grpChg chg="add del mod">
          <ac:chgData name="Judson Santiago" userId="ebb108da2f256286" providerId="LiveId" clId="{4F10D6B7-98C8-41A0-A02B-CF7A7FDC89A2}" dt="2023-02-10T22:46:10.508" v="5561" actId="478"/>
          <ac:grpSpMkLst>
            <pc:docMk/>
            <pc:sldMk cId="3353692185" sldId="446"/>
            <ac:grpSpMk id="10" creationId="{84EA570B-83CE-DCA4-DF78-73CC2E42D01F}"/>
          </ac:grpSpMkLst>
        </pc:grpChg>
        <pc:grpChg chg="add mod">
          <ac:chgData name="Judson Santiago" userId="ebb108da2f256286" providerId="LiveId" clId="{4F10D6B7-98C8-41A0-A02B-CF7A7FDC89A2}" dt="2023-02-10T22:46:10.762" v="5562"/>
          <ac:grpSpMkLst>
            <pc:docMk/>
            <pc:sldMk cId="3353692185" sldId="446"/>
            <ac:grpSpMk id="13" creationId="{05F61EB8-D570-EF98-833E-65A103AE618B}"/>
          </ac:grpSpMkLst>
        </pc:grpChg>
        <pc:grpChg chg="del">
          <ac:chgData name="Judson Santiago" userId="ebb108da2f256286" providerId="LiveId" clId="{4F10D6B7-98C8-41A0-A02B-CF7A7FDC89A2}" dt="2023-02-10T22:16:26.978" v="4415" actId="478"/>
          <ac:grpSpMkLst>
            <pc:docMk/>
            <pc:sldMk cId="3353692185" sldId="446"/>
            <ac:grpSpMk id="72" creationId="{5C69146A-F397-F89A-AEF3-8F0CA3C9ACA5}"/>
          </ac:grpSpMkLst>
        </pc:grpChg>
        <pc:grpChg chg="del">
          <ac:chgData name="Judson Santiago" userId="ebb108da2f256286" providerId="LiveId" clId="{4F10D6B7-98C8-41A0-A02B-CF7A7FDC89A2}" dt="2023-02-10T22:20:24.253" v="4577" actId="478"/>
          <ac:grpSpMkLst>
            <pc:docMk/>
            <pc:sldMk cId="3353692185" sldId="446"/>
            <ac:grpSpMk id="75" creationId="{CC421132-3471-A3B2-ECB9-9C3427481AEE}"/>
          </ac:grpSpMkLst>
        </pc:grpChg>
      </pc:sldChg>
      <pc:sldChg chg="addSp delSp modSp add mod">
        <pc:chgData name="Judson Santiago" userId="ebb108da2f256286" providerId="LiveId" clId="{4F10D6B7-98C8-41A0-A02B-CF7A7FDC89A2}" dt="2023-02-12T03:25:29.096" v="10576" actId="207"/>
        <pc:sldMkLst>
          <pc:docMk/>
          <pc:sldMk cId="3994374586" sldId="447"/>
        </pc:sldMkLst>
        <pc:spChg chg="mod">
          <ac:chgData name="Judson Santiago" userId="ebb108da2f256286" providerId="LiveId" clId="{4F10D6B7-98C8-41A0-A02B-CF7A7FDC89A2}" dt="2023-02-10T22:50:11.348" v="5651" actId="6549"/>
          <ac:spMkLst>
            <pc:docMk/>
            <pc:sldMk cId="3994374586" sldId="447"/>
            <ac:spMk id="6" creationId="{00000000-0000-0000-0000-000000000000}"/>
          </ac:spMkLst>
        </pc:spChg>
        <pc:spChg chg="mod">
          <ac:chgData name="Judson Santiago" userId="ebb108da2f256286" providerId="LiveId" clId="{4F10D6B7-98C8-41A0-A02B-CF7A7FDC89A2}" dt="2023-02-12T03:25:29.096" v="10576" actId="207"/>
          <ac:spMkLst>
            <pc:docMk/>
            <pc:sldMk cId="3994374586" sldId="447"/>
            <ac:spMk id="8" creationId="{19B1D0B8-A64E-071D-792B-1BF0F67E9A06}"/>
          </ac:spMkLst>
        </pc:spChg>
        <pc:spChg chg="mod">
          <ac:chgData name="Judson Santiago" userId="ebb108da2f256286" providerId="LiveId" clId="{4F10D6B7-98C8-41A0-A02B-CF7A7FDC89A2}" dt="2023-02-10T22:46:04.728" v="5560"/>
          <ac:spMkLst>
            <pc:docMk/>
            <pc:sldMk cId="3994374586" sldId="447"/>
            <ac:spMk id="9" creationId="{D1E4DB93-D79C-DFFD-16E7-5FD54DF998B1}"/>
          </ac:spMkLst>
        </pc:spChg>
        <pc:spChg chg="add del mod">
          <ac:chgData name="Judson Santiago" userId="ebb108da2f256286" providerId="LiveId" clId="{4F10D6B7-98C8-41A0-A02B-CF7A7FDC89A2}" dt="2023-02-10T22:47:17.599" v="5608" actId="21"/>
          <ac:spMkLst>
            <pc:docMk/>
            <pc:sldMk cId="3994374586" sldId="447"/>
            <ac:spMk id="10" creationId="{14FA0CEF-8B65-77E9-5193-4152B5DE8FF6}"/>
          </ac:spMkLst>
        </pc:spChg>
        <pc:grpChg chg="del mod">
          <ac:chgData name="Judson Santiago" userId="ebb108da2f256286" providerId="LiveId" clId="{4F10D6B7-98C8-41A0-A02B-CF7A7FDC89A2}" dt="2023-02-10T22:46:04.477" v="5559" actId="478"/>
          <ac:grpSpMkLst>
            <pc:docMk/>
            <pc:sldMk cId="3994374586" sldId="447"/>
            <ac:grpSpMk id="5" creationId="{79D72123-F0AD-166A-91C2-5396B95F7B2D}"/>
          </ac:grpSpMkLst>
        </pc:grpChg>
        <pc:grpChg chg="add mod">
          <ac:chgData name="Judson Santiago" userId="ebb108da2f256286" providerId="LiveId" clId="{4F10D6B7-98C8-41A0-A02B-CF7A7FDC89A2}" dt="2023-02-10T22:46:04.728" v="5560"/>
          <ac:grpSpMkLst>
            <pc:docMk/>
            <pc:sldMk cId="3994374586" sldId="447"/>
            <ac:grpSpMk id="7" creationId="{CD2CBE20-B29F-31CF-DC7B-B65FC6C25FEF}"/>
          </ac:grpSpMkLst>
        </pc:grpChg>
      </pc:sldChg>
      <pc:sldChg chg="addSp delSp modSp add mod">
        <pc:chgData name="Judson Santiago" userId="ebb108da2f256286" providerId="LiveId" clId="{4F10D6B7-98C8-41A0-A02B-CF7A7FDC89A2}" dt="2023-02-12T03:25:49.762" v="10581" actId="207"/>
        <pc:sldMkLst>
          <pc:docMk/>
          <pc:sldMk cId="3562705111" sldId="448"/>
        </pc:sldMkLst>
        <pc:spChg chg="del mod">
          <ac:chgData name="Judson Santiago" userId="ebb108da2f256286" providerId="LiveId" clId="{4F10D6B7-98C8-41A0-A02B-CF7A7FDC89A2}" dt="2023-02-10T22:47:08.352" v="5605" actId="21"/>
          <ac:spMkLst>
            <pc:docMk/>
            <pc:sldMk cId="3562705111" sldId="448"/>
            <ac:spMk id="6" creationId="{00000000-0000-0000-0000-000000000000}"/>
          </ac:spMkLst>
        </pc:spChg>
        <pc:spChg chg="mod topLvl">
          <ac:chgData name="Judson Santiago" userId="ebb108da2f256286" providerId="LiveId" clId="{4F10D6B7-98C8-41A0-A02B-CF7A7FDC89A2}" dt="2023-02-12T03:25:49.762" v="10581" actId="207"/>
          <ac:spMkLst>
            <pc:docMk/>
            <pc:sldMk cId="3562705111" sldId="448"/>
            <ac:spMk id="8" creationId="{2420BD11-2CE1-18D8-9F32-381F0B77499F}"/>
          </ac:spMkLst>
        </pc:spChg>
        <pc:spChg chg="mod topLvl">
          <ac:chgData name="Judson Santiago" userId="ebb108da2f256286" providerId="LiveId" clId="{4F10D6B7-98C8-41A0-A02B-CF7A7FDC89A2}" dt="2023-02-10T22:46:00.967" v="5558" actId="164"/>
          <ac:spMkLst>
            <pc:docMk/>
            <pc:sldMk cId="3562705111" sldId="448"/>
            <ac:spMk id="9" creationId="{9E812848-2AFD-2E2B-D81C-D6ABF17FEDCA}"/>
          </ac:spMkLst>
        </pc:spChg>
        <pc:spChg chg="add mod">
          <ac:chgData name="Judson Santiago" userId="ebb108da2f256286" providerId="LiveId" clId="{4F10D6B7-98C8-41A0-A02B-CF7A7FDC89A2}" dt="2023-02-10T22:52:36.526" v="5681" actId="207"/>
          <ac:spMkLst>
            <pc:docMk/>
            <pc:sldMk cId="3562705111" sldId="448"/>
            <ac:spMk id="11" creationId="{97F387E8-A073-5BB1-8652-5727CD1F77B3}"/>
          </ac:spMkLst>
        </pc:spChg>
        <pc:grpChg chg="del">
          <ac:chgData name="Judson Santiago" userId="ebb108da2f256286" providerId="LiveId" clId="{4F10D6B7-98C8-41A0-A02B-CF7A7FDC89A2}" dt="2023-02-10T22:37:07.759" v="5175" actId="478"/>
          <ac:grpSpMkLst>
            <pc:docMk/>
            <pc:sldMk cId="3562705111" sldId="448"/>
            <ac:grpSpMk id="5" creationId="{79D72123-F0AD-166A-91C2-5396B95F7B2D}"/>
          </ac:grpSpMkLst>
        </pc:grpChg>
        <pc:grpChg chg="add del mod">
          <ac:chgData name="Judson Santiago" userId="ebb108da2f256286" providerId="LiveId" clId="{4F10D6B7-98C8-41A0-A02B-CF7A7FDC89A2}" dt="2023-02-10T22:45:24.389" v="5536" actId="165"/>
          <ac:grpSpMkLst>
            <pc:docMk/>
            <pc:sldMk cId="3562705111" sldId="448"/>
            <ac:grpSpMk id="7" creationId="{AF3815C6-327F-AB8A-17E6-9481390DE4A4}"/>
          </ac:grpSpMkLst>
        </pc:grpChg>
        <pc:grpChg chg="add mod">
          <ac:chgData name="Judson Santiago" userId="ebb108da2f256286" providerId="LiveId" clId="{4F10D6B7-98C8-41A0-A02B-CF7A7FDC89A2}" dt="2023-02-10T22:46:00.967" v="5558" actId="164"/>
          <ac:grpSpMkLst>
            <pc:docMk/>
            <pc:sldMk cId="3562705111" sldId="448"/>
            <ac:grpSpMk id="10" creationId="{AD0DC594-D69D-5D7D-73B8-6EB3A62E74AF}"/>
          </ac:grpSpMkLst>
        </pc:grpChg>
      </pc:sldChg>
      <pc:sldChg chg="addSp delSp modSp new mod ord modNotesTx">
        <pc:chgData name="Judson Santiago" userId="ebb108da2f256286" providerId="LiveId" clId="{4F10D6B7-98C8-41A0-A02B-CF7A7FDC89A2}" dt="2023-02-12T02:55:36.186" v="10020" actId="164"/>
        <pc:sldMkLst>
          <pc:docMk/>
          <pc:sldMk cId="4006487842" sldId="449"/>
        </pc:sldMkLst>
        <pc:spChg chg="mod">
          <ac:chgData name="Judson Santiago" userId="ebb108da2f256286" providerId="LiveId" clId="{4F10D6B7-98C8-41A0-A02B-CF7A7FDC89A2}" dt="2023-02-12T01:25:29.462" v="8169" actId="20577"/>
          <ac:spMkLst>
            <pc:docMk/>
            <pc:sldMk cId="4006487842" sldId="449"/>
            <ac:spMk id="2" creationId="{B41116D0-104C-D8C8-7E33-06F345312223}"/>
          </ac:spMkLst>
        </pc:spChg>
        <pc:spChg chg="mod">
          <ac:chgData name="Judson Santiago" userId="ebb108da2f256286" providerId="LiveId" clId="{4F10D6B7-98C8-41A0-A02B-CF7A7FDC89A2}" dt="2023-02-12T02:54:46.832" v="10015" actId="207"/>
          <ac:spMkLst>
            <pc:docMk/>
            <pc:sldMk cId="4006487842" sldId="449"/>
            <ac:spMk id="3" creationId="{F8F241E2-ED5D-1AF6-E546-F46D685CCFC9}"/>
          </ac:spMkLst>
        </pc:spChg>
        <pc:spChg chg="add mod">
          <ac:chgData name="Judson Santiago" userId="ebb108da2f256286" providerId="LiveId" clId="{4F10D6B7-98C8-41A0-A02B-CF7A7FDC89A2}" dt="2023-02-12T02:00:29.394" v="8990" actId="1076"/>
          <ac:spMkLst>
            <pc:docMk/>
            <pc:sldMk cId="4006487842" sldId="449"/>
            <ac:spMk id="6" creationId="{CCD698EC-5C50-83CF-26C4-A9DDBAC4D4DA}"/>
          </ac:spMkLst>
        </pc:spChg>
        <pc:spChg chg="add del mod">
          <ac:chgData name="Judson Santiago" userId="ebb108da2f256286" providerId="LiveId" clId="{4F10D6B7-98C8-41A0-A02B-CF7A7FDC89A2}" dt="2023-02-12T01:59:57.939" v="8973" actId="478"/>
          <ac:spMkLst>
            <pc:docMk/>
            <pc:sldMk cId="4006487842" sldId="449"/>
            <ac:spMk id="7" creationId="{5D5F7ED8-1A16-E9D8-B92B-ED1DEEBCA365}"/>
          </ac:spMkLst>
        </pc:spChg>
        <pc:spChg chg="add mod">
          <ac:chgData name="Judson Santiago" userId="ebb108da2f256286" providerId="LiveId" clId="{4F10D6B7-98C8-41A0-A02B-CF7A7FDC89A2}" dt="2023-02-12T02:55:36.186" v="10020" actId="164"/>
          <ac:spMkLst>
            <pc:docMk/>
            <pc:sldMk cId="4006487842" sldId="449"/>
            <ac:spMk id="8" creationId="{49C24EFC-3F07-EF0E-D4B2-02BEC6BE6672}"/>
          </ac:spMkLst>
        </pc:spChg>
        <pc:grpChg chg="add mod">
          <ac:chgData name="Judson Santiago" userId="ebb108da2f256286" providerId="LiveId" clId="{4F10D6B7-98C8-41A0-A02B-CF7A7FDC89A2}" dt="2023-02-12T02:55:36.186" v="10020" actId="164"/>
          <ac:grpSpMkLst>
            <pc:docMk/>
            <pc:sldMk cId="4006487842" sldId="449"/>
            <ac:grpSpMk id="11" creationId="{D08BDD5C-7D1D-4FAC-A80F-0DFBF8D0228A}"/>
          </ac:grpSpMkLst>
        </pc:grpChg>
        <pc:graphicFrameChg chg="add del mod modGraphic">
          <ac:chgData name="Judson Santiago" userId="ebb108da2f256286" providerId="LiveId" clId="{4F10D6B7-98C8-41A0-A02B-CF7A7FDC89A2}" dt="2023-02-12T01:59:16.700" v="8956" actId="478"/>
          <ac:graphicFrameMkLst>
            <pc:docMk/>
            <pc:sldMk cId="4006487842" sldId="449"/>
            <ac:graphicFrameMk id="4" creationId="{D52DC494-2BFD-F335-EB47-CEBB6F657642}"/>
          </ac:graphicFrameMkLst>
        </pc:graphicFrameChg>
        <pc:picChg chg="add mod">
          <ac:chgData name="Judson Santiago" userId="ebb108da2f256286" providerId="LiveId" clId="{4F10D6B7-98C8-41A0-A02B-CF7A7FDC89A2}" dt="2023-02-12T02:55:36.186" v="10020" actId="164"/>
          <ac:picMkLst>
            <pc:docMk/>
            <pc:sldMk cId="4006487842" sldId="449"/>
            <ac:picMk id="10" creationId="{5C44E95B-BE59-D085-9822-B61745AA5EA8}"/>
          </ac:picMkLst>
        </pc:picChg>
      </pc:sldChg>
      <pc:sldChg chg="addSp delSp modSp add mod ord">
        <pc:chgData name="Judson Santiago" userId="ebb108da2f256286" providerId="LiveId" clId="{4F10D6B7-98C8-41A0-A02B-CF7A7FDC89A2}" dt="2023-02-10T23:39:25.173" v="6231" actId="6549"/>
        <pc:sldMkLst>
          <pc:docMk/>
          <pc:sldMk cId="3701522695" sldId="450"/>
        </pc:sldMkLst>
        <pc:spChg chg="mod">
          <ac:chgData name="Judson Santiago" userId="ebb108da2f256286" providerId="LiveId" clId="{4F10D6B7-98C8-41A0-A02B-CF7A7FDC89A2}" dt="2023-02-10T23:16:53.730" v="5963" actId="20577"/>
          <ac:spMkLst>
            <pc:docMk/>
            <pc:sldMk cId="3701522695" sldId="450"/>
            <ac:spMk id="3" creationId="{333424D3-F4A7-473B-8C52-B4B6309A3C87}"/>
          </ac:spMkLst>
        </pc:spChg>
        <pc:spChg chg="add del">
          <ac:chgData name="Judson Santiago" userId="ebb108da2f256286" providerId="LiveId" clId="{4F10D6B7-98C8-41A0-A02B-CF7A7FDC89A2}" dt="2023-02-10T23:17:08.310" v="5967" actId="22"/>
          <ac:spMkLst>
            <pc:docMk/>
            <pc:sldMk cId="3701522695" sldId="450"/>
            <ac:spMk id="5" creationId="{76461691-9079-A3C4-A9A4-4F80C13ECD04}"/>
          </ac:spMkLst>
        </pc:spChg>
        <pc:spChg chg="add mod ord">
          <ac:chgData name="Judson Santiago" userId="ebb108da2f256286" providerId="LiveId" clId="{4F10D6B7-98C8-41A0-A02B-CF7A7FDC89A2}" dt="2023-02-10T23:39:25.173" v="6231" actId="6549"/>
          <ac:spMkLst>
            <pc:docMk/>
            <pc:sldMk cId="3701522695" sldId="450"/>
            <ac:spMk id="7" creationId="{09D5323C-C7A5-14A0-CFE9-8730536BAC46}"/>
          </ac:spMkLst>
        </pc:spChg>
        <pc:spChg chg="del topLvl">
          <ac:chgData name="Judson Santiago" userId="ebb108da2f256286" providerId="LiveId" clId="{4F10D6B7-98C8-41A0-A02B-CF7A7FDC89A2}" dt="2023-02-10T23:17:01.970" v="5964" actId="478"/>
          <ac:spMkLst>
            <pc:docMk/>
            <pc:sldMk cId="3701522695" sldId="450"/>
            <ac:spMk id="8" creationId="{2420BD11-2CE1-18D8-9F32-381F0B77499F}"/>
          </ac:spMkLst>
        </pc:spChg>
        <pc:spChg chg="del topLvl">
          <ac:chgData name="Judson Santiago" userId="ebb108da2f256286" providerId="LiveId" clId="{4F10D6B7-98C8-41A0-A02B-CF7A7FDC89A2}" dt="2023-02-10T23:17:04.697" v="5965" actId="478"/>
          <ac:spMkLst>
            <pc:docMk/>
            <pc:sldMk cId="3701522695" sldId="450"/>
            <ac:spMk id="9" creationId="{9E812848-2AFD-2E2B-D81C-D6ABF17FEDCA}"/>
          </ac:spMkLst>
        </pc:spChg>
        <pc:spChg chg="del">
          <ac:chgData name="Judson Santiago" userId="ebb108da2f256286" providerId="LiveId" clId="{4F10D6B7-98C8-41A0-A02B-CF7A7FDC89A2}" dt="2023-02-10T23:33:06.396" v="6097" actId="478"/>
          <ac:spMkLst>
            <pc:docMk/>
            <pc:sldMk cId="3701522695" sldId="450"/>
            <ac:spMk id="11" creationId="{97F387E8-A073-5BB1-8652-5727CD1F77B3}"/>
          </ac:spMkLst>
        </pc:spChg>
        <pc:spChg chg="add mod">
          <ac:chgData name="Judson Santiago" userId="ebb108da2f256286" providerId="LiveId" clId="{4F10D6B7-98C8-41A0-A02B-CF7A7FDC89A2}" dt="2023-02-10T23:33:56.051" v="6110" actId="14100"/>
          <ac:spMkLst>
            <pc:docMk/>
            <pc:sldMk cId="3701522695" sldId="450"/>
            <ac:spMk id="12" creationId="{32BB402C-9C59-A868-7AFF-359C29480FB8}"/>
          </ac:spMkLst>
        </pc:spChg>
        <pc:grpChg chg="del">
          <ac:chgData name="Judson Santiago" userId="ebb108da2f256286" providerId="LiveId" clId="{4F10D6B7-98C8-41A0-A02B-CF7A7FDC89A2}" dt="2023-02-10T23:17:01.970" v="5964" actId="478"/>
          <ac:grpSpMkLst>
            <pc:docMk/>
            <pc:sldMk cId="3701522695" sldId="450"/>
            <ac:grpSpMk id="10" creationId="{AD0DC594-D69D-5D7D-73B8-6EB3A62E74AF}"/>
          </ac:grpSpMkLst>
        </pc:grpChg>
      </pc:sldChg>
      <pc:sldChg chg="delSp modSp add mod">
        <pc:chgData name="Judson Santiago" userId="ebb108da2f256286" providerId="LiveId" clId="{4F10D6B7-98C8-41A0-A02B-CF7A7FDC89A2}" dt="2023-02-10T23:39:08.446" v="6230" actId="20577"/>
        <pc:sldMkLst>
          <pc:docMk/>
          <pc:sldMk cId="2096657778" sldId="451"/>
        </pc:sldMkLst>
        <pc:spChg chg="mod">
          <ac:chgData name="Judson Santiago" userId="ebb108da2f256286" providerId="LiveId" clId="{4F10D6B7-98C8-41A0-A02B-CF7A7FDC89A2}" dt="2023-02-10T23:36:01.971" v="6148" actId="20577"/>
          <ac:spMkLst>
            <pc:docMk/>
            <pc:sldMk cId="2096657778" sldId="451"/>
            <ac:spMk id="2" creationId="{DC4CA2FD-527C-CBFC-9188-D64CED2EB7B8}"/>
          </ac:spMkLst>
        </pc:spChg>
        <pc:spChg chg="mod">
          <ac:chgData name="Judson Santiago" userId="ebb108da2f256286" providerId="LiveId" clId="{4F10D6B7-98C8-41A0-A02B-CF7A7FDC89A2}" dt="2023-02-10T23:39:08.446" v="6230" actId="20577"/>
          <ac:spMkLst>
            <pc:docMk/>
            <pc:sldMk cId="2096657778" sldId="451"/>
            <ac:spMk id="3" creationId="{77189FF3-4E29-E7DA-0B72-98B9EEE5A1F7}"/>
          </ac:spMkLst>
        </pc:spChg>
        <pc:spChg chg="mod">
          <ac:chgData name="Judson Santiago" userId="ebb108da2f256286" providerId="LiveId" clId="{4F10D6B7-98C8-41A0-A02B-CF7A7FDC89A2}" dt="2023-02-10T23:37:03.822" v="6156" actId="1076"/>
          <ac:spMkLst>
            <pc:docMk/>
            <pc:sldMk cId="2096657778" sldId="451"/>
            <ac:spMk id="5" creationId="{CE6307B8-EC8C-2589-86CD-0A848FA13FEB}"/>
          </ac:spMkLst>
        </pc:spChg>
        <pc:spChg chg="mod">
          <ac:chgData name="Judson Santiago" userId="ebb108da2f256286" providerId="LiveId" clId="{4F10D6B7-98C8-41A0-A02B-CF7A7FDC89A2}" dt="2023-02-10T23:38:37.463" v="6225" actId="1076"/>
          <ac:spMkLst>
            <pc:docMk/>
            <pc:sldMk cId="2096657778" sldId="451"/>
            <ac:spMk id="13" creationId="{0DF1E56A-A7F3-6F74-E9B8-34E3A06AB6A4}"/>
          </ac:spMkLst>
        </pc:spChg>
        <pc:grpChg chg="del mod">
          <ac:chgData name="Judson Santiago" userId="ebb108da2f256286" providerId="LiveId" clId="{4F10D6B7-98C8-41A0-A02B-CF7A7FDC89A2}" dt="2023-02-10T23:36:37.435" v="6152" actId="478"/>
          <ac:grpSpMkLst>
            <pc:docMk/>
            <pc:sldMk cId="2096657778" sldId="451"/>
            <ac:grpSpMk id="14" creationId="{7183CF5A-187E-04AF-81AA-B32CCECB2809}"/>
          </ac:grpSpMkLst>
        </pc:grpChg>
        <pc:cxnChg chg="mod">
          <ac:chgData name="Judson Santiago" userId="ebb108da2f256286" providerId="LiveId" clId="{4F10D6B7-98C8-41A0-A02B-CF7A7FDC89A2}" dt="2023-02-10T23:36:59.382" v="6155" actId="1076"/>
          <ac:cxnSpMkLst>
            <pc:docMk/>
            <pc:sldMk cId="2096657778" sldId="451"/>
            <ac:cxnSpMk id="12" creationId="{BFF7BD26-0279-139B-F3DD-6D1C24104C62}"/>
          </ac:cxnSpMkLst>
        </pc:cxnChg>
      </pc:sldChg>
      <pc:sldChg chg="addSp modSp new mod">
        <pc:chgData name="Judson Santiago" userId="ebb108da2f256286" providerId="LiveId" clId="{4F10D6B7-98C8-41A0-A02B-CF7A7FDC89A2}" dt="2023-02-12T03:27:48.493" v="10606" actId="1036"/>
        <pc:sldMkLst>
          <pc:docMk/>
          <pc:sldMk cId="931328000" sldId="452"/>
        </pc:sldMkLst>
        <pc:spChg chg="mod">
          <ac:chgData name="Judson Santiago" userId="ebb108da2f256286" providerId="LiveId" clId="{4F10D6B7-98C8-41A0-A02B-CF7A7FDC89A2}" dt="2023-02-10T23:39:59.858" v="6250" actId="20577"/>
          <ac:spMkLst>
            <pc:docMk/>
            <pc:sldMk cId="931328000" sldId="452"/>
            <ac:spMk id="2" creationId="{1EBD5D13-8C8C-98E3-46A1-18CA1558E905}"/>
          </ac:spMkLst>
        </pc:spChg>
        <pc:spChg chg="mod">
          <ac:chgData name="Judson Santiago" userId="ebb108da2f256286" providerId="LiveId" clId="{4F10D6B7-98C8-41A0-A02B-CF7A7FDC89A2}" dt="2023-02-12T00:23:41.076" v="6676" actId="20577"/>
          <ac:spMkLst>
            <pc:docMk/>
            <pc:sldMk cId="931328000" sldId="452"/>
            <ac:spMk id="3" creationId="{A089E4E7-81FB-544F-337A-8A807F8BE33D}"/>
          </ac:spMkLst>
        </pc:spChg>
        <pc:spChg chg="add mod">
          <ac:chgData name="Judson Santiago" userId="ebb108da2f256286" providerId="LiveId" clId="{4F10D6B7-98C8-41A0-A02B-CF7A7FDC89A2}" dt="2023-02-12T03:27:48.493" v="10606" actId="1036"/>
          <ac:spMkLst>
            <pc:docMk/>
            <pc:sldMk cId="931328000" sldId="452"/>
            <ac:spMk id="4" creationId="{3490E371-47DE-FF77-C8D5-BC4ACAF94870}"/>
          </ac:spMkLst>
        </pc:spChg>
        <pc:spChg chg="add mod">
          <ac:chgData name="Judson Santiago" userId="ebb108da2f256286" providerId="LiveId" clId="{4F10D6B7-98C8-41A0-A02B-CF7A7FDC89A2}" dt="2023-02-12T03:27:48.493" v="10606" actId="1036"/>
          <ac:spMkLst>
            <pc:docMk/>
            <pc:sldMk cId="931328000" sldId="452"/>
            <ac:spMk id="7" creationId="{9E19B35B-C692-93CD-9B8B-1DBD716FBBA2}"/>
          </ac:spMkLst>
        </pc:spChg>
        <pc:spChg chg="add mod ord">
          <ac:chgData name="Judson Santiago" userId="ebb108da2f256286" providerId="LiveId" clId="{4F10D6B7-98C8-41A0-A02B-CF7A7FDC89A2}" dt="2023-02-12T00:22:27.743" v="6670" actId="164"/>
          <ac:spMkLst>
            <pc:docMk/>
            <pc:sldMk cId="931328000" sldId="452"/>
            <ac:spMk id="9" creationId="{8E612667-C191-9D8A-61DF-24B752395768}"/>
          </ac:spMkLst>
        </pc:spChg>
        <pc:spChg chg="add mod ord">
          <ac:chgData name="Judson Santiago" userId="ebb108da2f256286" providerId="LiveId" clId="{4F10D6B7-98C8-41A0-A02B-CF7A7FDC89A2}" dt="2023-02-12T00:22:27.743" v="6670" actId="164"/>
          <ac:spMkLst>
            <pc:docMk/>
            <pc:sldMk cId="931328000" sldId="452"/>
            <ac:spMk id="10" creationId="{0DDC7B92-EEDB-7860-9003-A9ED5802AC4D}"/>
          </ac:spMkLst>
        </pc:spChg>
        <pc:grpChg chg="add mod">
          <ac:chgData name="Judson Santiago" userId="ebb108da2f256286" providerId="LiveId" clId="{4F10D6B7-98C8-41A0-A02B-CF7A7FDC89A2}" dt="2023-02-12T00:22:31.523" v="6671" actId="1076"/>
          <ac:grpSpMkLst>
            <pc:docMk/>
            <pc:sldMk cId="931328000" sldId="452"/>
            <ac:grpSpMk id="12" creationId="{16B68554-0D45-4C7C-ECC5-F304B97351AB}"/>
          </ac:grpSpMkLst>
        </pc:grpChg>
        <pc:picChg chg="add mod">
          <ac:chgData name="Judson Santiago" userId="ebb108da2f256286" providerId="LiveId" clId="{4F10D6B7-98C8-41A0-A02B-CF7A7FDC89A2}" dt="2023-02-12T00:23:19.621" v="6675" actId="1076"/>
          <ac:picMkLst>
            <pc:docMk/>
            <pc:sldMk cId="931328000" sldId="452"/>
            <ac:picMk id="14" creationId="{B8B65947-BFF2-6446-48A4-3AAA08386E4C}"/>
          </ac:picMkLst>
        </pc:picChg>
        <pc:cxnChg chg="add mod">
          <ac:chgData name="Judson Santiago" userId="ebb108da2f256286" providerId="LiveId" clId="{4F10D6B7-98C8-41A0-A02B-CF7A7FDC89A2}" dt="2023-02-12T00:22:27.743" v="6670" actId="164"/>
          <ac:cxnSpMkLst>
            <pc:docMk/>
            <pc:sldMk cId="931328000" sldId="452"/>
            <ac:cxnSpMk id="5" creationId="{3C93DCEE-E60A-D58A-358F-D8B9B17263DD}"/>
          </ac:cxnSpMkLst>
        </pc:cxnChg>
      </pc:sldChg>
      <pc:sldChg chg="addSp delSp modSp add mod">
        <pc:chgData name="Judson Santiago" userId="ebb108da2f256286" providerId="LiveId" clId="{4F10D6B7-98C8-41A0-A02B-CF7A7FDC89A2}" dt="2023-02-12T03:32:50.813" v="10624" actId="20577"/>
        <pc:sldMkLst>
          <pc:docMk/>
          <pc:sldMk cId="916019436" sldId="453"/>
        </pc:sldMkLst>
        <pc:spChg chg="mod">
          <ac:chgData name="Judson Santiago" userId="ebb108da2f256286" providerId="LiveId" clId="{4F10D6B7-98C8-41A0-A02B-CF7A7FDC89A2}" dt="2023-02-12T00:34:42.781" v="6824" actId="207"/>
          <ac:spMkLst>
            <pc:docMk/>
            <pc:sldMk cId="916019436" sldId="453"/>
            <ac:spMk id="3" creationId="{A089E4E7-81FB-544F-337A-8A807F8BE33D}"/>
          </ac:spMkLst>
        </pc:spChg>
        <pc:spChg chg="del mod topLvl">
          <ac:chgData name="Judson Santiago" userId="ebb108da2f256286" providerId="LiveId" clId="{4F10D6B7-98C8-41A0-A02B-CF7A7FDC89A2}" dt="2023-02-12T00:31:13.610" v="6741" actId="478"/>
          <ac:spMkLst>
            <pc:docMk/>
            <pc:sldMk cId="916019436" sldId="453"/>
            <ac:spMk id="4" creationId="{3490E371-47DE-FF77-C8D5-BC4ACAF94870}"/>
          </ac:spMkLst>
        </pc:spChg>
        <pc:spChg chg="add mod ord">
          <ac:chgData name="Judson Santiago" userId="ebb108da2f256286" providerId="LiveId" clId="{4F10D6B7-98C8-41A0-A02B-CF7A7FDC89A2}" dt="2023-02-12T03:32:50.813" v="10624" actId="20577"/>
          <ac:spMkLst>
            <pc:docMk/>
            <pc:sldMk cId="916019436" sldId="453"/>
            <ac:spMk id="6" creationId="{BC9E0CF5-5373-3230-575B-8A30E055899A}"/>
          </ac:spMkLst>
        </pc:spChg>
        <pc:spChg chg="del mod topLvl">
          <ac:chgData name="Judson Santiago" userId="ebb108da2f256286" providerId="LiveId" clId="{4F10D6B7-98C8-41A0-A02B-CF7A7FDC89A2}" dt="2023-02-12T00:32:33.256" v="6751" actId="478"/>
          <ac:spMkLst>
            <pc:docMk/>
            <pc:sldMk cId="916019436" sldId="453"/>
            <ac:spMk id="7" creationId="{9E19B35B-C692-93CD-9B8B-1DBD716FBBA2}"/>
          </ac:spMkLst>
        </pc:spChg>
        <pc:spChg chg="add mod ord">
          <ac:chgData name="Judson Santiago" userId="ebb108da2f256286" providerId="LiveId" clId="{4F10D6B7-98C8-41A0-A02B-CF7A7FDC89A2}" dt="2023-02-12T03:32:47.246" v="10623" actId="20577"/>
          <ac:spMkLst>
            <pc:docMk/>
            <pc:sldMk cId="916019436" sldId="453"/>
            <ac:spMk id="8" creationId="{6A50D860-E5F8-1B98-59CD-0C5E56B8DCB1}"/>
          </ac:spMkLst>
        </pc:spChg>
        <pc:spChg chg="mod ord topLvl">
          <ac:chgData name="Judson Santiago" userId="ebb108da2f256286" providerId="LiveId" clId="{4F10D6B7-98C8-41A0-A02B-CF7A7FDC89A2}" dt="2023-02-12T00:35:26.136" v="6830" actId="164"/>
          <ac:spMkLst>
            <pc:docMk/>
            <pc:sldMk cId="916019436" sldId="453"/>
            <ac:spMk id="9" creationId="{8E612667-C191-9D8A-61DF-24B752395768}"/>
          </ac:spMkLst>
        </pc:spChg>
        <pc:spChg chg="del mod topLvl">
          <ac:chgData name="Judson Santiago" userId="ebb108da2f256286" providerId="LiveId" clId="{4F10D6B7-98C8-41A0-A02B-CF7A7FDC89A2}" dt="2023-02-12T00:32:35.656" v="6752" actId="478"/>
          <ac:spMkLst>
            <pc:docMk/>
            <pc:sldMk cId="916019436" sldId="453"/>
            <ac:spMk id="10" creationId="{0DDC7B92-EEDB-7860-9003-A9ED5802AC4D}"/>
          </ac:spMkLst>
        </pc:spChg>
        <pc:spChg chg="add mod ord">
          <ac:chgData name="Judson Santiago" userId="ebb108da2f256286" providerId="LiveId" clId="{4F10D6B7-98C8-41A0-A02B-CF7A7FDC89A2}" dt="2023-02-12T00:35:26.136" v="6830" actId="164"/>
          <ac:spMkLst>
            <pc:docMk/>
            <pc:sldMk cId="916019436" sldId="453"/>
            <ac:spMk id="11" creationId="{078879E1-89C9-C12F-CED8-0EEE6752A6D8}"/>
          </ac:spMkLst>
        </pc:spChg>
        <pc:grpChg chg="del">
          <ac:chgData name="Judson Santiago" userId="ebb108da2f256286" providerId="LiveId" clId="{4F10D6B7-98C8-41A0-A02B-CF7A7FDC89A2}" dt="2023-02-12T00:31:07.847" v="6739" actId="165"/>
          <ac:grpSpMkLst>
            <pc:docMk/>
            <pc:sldMk cId="916019436" sldId="453"/>
            <ac:grpSpMk id="12" creationId="{16B68554-0D45-4C7C-ECC5-F304B97351AB}"/>
          </ac:grpSpMkLst>
        </pc:grpChg>
        <pc:grpChg chg="add mod">
          <ac:chgData name="Judson Santiago" userId="ebb108da2f256286" providerId="LiveId" clId="{4F10D6B7-98C8-41A0-A02B-CF7A7FDC89A2}" dt="2023-02-12T00:35:26.136" v="6830" actId="164"/>
          <ac:grpSpMkLst>
            <pc:docMk/>
            <pc:sldMk cId="916019436" sldId="453"/>
            <ac:grpSpMk id="13" creationId="{73B31134-8A89-4C02-FBE8-A70B968F7307}"/>
          </ac:grpSpMkLst>
        </pc:grpChg>
        <pc:picChg chg="mod">
          <ac:chgData name="Judson Santiago" userId="ebb108da2f256286" providerId="LiveId" clId="{4F10D6B7-98C8-41A0-A02B-CF7A7FDC89A2}" dt="2023-02-12T00:35:26.136" v="6830" actId="164"/>
          <ac:picMkLst>
            <pc:docMk/>
            <pc:sldMk cId="916019436" sldId="453"/>
            <ac:picMk id="14" creationId="{B8B65947-BFF2-6446-48A4-3AAA08386E4C}"/>
          </ac:picMkLst>
        </pc:picChg>
        <pc:cxnChg chg="mod topLvl">
          <ac:chgData name="Judson Santiago" userId="ebb108da2f256286" providerId="LiveId" clId="{4F10D6B7-98C8-41A0-A02B-CF7A7FDC89A2}" dt="2023-02-12T00:35:26.136" v="6830" actId="164"/>
          <ac:cxnSpMkLst>
            <pc:docMk/>
            <pc:sldMk cId="916019436" sldId="453"/>
            <ac:cxnSpMk id="5" creationId="{3C93DCEE-E60A-D58A-358F-D8B9B17263DD}"/>
          </ac:cxnSpMkLst>
        </pc:cxnChg>
      </pc:sldChg>
      <pc:sldChg chg="addSp delSp modSp new mod">
        <pc:chgData name="Judson Santiago" userId="ebb108da2f256286" providerId="LiveId" clId="{4F10D6B7-98C8-41A0-A02B-CF7A7FDC89A2}" dt="2023-02-12T00:42:28.978" v="7043" actId="167"/>
        <pc:sldMkLst>
          <pc:docMk/>
          <pc:sldMk cId="3677661360" sldId="454"/>
        </pc:sldMkLst>
        <pc:spChg chg="mod">
          <ac:chgData name="Judson Santiago" userId="ebb108da2f256286" providerId="LiveId" clId="{4F10D6B7-98C8-41A0-A02B-CF7A7FDC89A2}" dt="2023-02-12T00:37:08.934" v="6853" actId="20577"/>
          <ac:spMkLst>
            <pc:docMk/>
            <pc:sldMk cId="3677661360" sldId="454"/>
            <ac:spMk id="2" creationId="{EECEB07E-57F2-FA88-B6EA-553DD1702B19}"/>
          </ac:spMkLst>
        </pc:spChg>
        <pc:spChg chg="mod">
          <ac:chgData name="Judson Santiago" userId="ebb108da2f256286" providerId="LiveId" clId="{4F10D6B7-98C8-41A0-A02B-CF7A7FDC89A2}" dt="2023-02-12T00:39:30.790" v="6947" actId="207"/>
          <ac:spMkLst>
            <pc:docMk/>
            <pc:sldMk cId="3677661360" sldId="454"/>
            <ac:spMk id="3" creationId="{B9F9BA82-7329-5368-E9C5-36EAE23462CE}"/>
          </ac:spMkLst>
        </pc:spChg>
        <pc:spChg chg="add mod">
          <ac:chgData name="Judson Santiago" userId="ebb108da2f256286" providerId="LiveId" clId="{4F10D6B7-98C8-41A0-A02B-CF7A7FDC89A2}" dt="2023-02-12T00:41:52.111" v="7034" actId="20577"/>
          <ac:spMkLst>
            <pc:docMk/>
            <pc:sldMk cId="3677661360" sldId="454"/>
            <ac:spMk id="4" creationId="{118E5E77-EB61-6951-1565-02FF69B07D87}"/>
          </ac:spMkLst>
        </pc:spChg>
        <pc:spChg chg="add del mod">
          <ac:chgData name="Judson Santiago" userId="ebb108da2f256286" providerId="LiveId" clId="{4F10D6B7-98C8-41A0-A02B-CF7A7FDC89A2}" dt="2023-02-12T00:38:10.975" v="6907" actId="478"/>
          <ac:spMkLst>
            <pc:docMk/>
            <pc:sldMk cId="3677661360" sldId="454"/>
            <ac:spMk id="5" creationId="{AAF16546-9E34-5BDE-0061-6A76448857BC}"/>
          </ac:spMkLst>
        </pc:spChg>
        <pc:spChg chg="add mod">
          <ac:chgData name="Judson Santiago" userId="ebb108da2f256286" providerId="LiveId" clId="{4F10D6B7-98C8-41A0-A02B-CF7A7FDC89A2}" dt="2023-02-12T00:41:47.398" v="7033" actId="20577"/>
          <ac:spMkLst>
            <pc:docMk/>
            <pc:sldMk cId="3677661360" sldId="454"/>
            <ac:spMk id="7" creationId="{905D52BB-E255-04FC-EB89-1D99299BD72E}"/>
          </ac:spMkLst>
        </pc:spChg>
        <pc:spChg chg="add mod ord">
          <ac:chgData name="Judson Santiago" userId="ebb108da2f256286" providerId="LiveId" clId="{4F10D6B7-98C8-41A0-A02B-CF7A7FDC89A2}" dt="2023-02-12T00:42:28.978" v="7043" actId="167"/>
          <ac:spMkLst>
            <pc:docMk/>
            <pc:sldMk cId="3677661360" sldId="454"/>
            <ac:spMk id="9" creationId="{35D7C4D0-6C1D-6667-64A3-32CED7C1C06C}"/>
          </ac:spMkLst>
        </pc:spChg>
        <pc:spChg chg="add mod ord">
          <ac:chgData name="Judson Santiago" userId="ebb108da2f256286" providerId="LiveId" clId="{4F10D6B7-98C8-41A0-A02B-CF7A7FDC89A2}" dt="2023-02-12T00:42:28.978" v="7043" actId="167"/>
          <ac:spMkLst>
            <pc:docMk/>
            <pc:sldMk cId="3677661360" sldId="454"/>
            <ac:spMk id="10" creationId="{7C2BBF40-6477-E70F-8F69-605054A36212}"/>
          </ac:spMkLst>
        </pc:spChg>
        <pc:cxnChg chg="add mod">
          <ac:chgData name="Judson Santiago" userId="ebb108da2f256286" providerId="LiveId" clId="{4F10D6B7-98C8-41A0-A02B-CF7A7FDC89A2}" dt="2023-02-12T00:40:25.638" v="6999" actId="1038"/>
          <ac:cxnSpMkLst>
            <pc:docMk/>
            <pc:sldMk cId="3677661360" sldId="454"/>
            <ac:cxnSpMk id="6" creationId="{9772FEF7-6EAF-F140-BD77-8E19A8B19117}"/>
          </ac:cxnSpMkLst>
        </pc:cxnChg>
      </pc:sldChg>
      <pc:sldChg chg="addSp delSp modSp new mod">
        <pc:chgData name="Judson Santiago" userId="ebb108da2f256286" providerId="LiveId" clId="{4F10D6B7-98C8-41A0-A02B-CF7A7FDC89A2}" dt="2023-02-12T03:27:13.301" v="10605" actId="207"/>
        <pc:sldMkLst>
          <pc:docMk/>
          <pc:sldMk cId="144670926" sldId="455"/>
        </pc:sldMkLst>
        <pc:spChg chg="mod">
          <ac:chgData name="Judson Santiago" userId="ebb108da2f256286" providerId="LiveId" clId="{4F10D6B7-98C8-41A0-A02B-CF7A7FDC89A2}" dt="2023-02-12T00:43:05.413" v="7068" actId="20577"/>
          <ac:spMkLst>
            <pc:docMk/>
            <pc:sldMk cId="144670926" sldId="455"/>
            <ac:spMk id="2" creationId="{B82F6FE4-6716-C35E-AF76-EB461B6AC880}"/>
          </ac:spMkLst>
        </pc:spChg>
        <pc:spChg chg="mod">
          <ac:chgData name="Judson Santiago" userId="ebb108da2f256286" providerId="LiveId" clId="{4F10D6B7-98C8-41A0-A02B-CF7A7FDC89A2}" dt="2023-02-12T00:58:38.805" v="7339" actId="207"/>
          <ac:spMkLst>
            <pc:docMk/>
            <pc:sldMk cId="144670926" sldId="455"/>
            <ac:spMk id="3" creationId="{C1373321-4DA8-4A90-CBE2-A76E113270DE}"/>
          </ac:spMkLst>
        </pc:spChg>
        <pc:spChg chg="add mod">
          <ac:chgData name="Judson Santiago" userId="ebb108da2f256286" providerId="LiveId" clId="{4F10D6B7-98C8-41A0-A02B-CF7A7FDC89A2}" dt="2023-02-12T00:56:53.570" v="7337" actId="6549"/>
          <ac:spMkLst>
            <pc:docMk/>
            <pc:sldMk cId="144670926" sldId="455"/>
            <ac:spMk id="4" creationId="{8E79905D-3F33-2002-3D1F-E63A1F016F41}"/>
          </ac:spMkLst>
        </pc:spChg>
        <pc:spChg chg="add del mod ord">
          <ac:chgData name="Judson Santiago" userId="ebb108da2f256286" providerId="LiveId" clId="{4F10D6B7-98C8-41A0-A02B-CF7A7FDC89A2}" dt="2023-02-12T00:56:44.428" v="7332" actId="21"/>
          <ac:spMkLst>
            <pc:docMk/>
            <pc:sldMk cId="144670926" sldId="455"/>
            <ac:spMk id="5" creationId="{BB82EE7C-3225-9488-98EB-F73B3074D23C}"/>
          </ac:spMkLst>
        </pc:spChg>
        <pc:spChg chg="add del mod ord">
          <ac:chgData name="Judson Santiago" userId="ebb108da2f256286" providerId="LiveId" clId="{4F10D6B7-98C8-41A0-A02B-CF7A7FDC89A2}" dt="2023-02-12T00:56:44.428" v="7332" actId="21"/>
          <ac:spMkLst>
            <pc:docMk/>
            <pc:sldMk cId="144670926" sldId="455"/>
            <ac:spMk id="6" creationId="{4EC3E35D-CBB6-FE93-3218-BA523A9083F4}"/>
          </ac:spMkLst>
        </pc:spChg>
        <pc:spChg chg="add del mod">
          <ac:chgData name="Judson Santiago" userId="ebb108da2f256286" providerId="LiveId" clId="{4F10D6B7-98C8-41A0-A02B-CF7A7FDC89A2}" dt="2023-02-12T00:56:11.407" v="7331" actId="478"/>
          <ac:spMkLst>
            <pc:docMk/>
            <pc:sldMk cId="144670926" sldId="455"/>
            <ac:spMk id="7" creationId="{FFA42121-B84C-C7FF-4DC5-EA758F722835}"/>
          </ac:spMkLst>
        </pc:spChg>
        <pc:spChg chg="add del mod">
          <ac:chgData name="Judson Santiago" userId="ebb108da2f256286" providerId="LiveId" clId="{4F10D6B7-98C8-41A0-A02B-CF7A7FDC89A2}" dt="2023-02-12T00:56:10.352" v="7330" actId="478"/>
          <ac:spMkLst>
            <pc:docMk/>
            <pc:sldMk cId="144670926" sldId="455"/>
            <ac:spMk id="8" creationId="{809FC9B0-1236-CCC8-6EC5-4E8EEF09BBA4}"/>
          </ac:spMkLst>
        </pc:spChg>
        <pc:spChg chg="mod topLvl">
          <ac:chgData name="Judson Santiago" userId="ebb108da2f256286" providerId="LiveId" clId="{4F10D6B7-98C8-41A0-A02B-CF7A7FDC89A2}" dt="2023-02-12T03:27:13.301" v="10605" actId="207"/>
          <ac:spMkLst>
            <pc:docMk/>
            <pc:sldMk cId="144670926" sldId="455"/>
            <ac:spMk id="10" creationId="{4E8774A5-6BEB-0620-D1C5-0A0EE5410341}"/>
          </ac:spMkLst>
        </pc:spChg>
        <pc:spChg chg="mod topLvl">
          <ac:chgData name="Judson Santiago" userId="ebb108da2f256286" providerId="LiveId" clId="{4F10D6B7-98C8-41A0-A02B-CF7A7FDC89A2}" dt="2023-02-12T01:01:39.099" v="7453" actId="164"/>
          <ac:spMkLst>
            <pc:docMk/>
            <pc:sldMk cId="144670926" sldId="455"/>
            <ac:spMk id="11" creationId="{A35938FD-FFDB-8007-4B9B-BAB7711DB7E8}"/>
          </ac:spMkLst>
        </pc:spChg>
        <pc:spChg chg="add del mod">
          <ac:chgData name="Judson Santiago" userId="ebb108da2f256286" providerId="LiveId" clId="{4F10D6B7-98C8-41A0-A02B-CF7A7FDC89A2}" dt="2023-02-12T01:03:52.606" v="7544" actId="478"/>
          <ac:spMkLst>
            <pc:docMk/>
            <pc:sldMk cId="144670926" sldId="455"/>
            <ac:spMk id="14" creationId="{8DB7BC5E-A993-E9E8-B553-B6C4EDE4F8C4}"/>
          </ac:spMkLst>
        </pc:spChg>
        <pc:grpChg chg="add del mod">
          <ac:chgData name="Judson Santiago" userId="ebb108da2f256286" providerId="LiveId" clId="{4F10D6B7-98C8-41A0-A02B-CF7A7FDC89A2}" dt="2023-02-12T01:01:12.099" v="7447" actId="165"/>
          <ac:grpSpMkLst>
            <pc:docMk/>
            <pc:sldMk cId="144670926" sldId="455"/>
            <ac:grpSpMk id="9" creationId="{FFAA651F-53D8-1CD7-4A4E-26CAA767989E}"/>
          </ac:grpSpMkLst>
        </pc:grpChg>
        <pc:grpChg chg="add mod">
          <ac:chgData name="Judson Santiago" userId="ebb108da2f256286" providerId="LiveId" clId="{4F10D6B7-98C8-41A0-A02B-CF7A7FDC89A2}" dt="2023-02-12T01:01:39.099" v="7453" actId="164"/>
          <ac:grpSpMkLst>
            <pc:docMk/>
            <pc:sldMk cId="144670926" sldId="455"/>
            <ac:grpSpMk id="12" creationId="{B6628E6F-1D38-59CE-B2B4-0E2F179B2606}"/>
          </ac:grpSpMkLst>
        </pc:grpChg>
        <pc:picChg chg="add mod">
          <ac:chgData name="Judson Santiago" userId="ebb108da2f256286" providerId="LiveId" clId="{4F10D6B7-98C8-41A0-A02B-CF7A7FDC89A2}" dt="2023-02-12T01:02:30.116" v="7460" actId="1076"/>
          <ac:picMkLst>
            <pc:docMk/>
            <pc:sldMk cId="144670926" sldId="455"/>
            <ac:picMk id="13" creationId="{B1FD8986-3FB8-4028-1510-824C82491E46}"/>
          </ac:picMkLst>
        </pc:picChg>
      </pc:sldChg>
      <pc:sldChg chg="addSp delSp modSp new mod">
        <pc:chgData name="Judson Santiago" userId="ebb108da2f256286" providerId="LiveId" clId="{4F10D6B7-98C8-41A0-A02B-CF7A7FDC89A2}" dt="2023-02-17T19:02:01.907" v="10958" actId="1076"/>
        <pc:sldMkLst>
          <pc:docMk/>
          <pc:sldMk cId="1774711323" sldId="456"/>
        </pc:sldMkLst>
        <pc:spChg chg="mod">
          <ac:chgData name="Judson Santiago" userId="ebb108da2f256286" providerId="LiveId" clId="{4F10D6B7-98C8-41A0-A02B-CF7A7FDC89A2}" dt="2023-02-12T02:51:21.138" v="10004"/>
          <ac:spMkLst>
            <pc:docMk/>
            <pc:sldMk cId="1774711323" sldId="456"/>
            <ac:spMk id="2" creationId="{899D70E2-B1C1-40BC-D462-62699CE5A26F}"/>
          </ac:spMkLst>
        </pc:spChg>
        <pc:spChg chg="mod">
          <ac:chgData name="Judson Santiago" userId="ebb108da2f256286" providerId="LiveId" clId="{4F10D6B7-98C8-41A0-A02B-CF7A7FDC89A2}" dt="2023-02-12T01:21:49.977" v="8158" actId="20577"/>
          <ac:spMkLst>
            <pc:docMk/>
            <pc:sldMk cId="1774711323" sldId="456"/>
            <ac:spMk id="3" creationId="{F9ADA495-48C7-9C8D-DE30-627739429EAE}"/>
          </ac:spMkLst>
        </pc:spChg>
        <pc:spChg chg="add del mod">
          <ac:chgData name="Judson Santiago" userId="ebb108da2f256286" providerId="LiveId" clId="{4F10D6B7-98C8-41A0-A02B-CF7A7FDC89A2}" dt="2023-02-12T01:05:53.533" v="7678" actId="478"/>
          <ac:spMkLst>
            <pc:docMk/>
            <pc:sldMk cId="1774711323" sldId="456"/>
            <ac:spMk id="4" creationId="{53351EC6-1665-69AF-4DB8-DCFA3BBC600D}"/>
          </ac:spMkLst>
        </pc:spChg>
        <pc:spChg chg="add mod">
          <ac:chgData name="Judson Santiago" userId="ebb108da2f256286" providerId="LiveId" clId="{4F10D6B7-98C8-41A0-A02B-CF7A7FDC89A2}" dt="2023-02-12T01:17:54.236" v="8152" actId="164"/>
          <ac:spMkLst>
            <pc:docMk/>
            <pc:sldMk cId="1774711323" sldId="456"/>
            <ac:spMk id="5" creationId="{DFF58221-2C41-1F98-4D05-F9A41AB9DA05}"/>
          </ac:spMkLst>
        </pc:spChg>
        <pc:spChg chg="add mod topLvl">
          <ac:chgData name="Judson Santiago" userId="ebb108da2f256286" providerId="LiveId" clId="{4F10D6B7-98C8-41A0-A02B-CF7A7FDC89A2}" dt="2023-02-12T01:21:11.093" v="8154" actId="207"/>
          <ac:spMkLst>
            <pc:docMk/>
            <pc:sldMk cId="1774711323" sldId="456"/>
            <ac:spMk id="8" creationId="{610F673E-6824-47DE-D101-8A23D631661D}"/>
          </ac:spMkLst>
        </pc:spChg>
        <pc:spChg chg="add mod topLvl">
          <ac:chgData name="Judson Santiago" userId="ebb108da2f256286" providerId="LiveId" clId="{4F10D6B7-98C8-41A0-A02B-CF7A7FDC89A2}" dt="2023-02-12T01:17:54.236" v="8152" actId="164"/>
          <ac:spMkLst>
            <pc:docMk/>
            <pc:sldMk cId="1774711323" sldId="456"/>
            <ac:spMk id="11" creationId="{17B77F79-D66D-6488-0A05-AF9B56238BF5}"/>
          </ac:spMkLst>
        </pc:spChg>
        <pc:grpChg chg="add del mod">
          <ac:chgData name="Judson Santiago" userId="ebb108da2f256286" providerId="LiveId" clId="{4F10D6B7-98C8-41A0-A02B-CF7A7FDC89A2}" dt="2023-02-12T01:17:48.987" v="8151" actId="165"/>
          <ac:grpSpMkLst>
            <pc:docMk/>
            <pc:sldMk cId="1774711323" sldId="456"/>
            <ac:grpSpMk id="14" creationId="{9E0FB2C8-B0FE-A45F-A57D-8BD902DC0140}"/>
          </ac:grpSpMkLst>
        </pc:grpChg>
        <pc:grpChg chg="add mod">
          <ac:chgData name="Judson Santiago" userId="ebb108da2f256286" providerId="LiveId" clId="{4F10D6B7-98C8-41A0-A02B-CF7A7FDC89A2}" dt="2023-02-12T01:17:54.236" v="8152" actId="164"/>
          <ac:grpSpMkLst>
            <pc:docMk/>
            <pc:sldMk cId="1774711323" sldId="456"/>
            <ac:grpSpMk id="15" creationId="{43EF68B1-7AB5-6CE6-32DA-AF43BC2728F3}"/>
          </ac:grpSpMkLst>
        </pc:grpChg>
        <pc:picChg chg="add mod">
          <ac:chgData name="Judson Santiago" userId="ebb108da2f256286" providerId="LiveId" clId="{4F10D6B7-98C8-41A0-A02B-CF7A7FDC89A2}" dt="2023-02-17T19:01:19.369" v="10943" actId="1035"/>
          <ac:picMkLst>
            <pc:docMk/>
            <pc:sldMk cId="1774711323" sldId="456"/>
            <ac:picMk id="4" creationId="{9FCEAA2C-6882-DB2C-BF46-FDA5DF660E9F}"/>
          </ac:picMkLst>
        </pc:picChg>
        <pc:picChg chg="add mod">
          <ac:chgData name="Judson Santiago" userId="ebb108da2f256286" providerId="LiveId" clId="{4F10D6B7-98C8-41A0-A02B-CF7A7FDC89A2}" dt="2023-02-17T19:01:53.097" v="10956" actId="1035"/>
          <ac:picMkLst>
            <pc:docMk/>
            <pc:sldMk cId="1774711323" sldId="456"/>
            <ac:picMk id="10" creationId="{42F78D26-1E2E-9010-D651-4DAECAE10B6C}"/>
          </ac:picMkLst>
        </pc:picChg>
        <pc:picChg chg="add mod">
          <ac:chgData name="Judson Santiago" userId="ebb108da2f256286" providerId="LiveId" clId="{4F10D6B7-98C8-41A0-A02B-CF7A7FDC89A2}" dt="2023-02-17T19:02:01.907" v="10958" actId="1076"/>
          <ac:picMkLst>
            <pc:docMk/>
            <pc:sldMk cId="1774711323" sldId="456"/>
            <ac:picMk id="12" creationId="{6D9E9F4F-26EB-CA8F-A1BA-E9577378FDEE}"/>
          </ac:picMkLst>
        </pc:picChg>
        <pc:cxnChg chg="add mod topLvl">
          <ac:chgData name="Judson Santiago" userId="ebb108da2f256286" providerId="LiveId" clId="{4F10D6B7-98C8-41A0-A02B-CF7A7FDC89A2}" dt="2023-02-12T01:17:54.236" v="8152" actId="164"/>
          <ac:cxnSpMkLst>
            <pc:docMk/>
            <pc:sldMk cId="1774711323" sldId="456"/>
            <ac:cxnSpMk id="6" creationId="{333D71A8-3DB6-8970-B33A-4FBA997278BA}"/>
          </ac:cxnSpMkLst>
        </pc:cxnChg>
        <pc:cxnChg chg="add mod topLvl">
          <ac:chgData name="Judson Santiago" userId="ebb108da2f256286" providerId="LiveId" clId="{4F10D6B7-98C8-41A0-A02B-CF7A7FDC89A2}" dt="2023-02-12T01:17:54.236" v="8152" actId="164"/>
          <ac:cxnSpMkLst>
            <pc:docMk/>
            <pc:sldMk cId="1774711323" sldId="456"/>
            <ac:cxnSpMk id="9" creationId="{EA5C4C92-8BAC-0410-A97D-F27D6F41877B}"/>
          </ac:cxnSpMkLst>
        </pc:cxnChg>
      </pc:sldChg>
      <pc:sldChg chg="addSp modSp new mod">
        <pc:chgData name="Judson Santiago" userId="ebb108da2f256286" providerId="LiveId" clId="{4F10D6B7-98C8-41A0-A02B-CF7A7FDC89A2}" dt="2023-02-12T03:06:21.049" v="10147" actId="13238"/>
        <pc:sldMkLst>
          <pc:docMk/>
          <pc:sldMk cId="1191435381" sldId="457"/>
        </pc:sldMkLst>
        <pc:spChg chg="mod">
          <ac:chgData name="Judson Santiago" userId="ebb108da2f256286" providerId="LiveId" clId="{4F10D6B7-98C8-41A0-A02B-CF7A7FDC89A2}" dt="2023-02-12T01:37:44.754" v="8308" actId="20577"/>
          <ac:spMkLst>
            <pc:docMk/>
            <pc:sldMk cId="1191435381" sldId="457"/>
            <ac:spMk id="2" creationId="{55899D1A-8052-2C29-C7CE-25925FEE5B3B}"/>
          </ac:spMkLst>
        </pc:spChg>
        <pc:spChg chg="mod">
          <ac:chgData name="Judson Santiago" userId="ebb108da2f256286" providerId="LiveId" clId="{4F10D6B7-98C8-41A0-A02B-CF7A7FDC89A2}" dt="2023-02-12T03:05:00.405" v="10139" actId="20577"/>
          <ac:spMkLst>
            <pc:docMk/>
            <pc:sldMk cId="1191435381" sldId="457"/>
            <ac:spMk id="3" creationId="{F57687A5-7083-A30D-E7A8-5C088E2DAA7B}"/>
          </ac:spMkLst>
        </pc:spChg>
        <pc:spChg chg="add mod">
          <ac:chgData name="Judson Santiago" userId="ebb108da2f256286" providerId="LiveId" clId="{4F10D6B7-98C8-41A0-A02B-CF7A7FDC89A2}" dt="2023-02-12T03:05:20.846" v="10145" actId="1076"/>
          <ac:spMkLst>
            <pc:docMk/>
            <pc:sldMk cId="1191435381" sldId="457"/>
            <ac:spMk id="6" creationId="{7FEB410D-F7C1-CD41-9945-5186A95974D9}"/>
          </ac:spMkLst>
        </pc:spChg>
        <pc:graphicFrameChg chg="add mod modGraphic">
          <ac:chgData name="Judson Santiago" userId="ebb108da2f256286" providerId="LiveId" clId="{4F10D6B7-98C8-41A0-A02B-CF7A7FDC89A2}" dt="2023-02-12T03:06:21.049" v="10147" actId="13238"/>
          <ac:graphicFrameMkLst>
            <pc:docMk/>
            <pc:sldMk cId="1191435381" sldId="457"/>
            <ac:graphicFrameMk id="4" creationId="{E316DA59-53DB-D12C-0E9D-2BE7D66C3670}"/>
          </ac:graphicFrameMkLst>
        </pc:graphicFrameChg>
      </pc:sldChg>
      <pc:sldChg chg="addSp delSp modSp add mod modNotesTx">
        <pc:chgData name="Judson Santiago" userId="ebb108da2f256286" providerId="LiveId" clId="{4F10D6B7-98C8-41A0-A02B-CF7A7FDC89A2}" dt="2023-02-17T19:08:38.077" v="11101" actId="6549"/>
        <pc:sldMkLst>
          <pc:docMk/>
          <pc:sldMk cId="3794285313" sldId="458"/>
        </pc:sldMkLst>
        <pc:spChg chg="mod">
          <ac:chgData name="Judson Santiago" userId="ebb108da2f256286" providerId="LiveId" clId="{4F10D6B7-98C8-41A0-A02B-CF7A7FDC89A2}" dt="2023-02-12T03:07:28.810" v="10151" actId="207"/>
          <ac:spMkLst>
            <pc:docMk/>
            <pc:sldMk cId="3794285313" sldId="458"/>
            <ac:spMk id="3" creationId="{F8F241E2-ED5D-1AF6-E546-F46D685CCFC9}"/>
          </ac:spMkLst>
        </pc:spChg>
        <pc:spChg chg="del">
          <ac:chgData name="Judson Santiago" userId="ebb108da2f256286" providerId="LiveId" clId="{4F10D6B7-98C8-41A0-A02B-CF7A7FDC89A2}" dt="2023-02-12T02:16:04.765" v="9766" actId="478"/>
          <ac:spMkLst>
            <pc:docMk/>
            <pc:sldMk cId="3794285313" sldId="458"/>
            <ac:spMk id="6" creationId="{CCD698EC-5C50-83CF-26C4-A9DDBAC4D4DA}"/>
          </ac:spMkLst>
        </pc:spChg>
        <pc:graphicFrameChg chg="mod modGraphic">
          <ac:chgData name="Judson Santiago" userId="ebb108da2f256286" providerId="LiveId" clId="{4F10D6B7-98C8-41A0-A02B-CF7A7FDC89A2}" dt="2023-02-12T03:04:15.984" v="10132" actId="13238"/>
          <ac:graphicFrameMkLst>
            <pc:docMk/>
            <pc:sldMk cId="3794285313" sldId="458"/>
            <ac:graphicFrameMk id="4" creationId="{D52DC494-2BFD-F335-EB47-CEBB6F657642}"/>
          </ac:graphicFrameMkLst>
        </pc:graphicFrameChg>
        <pc:graphicFrameChg chg="add mod modGraphic">
          <ac:chgData name="Judson Santiago" userId="ebb108da2f256286" providerId="LiveId" clId="{4F10D6B7-98C8-41A0-A02B-CF7A7FDC89A2}" dt="2023-02-12T03:07:12.311" v="10149" actId="1076"/>
          <ac:graphicFrameMkLst>
            <pc:docMk/>
            <pc:sldMk cId="3794285313" sldId="458"/>
            <ac:graphicFrameMk id="5" creationId="{0162BA5B-FCCD-B1EB-08C7-E017DE2DBF30}"/>
          </ac:graphicFrameMkLst>
        </pc:graphicFrameChg>
      </pc:sldChg>
      <pc:sldChg chg="addSp delSp modSp add mod">
        <pc:chgData name="Judson Santiago" userId="ebb108da2f256286" providerId="LiveId" clId="{4F10D6B7-98C8-41A0-A02B-CF7A7FDC89A2}" dt="2023-02-12T03:01:04.463" v="10089" actId="1076"/>
        <pc:sldMkLst>
          <pc:docMk/>
          <pc:sldMk cId="562095280" sldId="459"/>
        </pc:sldMkLst>
        <pc:spChg chg="mod">
          <ac:chgData name="Judson Santiago" userId="ebb108da2f256286" providerId="LiveId" clId="{4F10D6B7-98C8-41A0-A02B-CF7A7FDC89A2}" dt="2023-02-12T02:58:48.808" v="10033" actId="15"/>
          <ac:spMkLst>
            <pc:docMk/>
            <pc:sldMk cId="562095280" sldId="459"/>
            <ac:spMk id="3" creationId="{F8F241E2-ED5D-1AF6-E546-F46D685CCFC9}"/>
          </ac:spMkLst>
        </pc:spChg>
        <pc:spChg chg="add mod">
          <ac:chgData name="Judson Santiago" userId="ebb108da2f256286" providerId="LiveId" clId="{4F10D6B7-98C8-41A0-A02B-CF7A7FDC89A2}" dt="2023-02-12T02:59:38.747" v="10039" actId="164"/>
          <ac:spMkLst>
            <pc:docMk/>
            <pc:sldMk cId="562095280" sldId="459"/>
            <ac:spMk id="5" creationId="{2B4AFE79-EC7E-22F9-2E7A-98751DFEC5D3}"/>
          </ac:spMkLst>
        </pc:spChg>
        <pc:spChg chg="del mod">
          <ac:chgData name="Judson Santiago" userId="ebb108da2f256286" providerId="LiveId" clId="{4F10D6B7-98C8-41A0-A02B-CF7A7FDC89A2}" dt="2023-02-12T02:09:50.895" v="9469" actId="478"/>
          <ac:spMkLst>
            <pc:docMk/>
            <pc:sldMk cId="562095280" sldId="459"/>
            <ac:spMk id="6" creationId="{CCD698EC-5C50-83CF-26C4-A9DDBAC4D4DA}"/>
          </ac:spMkLst>
        </pc:spChg>
        <pc:spChg chg="mod">
          <ac:chgData name="Judson Santiago" userId="ebb108da2f256286" providerId="LiveId" clId="{4F10D6B7-98C8-41A0-A02B-CF7A7FDC89A2}" dt="2023-02-12T03:00:43.482" v="10086" actId="207"/>
          <ac:spMkLst>
            <pc:docMk/>
            <pc:sldMk cId="562095280" sldId="459"/>
            <ac:spMk id="8" creationId="{49C24EFC-3F07-EF0E-D4B2-02BEC6BE6672}"/>
          </ac:spMkLst>
        </pc:spChg>
        <pc:grpChg chg="add mod">
          <ac:chgData name="Judson Santiago" userId="ebb108da2f256286" providerId="LiveId" clId="{4F10D6B7-98C8-41A0-A02B-CF7A7FDC89A2}" dt="2023-02-12T02:59:38.747" v="10039" actId="164"/>
          <ac:grpSpMkLst>
            <pc:docMk/>
            <pc:sldMk cId="562095280" sldId="459"/>
            <ac:grpSpMk id="9" creationId="{D1270485-A2CC-3380-AAE0-A9AFE4DC89D7}"/>
          </ac:grpSpMkLst>
        </pc:grpChg>
        <pc:picChg chg="add mod">
          <ac:chgData name="Judson Santiago" userId="ebb108da2f256286" providerId="LiveId" clId="{4F10D6B7-98C8-41A0-A02B-CF7A7FDC89A2}" dt="2023-02-12T02:59:38.747" v="10039" actId="164"/>
          <ac:picMkLst>
            <pc:docMk/>
            <pc:sldMk cId="562095280" sldId="459"/>
            <ac:picMk id="7" creationId="{5C2C8DB1-312A-7A24-ADD6-F00D27933F2C}"/>
          </ac:picMkLst>
        </pc:picChg>
        <pc:picChg chg="mod">
          <ac:chgData name="Judson Santiago" userId="ebb108da2f256286" providerId="LiveId" clId="{4F10D6B7-98C8-41A0-A02B-CF7A7FDC89A2}" dt="2023-02-12T03:01:04.463" v="10089" actId="1076"/>
          <ac:picMkLst>
            <pc:docMk/>
            <pc:sldMk cId="562095280" sldId="459"/>
            <ac:picMk id="10" creationId="{5C44E95B-BE59-D085-9822-B61745AA5EA8}"/>
          </ac:picMkLst>
        </pc:picChg>
      </pc:sldChg>
    </pc:docChg>
  </pc:docChgLst>
  <pc:docChgLst>
    <pc:chgData name="Judson Santiago" userId="ebb108da2f256286" providerId="LiveId" clId="{7D225DAA-F78E-D844-8356-0C2FB09A6AF8}"/>
    <pc:docChg chg="undo custSel modSld modMainMaster">
      <pc:chgData name="Judson Santiago" userId="ebb108da2f256286" providerId="LiveId" clId="{7D225DAA-F78E-D844-8356-0C2FB09A6AF8}" dt="2023-02-13T14:18:18.233" v="1776" actId="403"/>
      <pc:docMkLst>
        <pc:docMk/>
      </pc:docMkLst>
      <pc:sldChg chg="modSp mod">
        <pc:chgData name="Judson Santiago" userId="ebb108da2f256286" providerId="LiveId" clId="{7D225DAA-F78E-D844-8356-0C2FB09A6AF8}" dt="2023-02-13T14:16:46.842" v="1767" actId="1036"/>
        <pc:sldMkLst>
          <pc:docMk/>
          <pc:sldMk cId="765175575" sldId="348"/>
        </pc:sldMkLst>
        <pc:spChg chg="mod">
          <ac:chgData name="Judson Santiago" userId="ebb108da2f256286" providerId="LiveId" clId="{7D225DAA-F78E-D844-8356-0C2FB09A6AF8}" dt="2023-02-13T14:16:46.842" v="1767" actId="1036"/>
          <ac:spMkLst>
            <pc:docMk/>
            <pc:sldMk cId="765175575" sldId="348"/>
            <ac:spMk id="2" creationId="{1B5E5EE7-FE4A-4A47-864C-DEC085BDD96C}"/>
          </ac:spMkLst>
        </pc:spChg>
        <pc:spChg chg="mod">
          <ac:chgData name="Judson Santiago" userId="ebb108da2f256286" providerId="LiveId" clId="{7D225DAA-F78E-D844-8356-0C2FB09A6AF8}" dt="2023-02-13T14:16:22.162" v="1754" actId="27636"/>
          <ac:spMkLst>
            <pc:docMk/>
            <pc:sldMk cId="765175575" sldId="348"/>
            <ac:spMk id="3" creationId="{2E262B07-020E-442B-B138-1CD8DEEC9C87}"/>
          </ac:spMkLst>
        </pc:spChg>
      </pc:sldChg>
      <pc:sldChg chg="addSp modSp mod modNotesTx">
        <pc:chgData name="Judson Santiago" userId="ebb108da2f256286" providerId="LiveId" clId="{7D225DAA-F78E-D844-8356-0C2FB09A6AF8}" dt="2023-02-12T13:57:50.244" v="616" actId="20577"/>
        <pc:sldMkLst>
          <pc:docMk/>
          <pc:sldMk cId="1592905072" sldId="439"/>
        </pc:sldMkLst>
        <pc:spChg chg="mod">
          <ac:chgData name="Judson Santiago" userId="ebb108da2f256286" providerId="LiveId" clId="{7D225DAA-F78E-D844-8356-0C2FB09A6AF8}" dt="2023-02-12T13:55:31.079" v="615" actId="207"/>
          <ac:spMkLst>
            <pc:docMk/>
            <pc:sldMk cId="1592905072" sldId="439"/>
            <ac:spMk id="3" creationId="{8163265F-F642-B522-FF80-F3986EE624E2}"/>
          </ac:spMkLst>
        </pc:spChg>
        <pc:spChg chg="add mod">
          <ac:chgData name="Judson Santiago" userId="ebb108da2f256286" providerId="LiveId" clId="{7D225DAA-F78E-D844-8356-0C2FB09A6AF8}" dt="2023-02-12T13:52:05.324" v="454" actId="207"/>
          <ac:spMkLst>
            <pc:docMk/>
            <pc:sldMk cId="1592905072" sldId="439"/>
            <ac:spMk id="4" creationId="{4D54E143-A3EC-00C6-9041-9053BC5C2460}"/>
          </ac:spMkLst>
        </pc:spChg>
      </pc:sldChg>
      <pc:sldChg chg="modSp mod">
        <pc:chgData name="Judson Santiago" userId="ebb108da2f256286" providerId="LiveId" clId="{7D225DAA-F78E-D844-8356-0C2FB09A6AF8}" dt="2023-02-13T12:13:43.021" v="637" actId="20577"/>
        <pc:sldMkLst>
          <pc:docMk/>
          <pc:sldMk cId="595307840" sldId="440"/>
        </pc:sldMkLst>
        <pc:spChg chg="mod">
          <ac:chgData name="Judson Santiago" userId="ebb108da2f256286" providerId="LiveId" clId="{7D225DAA-F78E-D844-8356-0C2FB09A6AF8}" dt="2023-02-13T12:13:43.021" v="637" actId="20577"/>
          <ac:spMkLst>
            <pc:docMk/>
            <pc:sldMk cId="595307840" sldId="440"/>
            <ac:spMk id="5" creationId="{DB2F6386-C034-30B6-B4B2-AF6642760F60}"/>
          </ac:spMkLst>
        </pc:spChg>
      </pc:sldChg>
      <pc:sldChg chg="modSp mod">
        <pc:chgData name="Judson Santiago" userId="ebb108da2f256286" providerId="LiveId" clId="{7D225DAA-F78E-D844-8356-0C2FB09A6AF8}" dt="2023-02-13T12:27:53.542" v="916" actId="20577"/>
        <pc:sldMkLst>
          <pc:docMk/>
          <pc:sldMk cId="1940575276" sldId="441"/>
        </pc:sldMkLst>
        <pc:spChg chg="mod">
          <ac:chgData name="Judson Santiago" userId="ebb108da2f256286" providerId="LiveId" clId="{7D225DAA-F78E-D844-8356-0C2FB09A6AF8}" dt="2023-02-13T12:19:16.126" v="757" actId="20577"/>
          <ac:spMkLst>
            <pc:docMk/>
            <pc:sldMk cId="1940575276" sldId="441"/>
            <ac:spMk id="3" creationId="{AA84DA83-8D30-6DB2-D1DB-E41698FA5259}"/>
          </ac:spMkLst>
        </pc:spChg>
        <pc:spChg chg="mod">
          <ac:chgData name="Judson Santiago" userId="ebb108da2f256286" providerId="LiveId" clId="{7D225DAA-F78E-D844-8356-0C2FB09A6AF8}" dt="2023-02-13T12:27:53.542" v="916" actId="20577"/>
          <ac:spMkLst>
            <pc:docMk/>
            <pc:sldMk cId="1940575276" sldId="441"/>
            <ac:spMk id="4" creationId="{86F64CAD-1F13-2724-8CEB-D3CF490141E9}"/>
          </ac:spMkLst>
        </pc:spChg>
        <pc:spChg chg="mod">
          <ac:chgData name="Judson Santiago" userId="ebb108da2f256286" providerId="LiveId" clId="{7D225DAA-F78E-D844-8356-0C2FB09A6AF8}" dt="2023-02-13T12:26:47.127" v="858" actId="20577"/>
          <ac:spMkLst>
            <pc:docMk/>
            <pc:sldMk cId="1940575276" sldId="441"/>
            <ac:spMk id="5" creationId="{7A7415BB-1F16-D947-AE16-FD46101289AF}"/>
          </ac:spMkLst>
        </pc:spChg>
      </pc:sldChg>
      <pc:sldChg chg="addSp modSp mod modNotesTx">
        <pc:chgData name="Judson Santiago" userId="ebb108da2f256286" providerId="LiveId" clId="{7D225DAA-F78E-D844-8356-0C2FB09A6AF8}" dt="2023-02-13T14:17:33.982" v="1770" actId="14100"/>
        <pc:sldMkLst>
          <pc:docMk/>
          <pc:sldMk cId="3726933092" sldId="442"/>
        </pc:sldMkLst>
        <pc:spChg chg="mod">
          <ac:chgData name="Judson Santiago" userId="ebb108da2f256286" providerId="LiveId" clId="{7D225DAA-F78E-D844-8356-0C2FB09A6AF8}" dt="2023-02-12T14:07:44.232" v="619" actId="164"/>
          <ac:spMkLst>
            <pc:docMk/>
            <pc:sldMk cId="3726933092" sldId="442"/>
            <ac:spMk id="5" creationId="{4A926E0E-3C7E-AE64-6D69-DF7B73183FC4}"/>
          </ac:spMkLst>
        </pc:spChg>
        <pc:spChg chg="mod">
          <ac:chgData name="Judson Santiago" userId="ebb108da2f256286" providerId="LiveId" clId="{7D225DAA-F78E-D844-8356-0C2FB09A6AF8}" dt="2023-02-12T14:07:44.232" v="619" actId="164"/>
          <ac:spMkLst>
            <pc:docMk/>
            <pc:sldMk cId="3726933092" sldId="442"/>
            <ac:spMk id="12" creationId="{3D2B3758-BF46-E6EC-A7C6-9CB4C24EE5A3}"/>
          </ac:spMkLst>
        </pc:spChg>
        <pc:spChg chg="mod">
          <ac:chgData name="Judson Santiago" userId="ebb108da2f256286" providerId="LiveId" clId="{7D225DAA-F78E-D844-8356-0C2FB09A6AF8}" dt="2023-02-13T14:17:33.982" v="1770" actId="14100"/>
          <ac:spMkLst>
            <pc:docMk/>
            <pc:sldMk cId="3726933092" sldId="442"/>
            <ac:spMk id="15" creationId="{1A6B8820-1AD7-0DEA-1083-EA525791B549}"/>
          </ac:spMkLst>
        </pc:spChg>
        <pc:grpChg chg="add mod">
          <ac:chgData name="Judson Santiago" userId="ebb108da2f256286" providerId="LiveId" clId="{7D225DAA-F78E-D844-8356-0C2FB09A6AF8}" dt="2023-02-12T14:07:44.232" v="619" actId="164"/>
          <ac:grpSpMkLst>
            <pc:docMk/>
            <pc:sldMk cId="3726933092" sldId="442"/>
            <ac:grpSpMk id="4" creationId="{DCF13E35-B99C-7F67-E79C-39FDB29A2CC3}"/>
          </ac:grpSpMkLst>
        </pc:grpChg>
        <pc:cxnChg chg="mod">
          <ac:chgData name="Judson Santiago" userId="ebb108da2f256286" providerId="LiveId" clId="{7D225DAA-F78E-D844-8356-0C2FB09A6AF8}" dt="2023-02-12T14:07:44.232" v="619" actId="164"/>
          <ac:cxnSpMkLst>
            <pc:docMk/>
            <pc:sldMk cId="3726933092" sldId="442"/>
            <ac:cxnSpMk id="7" creationId="{2328C90C-487F-D749-32C6-FDA6FFC947FA}"/>
          </ac:cxnSpMkLst>
        </pc:cxnChg>
        <pc:cxnChg chg="mod">
          <ac:chgData name="Judson Santiago" userId="ebb108da2f256286" providerId="LiveId" clId="{7D225DAA-F78E-D844-8356-0C2FB09A6AF8}" dt="2023-02-12T14:07:44.232" v="619" actId="164"/>
          <ac:cxnSpMkLst>
            <pc:docMk/>
            <pc:sldMk cId="3726933092" sldId="442"/>
            <ac:cxnSpMk id="13" creationId="{AED5C91B-3E57-6DC9-ACB0-F1ADF62B3F1F}"/>
          </ac:cxnSpMkLst>
        </pc:cxnChg>
      </pc:sldChg>
      <pc:sldChg chg="modSp mod modNotesTx">
        <pc:chgData name="Judson Santiago" userId="ebb108da2f256286" providerId="LiveId" clId="{7D225DAA-F78E-D844-8356-0C2FB09A6AF8}" dt="2023-02-13T12:34:45.898" v="1051" actId="20577"/>
        <pc:sldMkLst>
          <pc:docMk/>
          <pc:sldMk cId="2994896896" sldId="443"/>
        </pc:sldMkLst>
        <pc:spChg chg="mod">
          <ac:chgData name="Judson Santiago" userId="ebb108da2f256286" providerId="LiveId" clId="{7D225DAA-F78E-D844-8356-0C2FB09A6AF8}" dt="2023-02-13T12:32:59.860" v="1004" actId="555"/>
          <ac:spMkLst>
            <pc:docMk/>
            <pc:sldMk cId="2994896896" sldId="443"/>
            <ac:spMk id="5" creationId="{E299CA17-2E85-A0B9-3C06-058FF4AF9EC2}"/>
          </ac:spMkLst>
        </pc:spChg>
        <pc:spChg chg="mod">
          <ac:chgData name="Judson Santiago" userId="ebb108da2f256286" providerId="LiveId" clId="{7D225DAA-F78E-D844-8356-0C2FB09A6AF8}" dt="2023-02-13T12:32:59.860" v="1004" actId="555"/>
          <ac:spMkLst>
            <pc:docMk/>
            <pc:sldMk cId="2994896896" sldId="443"/>
            <ac:spMk id="6" creationId="{E3101844-BEF9-8026-4258-8F2369959B80}"/>
          </ac:spMkLst>
        </pc:spChg>
      </pc:sldChg>
      <pc:sldChg chg="modSp mod">
        <pc:chgData name="Judson Santiago" userId="ebb108da2f256286" providerId="LiveId" clId="{7D225DAA-F78E-D844-8356-0C2FB09A6AF8}" dt="2023-02-13T14:18:18.233" v="1776" actId="403"/>
        <pc:sldMkLst>
          <pc:docMk/>
          <pc:sldMk cId="3066659694" sldId="444"/>
        </pc:sldMkLst>
        <pc:spChg chg="mod">
          <ac:chgData name="Judson Santiago" userId="ebb108da2f256286" providerId="LiveId" clId="{7D225DAA-F78E-D844-8356-0C2FB09A6AF8}" dt="2023-02-13T14:18:18.233" v="1776" actId="403"/>
          <ac:spMkLst>
            <pc:docMk/>
            <pc:sldMk cId="3066659694" sldId="444"/>
            <ac:spMk id="4" creationId="{CA3C93F5-A9AB-B71F-6350-D9ED5988BBED}"/>
          </ac:spMkLst>
        </pc:spChg>
      </pc:sldChg>
      <pc:sldChg chg="modSp mod">
        <pc:chgData name="Judson Santiago" userId="ebb108da2f256286" providerId="LiveId" clId="{7D225DAA-F78E-D844-8356-0C2FB09A6AF8}" dt="2023-02-13T12:43:34.234" v="1067" actId="20577"/>
        <pc:sldMkLst>
          <pc:docMk/>
          <pc:sldMk cId="2210132421" sldId="445"/>
        </pc:sldMkLst>
        <pc:spChg chg="mod">
          <ac:chgData name="Judson Santiago" userId="ebb108da2f256286" providerId="LiveId" clId="{7D225DAA-F78E-D844-8356-0C2FB09A6AF8}" dt="2023-02-12T13:40:13.825" v="1" actId="20577"/>
          <ac:spMkLst>
            <pc:docMk/>
            <pc:sldMk cId="2210132421" sldId="445"/>
            <ac:spMk id="2" creationId="{F05ECF20-2B22-229C-6F57-6738A120AC38}"/>
          </ac:spMkLst>
        </pc:spChg>
        <pc:spChg chg="mod">
          <ac:chgData name="Judson Santiago" userId="ebb108da2f256286" providerId="LiveId" clId="{7D225DAA-F78E-D844-8356-0C2FB09A6AF8}" dt="2023-02-13T12:43:34.234" v="1067" actId="20577"/>
          <ac:spMkLst>
            <pc:docMk/>
            <pc:sldMk cId="2210132421" sldId="445"/>
            <ac:spMk id="6" creationId="{E58FA3DB-5200-27D7-A7F3-C6B07076A386}"/>
          </ac:spMkLst>
        </pc:spChg>
      </pc:sldChg>
      <pc:sldChg chg="modSp mod">
        <pc:chgData name="Judson Santiago" userId="ebb108da2f256286" providerId="LiveId" clId="{7D225DAA-F78E-D844-8356-0C2FB09A6AF8}" dt="2023-02-13T12:42:28.133" v="1063" actId="20577"/>
        <pc:sldMkLst>
          <pc:docMk/>
          <pc:sldMk cId="3562705111" sldId="448"/>
        </pc:sldMkLst>
        <pc:spChg chg="mod">
          <ac:chgData name="Judson Santiago" userId="ebb108da2f256286" providerId="LiveId" clId="{7D225DAA-F78E-D844-8356-0C2FB09A6AF8}" dt="2023-02-13T12:42:28.133" v="1063" actId="20577"/>
          <ac:spMkLst>
            <pc:docMk/>
            <pc:sldMk cId="3562705111" sldId="448"/>
            <ac:spMk id="11" creationId="{97F387E8-A073-5BB1-8652-5727CD1F77B3}"/>
          </ac:spMkLst>
        </pc:spChg>
      </pc:sldChg>
      <pc:sldChg chg="modSp mod">
        <pc:chgData name="Judson Santiago" userId="ebb108da2f256286" providerId="LiveId" clId="{7D225DAA-F78E-D844-8356-0C2FB09A6AF8}" dt="2023-02-13T12:48:23.913" v="1085" actId="20577"/>
        <pc:sldMkLst>
          <pc:docMk/>
          <pc:sldMk cId="4006487842" sldId="449"/>
        </pc:sldMkLst>
        <pc:spChg chg="mod">
          <ac:chgData name="Judson Santiago" userId="ebb108da2f256286" providerId="LiveId" clId="{7D225DAA-F78E-D844-8356-0C2FB09A6AF8}" dt="2023-02-13T12:48:23.913" v="1085" actId="20577"/>
          <ac:spMkLst>
            <pc:docMk/>
            <pc:sldMk cId="4006487842" sldId="449"/>
            <ac:spMk id="6" creationId="{CCD698EC-5C50-83CF-26C4-A9DDBAC4D4DA}"/>
          </ac:spMkLst>
        </pc:spChg>
      </pc:sldChg>
      <pc:sldChg chg="modSp mod">
        <pc:chgData name="Judson Santiago" userId="ebb108da2f256286" providerId="LiveId" clId="{7D225DAA-F78E-D844-8356-0C2FB09A6AF8}" dt="2023-02-13T12:55:42.516" v="1218" actId="20577"/>
        <pc:sldMkLst>
          <pc:docMk/>
          <pc:sldMk cId="3677661360" sldId="454"/>
        </pc:sldMkLst>
        <pc:spChg chg="mod">
          <ac:chgData name="Judson Santiago" userId="ebb108da2f256286" providerId="LiveId" clId="{7D225DAA-F78E-D844-8356-0C2FB09A6AF8}" dt="2023-02-13T12:55:42.516" v="1218" actId="20577"/>
          <ac:spMkLst>
            <pc:docMk/>
            <pc:sldMk cId="3677661360" sldId="454"/>
            <ac:spMk id="4" creationId="{118E5E77-EB61-6951-1565-02FF69B07D87}"/>
          </ac:spMkLst>
        </pc:spChg>
        <pc:spChg chg="mod">
          <ac:chgData name="Judson Santiago" userId="ebb108da2f256286" providerId="LiveId" clId="{7D225DAA-F78E-D844-8356-0C2FB09A6AF8}" dt="2023-02-13T12:55:11.250" v="1215" actId="207"/>
          <ac:spMkLst>
            <pc:docMk/>
            <pc:sldMk cId="3677661360" sldId="454"/>
            <ac:spMk id="7" creationId="{905D52BB-E255-04FC-EB89-1D99299BD72E}"/>
          </ac:spMkLst>
        </pc:spChg>
      </pc:sldChg>
      <pc:sldChg chg="addSp delSp modSp mod">
        <pc:chgData name="Judson Santiago" userId="ebb108da2f256286" providerId="LiveId" clId="{7D225DAA-F78E-D844-8356-0C2FB09A6AF8}" dt="2023-02-13T13:12:00.838" v="1748" actId="2085"/>
        <pc:sldMkLst>
          <pc:docMk/>
          <pc:sldMk cId="144670926" sldId="455"/>
        </pc:sldMkLst>
        <pc:spChg chg="mod">
          <ac:chgData name="Judson Santiago" userId="ebb108da2f256286" providerId="LiveId" clId="{7D225DAA-F78E-D844-8356-0C2FB09A6AF8}" dt="2023-02-13T13:07:40.617" v="1644" actId="1076"/>
          <ac:spMkLst>
            <pc:docMk/>
            <pc:sldMk cId="144670926" sldId="455"/>
            <ac:spMk id="3" creationId="{C1373321-4DA8-4A90-CBE2-A76E113270DE}"/>
          </ac:spMkLst>
        </pc:spChg>
        <pc:spChg chg="del mod">
          <ac:chgData name="Judson Santiago" userId="ebb108da2f256286" providerId="LiveId" clId="{7D225DAA-F78E-D844-8356-0C2FB09A6AF8}" dt="2023-02-13T12:56:57.475" v="1248" actId="478"/>
          <ac:spMkLst>
            <pc:docMk/>
            <pc:sldMk cId="144670926" sldId="455"/>
            <ac:spMk id="4" creationId="{8E79905D-3F33-2002-3D1F-E63A1F016F41}"/>
          </ac:spMkLst>
        </pc:spChg>
        <pc:spChg chg="add del mod">
          <ac:chgData name="Judson Santiago" userId="ebb108da2f256286" providerId="LiveId" clId="{7D225DAA-F78E-D844-8356-0C2FB09A6AF8}" dt="2023-02-13T13:05:48.465" v="1594" actId="478"/>
          <ac:spMkLst>
            <pc:docMk/>
            <pc:sldMk cId="144670926" sldId="455"/>
            <ac:spMk id="5" creationId="{0BF6613B-92F2-3B84-836B-5F07A0B40303}"/>
          </ac:spMkLst>
        </pc:spChg>
        <pc:spChg chg="add del mod">
          <ac:chgData name="Judson Santiago" userId="ebb108da2f256286" providerId="LiveId" clId="{7D225DAA-F78E-D844-8356-0C2FB09A6AF8}" dt="2023-02-13T13:05:52.031" v="1596" actId="478"/>
          <ac:spMkLst>
            <pc:docMk/>
            <pc:sldMk cId="144670926" sldId="455"/>
            <ac:spMk id="6" creationId="{A8531AE6-256C-FF5E-D1FC-8E0D39F0A3AB}"/>
          </ac:spMkLst>
        </pc:spChg>
        <pc:spChg chg="add mod">
          <ac:chgData name="Judson Santiago" userId="ebb108da2f256286" providerId="LiveId" clId="{7D225DAA-F78E-D844-8356-0C2FB09A6AF8}" dt="2023-02-13T13:08:20.331" v="1650" actId="12788"/>
          <ac:spMkLst>
            <pc:docMk/>
            <pc:sldMk cId="144670926" sldId="455"/>
            <ac:spMk id="8" creationId="{EAAA4FB0-5163-2A66-36A8-25C348EED1B5}"/>
          </ac:spMkLst>
        </pc:spChg>
        <pc:spChg chg="mod topLvl">
          <ac:chgData name="Judson Santiago" userId="ebb108da2f256286" providerId="LiveId" clId="{7D225DAA-F78E-D844-8356-0C2FB09A6AF8}" dt="2023-02-13T12:57:52.359" v="1275" actId="164"/>
          <ac:spMkLst>
            <pc:docMk/>
            <pc:sldMk cId="144670926" sldId="455"/>
            <ac:spMk id="10" creationId="{4E8774A5-6BEB-0620-D1C5-0A0EE5410341}"/>
          </ac:spMkLst>
        </pc:spChg>
        <pc:spChg chg="mod topLvl">
          <ac:chgData name="Judson Santiago" userId="ebb108da2f256286" providerId="LiveId" clId="{7D225DAA-F78E-D844-8356-0C2FB09A6AF8}" dt="2023-02-13T12:57:52.359" v="1275" actId="164"/>
          <ac:spMkLst>
            <pc:docMk/>
            <pc:sldMk cId="144670926" sldId="455"/>
            <ac:spMk id="11" creationId="{A35938FD-FFDB-8007-4B9B-BAB7711DB7E8}"/>
          </ac:spMkLst>
        </pc:spChg>
        <pc:spChg chg="add mod">
          <ac:chgData name="Judson Santiago" userId="ebb108da2f256286" providerId="LiveId" clId="{7D225DAA-F78E-D844-8356-0C2FB09A6AF8}" dt="2023-02-13T13:08:20.331" v="1650" actId="12788"/>
          <ac:spMkLst>
            <pc:docMk/>
            <pc:sldMk cId="144670926" sldId="455"/>
            <ac:spMk id="14" creationId="{8C6A627D-0856-8D86-04F4-A7E5880A903B}"/>
          </ac:spMkLst>
        </pc:spChg>
        <pc:spChg chg="add del">
          <ac:chgData name="Judson Santiago" userId="ebb108da2f256286" providerId="LiveId" clId="{7D225DAA-F78E-D844-8356-0C2FB09A6AF8}" dt="2023-02-13T13:01:10.185" v="1303" actId="478"/>
          <ac:spMkLst>
            <pc:docMk/>
            <pc:sldMk cId="144670926" sldId="455"/>
            <ac:spMk id="24" creationId="{E0F2882C-15E7-3BFE-9AB5-76BEAD76817D}"/>
          </ac:spMkLst>
        </pc:spChg>
        <pc:spChg chg="add del mod">
          <ac:chgData name="Judson Santiago" userId="ebb108da2f256286" providerId="LiveId" clId="{7D225DAA-F78E-D844-8356-0C2FB09A6AF8}" dt="2023-02-13T13:01:13.089" v="1304" actId="478"/>
          <ac:spMkLst>
            <pc:docMk/>
            <pc:sldMk cId="144670926" sldId="455"/>
            <ac:spMk id="26" creationId="{1AE50BCB-3117-9A28-A3CA-527829248294}"/>
          </ac:spMkLst>
        </pc:spChg>
        <pc:spChg chg="add del">
          <ac:chgData name="Judson Santiago" userId="ebb108da2f256286" providerId="LiveId" clId="{7D225DAA-F78E-D844-8356-0C2FB09A6AF8}" dt="2023-02-13T13:03:44.408" v="1428" actId="478"/>
          <ac:spMkLst>
            <pc:docMk/>
            <pc:sldMk cId="144670926" sldId="455"/>
            <ac:spMk id="32" creationId="{D4E5E199-7834-F87A-1537-20542ECBA7BE}"/>
          </ac:spMkLst>
        </pc:spChg>
        <pc:spChg chg="add del mod">
          <ac:chgData name="Judson Santiago" userId="ebb108da2f256286" providerId="LiveId" clId="{7D225DAA-F78E-D844-8356-0C2FB09A6AF8}" dt="2023-02-13T13:03:46.865" v="1429" actId="478"/>
          <ac:spMkLst>
            <pc:docMk/>
            <pc:sldMk cId="144670926" sldId="455"/>
            <ac:spMk id="33" creationId="{BBC50C53-D33A-05AF-35A6-ECAE36A653B0}"/>
          </ac:spMkLst>
        </pc:spChg>
        <pc:spChg chg="add mod">
          <ac:chgData name="Judson Santiago" userId="ebb108da2f256286" providerId="LiveId" clId="{7D225DAA-F78E-D844-8356-0C2FB09A6AF8}" dt="2023-02-13T13:10:08.604" v="1673" actId="1037"/>
          <ac:spMkLst>
            <pc:docMk/>
            <pc:sldMk cId="144670926" sldId="455"/>
            <ac:spMk id="37" creationId="{B895695F-02C5-4C5C-62B6-9C00CEE5886A}"/>
          </ac:spMkLst>
        </pc:spChg>
        <pc:spChg chg="add mod">
          <ac:chgData name="Judson Santiago" userId="ebb108da2f256286" providerId="LiveId" clId="{7D225DAA-F78E-D844-8356-0C2FB09A6AF8}" dt="2023-02-13T13:10:20.392" v="1674" actId="1076"/>
          <ac:spMkLst>
            <pc:docMk/>
            <pc:sldMk cId="144670926" sldId="455"/>
            <ac:spMk id="38" creationId="{9CB0AF54-6FF1-7290-D784-08AFB0776A6B}"/>
          </ac:spMkLst>
        </pc:spChg>
        <pc:spChg chg="add mod">
          <ac:chgData name="Judson Santiago" userId="ebb108da2f256286" providerId="LiveId" clId="{7D225DAA-F78E-D844-8356-0C2FB09A6AF8}" dt="2023-02-13T13:11:52.090" v="1747" actId="1076"/>
          <ac:spMkLst>
            <pc:docMk/>
            <pc:sldMk cId="144670926" sldId="455"/>
            <ac:spMk id="39" creationId="{C802F903-4720-DE51-0FFC-AC988ADAC4D0}"/>
          </ac:spMkLst>
        </pc:spChg>
        <pc:spChg chg="add mod">
          <ac:chgData name="Judson Santiago" userId="ebb108da2f256286" providerId="LiveId" clId="{7D225DAA-F78E-D844-8356-0C2FB09A6AF8}" dt="2023-02-13T13:12:00.838" v="1748" actId="2085"/>
          <ac:spMkLst>
            <pc:docMk/>
            <pc:sldMk cId="144670926" sldId="455"/>
            <ac:spMk id="41" creationId="{A7808A0E-FBD6-35B2-4BE5-5E680356C2BE}"/>
          </ac:spMkLst>
        </pc:spChg>
        <pc:spChg chg="add mod">
          <ac:chgData name="Judson Santiago" userId="ebb108da2f256286" providerId="LiveId" clId="{7D225DAA-F78E-D844-8356-0C2FB09A6AF8}" dt="2023-02-13T13:12:00.838" v="1748" actId="2085"/>
          <ac:spMkLst>
            <pc:docMk/>
            <pc:sldMk cId="144670926" sldId="455"/>
            <ac:spMk id="42" creationId="{8758EF9C-4C5C-41F4-8D1D-F8AFB5227446}"/>
          </ac:spMkLst>
        </pc:spChg>
        <pc:grpChg chg="del">
          <ac:chgData name="Judson Santiago" userId="ebb108da2f256286" providerId="LiveId" clId="{7D225DAA-F78E-D844-8356-0C2FB09A6AF8}" dt="2023-02-13T12:49:53.394" v="1086" actId="165"/>
          <ac:grpSpMkLst>
            <pc:docMk/>
            <pc:sldMk cId="144670926" sldId="455"/>
            <ac:grpSpMk id="12" creationId="{B6628E6F-1D38-59CE-B2B4-0E2F179B2606}"/>
          </ac:grpSpMkLst>
        </pc:grpChg>
        <pc:grpChg chg="add mod">
          <ac:chgData name="Judson Santiago" userId="ebb108da2f256286" providerId="LiveId" clId="{7D225DAA-F78E-D844-8356-0C2FB09A6AF8}" dt="2023-02-13T13:06:07.480" v="1597" actId="1076"/>
          <ac:grpSpMkLst>
            <pc:docMk/>
            <pc:sldMk cId="144670926" sldId="455"/>
            <ac:grpSpMk id="15" creationId="{FCFC3029-9E4C-E639-AA0A-F462BDE82341}"/>
          </ac:grpSpMkLst>
        </pc:grpChg>
        <pc:picChg chg="del">
          <ac:chgData name="Judson Santiago" userId="ebb108da2f256286" providerId="LiveId" clId="{7D225DAA-F78E-D844-8356-0C2FB09A6AF8}" dt="2023-02-13T12:51:41.166" v="1189" actId="478"/>
          <ac:picMkLst>
            <pc:docMk/>
            <pc:sldMk cId="144670926" sldId="455"/>
            <ac:picMk id="13" creationId="{B1FD8986-3FB8-4028-1510-824C82491E46}"/>
          </ac:picMkLst>
        </pc:picChg>
        <pc:cxnChg chg="add mod">
          <ac:chgData name="Judson Santiago" userId="ebb108da2f256286" providerId="LiveId" clId="{7D225DAA-F78E-D844-8356-0C2FB09A6AF8}" dt="2023-02-13T13:08:29.111" v="1652" actId="1076"/>
          <ac:cxnSpMkLst>
            <pc:docMk/>
            <pc:sldMk cId="144670926" sldId="455"/>
            <ac:cxnSpMk id="17" creationId="{04056FD3-7F13-8B36-0C1D-A16DA5F2FD5C}"/>
          </ac:cxnSpMkLst>
        </pc:cxnChg>
        <pc:cxnChg chg="add del mod">
          <ac:chgData name="Judson Santiago" userId="ebb108da2f256286" providerId="LiveId" clId="{7D225DAA-F78E-D844-8356-0C2FB09A6AF8}" dt="2023-02-13T12:59:47.702" v="1290" actId="478"/>
          <ac:cxnSpMkLst>
            <pc:docMk/>
            <pc:sldMk cId="144670926" sldId="455"/>
            <ac:cxnSpMk id="19" creationId="{D4FF70F3-12ED-AE69-DF37-4D7CE3312436}"/>
          </ac:cxnSpMkLst>
        </pc:cxnChg>
        <pc:cxnChg chg="add del mod">
          <ac:chgData name="Judson Santiago" userId="ebb108da2f256286" providerId="LiveId" clId="{7D225DAA-F78E-D844-8356-0C2FB09A6AF8}" dt="2023-02-13T13:08:50.211" v="1655" actId="478"/>
          <ac:cxnSpMkLst>
            <pc:docMk/>
            <pc:sldMk cId="144670926" sldId="455"/>
            <ac:cxnSpMk id="22" creationId="{74F621AE-11EF-1DD9-6F68-B977F8456497}"/>
          </ac:cxnSpMkLst>
        </pc:cxnChg>
        <pc:cxnChg chg="add mod">
          <ac:chgData name="Judson Santiago" userId="ebb108da2f256286" providerId="LiveId" clId="{7D225DAA-F78E-D844-8356-0C2FB09A6AF8}" dt="2023-02-13T13:08:47.398" v="1654" actId="1076"/>
          <ac:cxnSpMkLst>
            <pc:docMk/>
            <pc:sldMk cId="144670926" sldId="455"/>
            <ac:cxnSpMk id="34" creationId="{74A7B654-4CC1-3FF1-0707-0513922B1F07}"/>
          </ac:cxnSpMkLst>
        </pc:cxnChg>
        <pc:cxnChg chg="add mod">
          <ac:chgData name="Judson Santiago" userId="ebb108da2f256286" providerId="LiveId" clId="{7D225DAA-F78E-D844-8356-0C2FB09A6AF8}" dt="2023-02-13T13:09:03.226" v="1658" actId="1076"/>
          <ac:cxnSpMkLst>
            <pc:docMk/>
            <pc:sldMk cId="144670926" sldId="455"/>
            <ac:cxnSpMk id="40" creationId="{B7D12299-5A45-83BC-9839-1CD2538C536F}"/>
          </ac:cxnSpMkLst>
        </pc:cxnChg>
      </pc:sldChg>
      <pc:sldChg chg="modNotesTx">
        <pc:chgData name="Judson Santiago" userId="ebb108da2f256286" providerId="LiveId" clId="{7D225DAA-F78E-D844-8356-0C2FB09A6AF8}" dt="2023-02-12T13:58:14.449" v="617" actId="20577"/>
        <pc:sldMkLst>
          <pc:docMk/>
          <pc:sldMk cId="562095280" sldId="459"/>
        </pc:sldMkLst>
      </pc:sldChg>
      <pc:sldMasterChg chg="delSp mod">
        <pc:chgData name="Judson Santiago" userId="ebb108da2f256286" providerId="LiveId" clId="{7D225DAA-F78E-D844-8356-0C2FB09A6AF8}" dt="2023-02-12T14:06:58.093" v="618" actId="478"/>
        <pc:sldMasterMkLst>
          <pc:docMk/>
          <pc:sldMasterMk cId="2203841173" sldId="2147483736"/>
        </pc:sldMasterMkLst>
        <pc:grpChg chg="del">
          <ac:chgData name="Judson Santiago" userId="ebb108da2f256286" providerId="LiveId" clId="{7D225DAA-F78E-D844-8356-0C2FB09A6AF8}" dt="2023-02-12T14:06:58.093" v="618" actId="478"/>
          <ac:grpSpMkLst>
            <pc:docMk/>
            <pc:sldMasterMk cId="2203841173" sldId="2147483736"/>
            <ac:grpSpMk id="20" creationId="{11308F01-8E74-BBBF-ACC2-54E338FECDFA}"/>
          </ac:grpSpMkLst>
        </pc:gr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57FC9-8E1D-4A40-BFF1-0E630693B1AB}" type="datetimeFigureOut">
              <a:rPr lang="pt-BR" smtClean="0"/>
              <a:pPr/>
              <a:t>23/02/2023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34A8D-C5BE-432D-90D0-92D67DD437A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294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já vimos no curso que...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793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6762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365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operadores podem implementados por funções normais.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711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3914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operador de resolução de escopo :: e operador ternário não podem ser sobrescritos. O operador </a:t>
            </a:r>
            <a:r>
              <a:rPr lang="pt-BR"/>
              <a:t>[ ] </a:t>
            </a:r>
            <a:r>
              <a:rPr lang="pt-BR" dirty="0"/>
              <a:t>fornece o índice para um vetor. Não faz sentido ser usado sem um objeto associado.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88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768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https://www.youtube.com/judsan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139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Será que conseguimos fazer a soma de dois objetos? Com sobrecarga de operadores sim.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259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Vimos no curso de programação de computadores que é possível ter funções de mesmo nome, contanto que elas tenham parâmetros de tipos ou em quantidades diferentes.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56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Usando essa notação pode-se sobrecarregar praticamente qualquer operador da linguagem... Ele precisa já estar definido e ser válido para a linguagem.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23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Todos os operadores são chamadas de funções.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041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um exemplo, partindo de uma classe com </a:t>
            </a:r>
            <a:r>
              <a:rPr lang="pt-BR"/>
              <a:t>um método Somar( ).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58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0771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583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="1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334A8D-C5BE-432D-90D0-92D67DD437AB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167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40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D388C9-C7C1-894F-9A81-24402E22B4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4" name="Picture 3" descr="Rede de tecnologia iluminada em uma tela de fundo escura">
            <a:extLst>
              <a:ext uri="{FF2B5EF4-FFF2-40B4-BE49-F238E27FC236}">
                <a16:creationId xmlns:a16="http://schemas.microsoft.com/office/drawing/2014/main" id="{F91EF6AA-B59B-45ED-AE25-30BF20D6EC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sp>
        <p:nvSpPr>
          <p:cNvPr id="8" name="Título 7"/>
          <p:cNvSpPr>
            <a:spLocks noGrp="1"/>
          </p:cNvSpPr>
          <p:nvPr>
            <p:ph type="ctrTitle" hasCustomPrompt="1"/>
          </p:nvPr>
        </p:nvSpPr>
        <p:spPr>
          <a:xfrm>
            <a:off x="1219200" y="2462008"/>
            <a:ext cx="10363200" cy="1975104"/>
          </a:xfrm>
        </p:spPr>
        <p:txBody>
          <a:bodyPr/>
          <a:lstStyle>
            <a:lvl1pPr marR="9144" algn="l">
              <a:defRPr sz="8000" b="1" cap="all" spc="0" baseline="0">
                <a:solidFill>
                  <a:schemeClr val="accent3">
                    <a:lumMod val="75000"/>
                  </a:schemeClr>
                </a:solidFill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pt-BR"/>
              <a:t>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953248"/>
            <a:ext cx="10363200" cy="1508760"/>
          </a:xfrm>
        </p:spPr>
        <p:txBody>
          <a:bodyPr lIns="100584" t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5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 dirty="0"/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3AAA65D9-AA2F-4799-86FB-8C676F7B1A25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0A4E050-9E74-6A82-5AAE-6DF6461D709A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3" name="Picture 3" descr="Rede de tecnologia iluminada em uma tela de fundo escura">
            <a:extLst>
              <a:ext uri="{FF2B5EF4-FFF2-40B4-BE49-F238E27FC236}">
                <a16:creationId xmlns:a16="http://schemas.microsoft.com/office/drawing/2014/main" id="{67713CBA-7FBA-59E9-131E-15AF7F84E4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t="22329"/>
          <a:stretch/>
        </p:blipFill>
        <p:spPr>
          <a:xfrm flipH="1" flipV="1">
            <a:off x="487680" y="-3545"/>
            <a:ext cx="11704320" cy="6858000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43A9957-DFDC-70F1-62E4-2CB06C622ED0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5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12633965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692134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1">
                <a:lumMod val="85000"/>
                <a:lumOff val="1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8693224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53DC915-77D7-4EDF-9B3F-19B210871055}"/>
              </a:ext>
            </a:extLst>
          </p:cNvPr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41FB2FF-7F9A-4BA1-AA40-8F04AF1B59F9}"/>
              </a:ext>
            </a:extLst>
          </p:cNvPr>
          <p:cNvCxnSpPr>
            <a:cxnSpLocks/>
          </p:cNvCxnSpPr>
          <p:nvPr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F8582E68-8BBC-908C-6743-305D7C4B76F1}"/>
              </a:ext>
            </a:extLst>
          </p:cNvPr>
          <p:cNvSpPr/>
          <p:nvPr userDrawn="1"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739AB20-EED1-3FB4-0435-478BDE21113D}"/>
              </a:ext>
            </a:extLst>
          </p:cNvPr>
          <p:cNvCxnSpPr>
            <a:cxnSpLocks/>
          </p:cNvCxnSpPr>
          <p:nvPr userDrawn="1"/>
        </p:nvCxnSpPr>
        <p:spPr>
          <a:xfrm>
            <a:off x="18000" y="-3545"/>
            <a:ext cx="0" cy="6861545"/>
          </a:xfrm>
          <a:prstGeom prst="lin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4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4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5EE7-FE4A-4A47-864C-DEC085BDD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264" y="1961287"/>
            <a:ext cx="10363200" cy="2560229"/>
          </a:xfrm>
        </p:spPr>
        <p:txBody>
          <a:bodyPr/>
          <a:lstStyle/>
          <a:p>
            <a:r>
              <a:rPr lang="pt-BR" sz="7200" dirty="0"/>
              <a:t>Sobrecarga </a:t>
            </a:r>
            <a:br>
              <a:rPr lang="pt-BR" sz="7200" dirty="0"/>
            </a:br>
            <a:r>
              <a:rPr lang="pt-BR" sz="7200" dirty="0"/>
              <a:t>de operadores</a:t>
            </a:r>
            <a:endParaRPr lang="pt-BR" sz="6000" cap="none" dirty="0">
              <a:latin typeface="Consolas" panose="020B0609020204030204" pitchFamily="49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62B07-020E-442B-B138-1CD8DEEC9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199447"/>
            <a:ext cx="10363200" cy="1357285"/>
          </a:xfrm>
        </p:spPr>
        <p:txBody>
          <a:bodyPr>
            <a:normAutofit/>
          </a:bodyPr>
          <a:lstStyle/>
          <a:p>
            <a:r>
              <a:rPr lang="pt-BR" sz="5400" dirty="0"/>
              <a:t>Programação Orientada a Objetos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ED719F9-F6BA-4D0B-92C1-24C8C72CE235}"/>
              </a:ext>
            </a:extLst>
          </p:cNvPr>
          <p:cNvGrpSpPr/>
          <p:nvPr/>
        </p:nvGrpSpPr>
        <p:grpSpPr>
          <a:xfrm>
            <a:off x="1474653" y="4447297"/>
            <a:ext cx="3508697" cy="1446550"/>
            <a:chOff x="1289721" y="4955245"/>
            <a:chExt cx="3508697" cy="144655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F7B0E7F-621A-4203-8C73-470D7F5E0EB5}"/>
                </a:ext>
              </a:extLst>
            </p:cNvPr>
            <p:cNvSpPr txBox="1"/>
            <p:nvPr/>
          </p:nvSpPr>
          <p:spPr>
            <a:xfrm>
              <a:off x="2649863" y="4955245"/>
              <a:ext cx="2148555" cy="14465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8800" b="1" dirty="0">
                  <a:solidFill>
                    <a:schemeClr val="accent3">
                      <a:lumMod val="75000"/>
                    </a:schemeClr>
                  </a:solidFill>
                  <a:latin typeface="+mj-lt"/>
                </a:rPr>
                <a:t>C++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E5A08CD-6B16-4E89-94DC-054967EDA56D}"/>
                </a:ext>
              </a:extLst>
            </p:cNvPr>
            <p:cNvGrpSpPr/>
            <p:nvPr/>
          </p:nvGrpSpPr>
          <p:grpSpPr>
            <a:xfrm rot="610185">
              <a:off x="1289721" y="4961471"/>
              <a:ext cx="1041673" cy="1220489"/>
              <a:chOff x="2225159" y="3511513"/>
              <a:chExt cx="1041673" cy="1220489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253C5D22-6F4A-4EB9-B4EE-F237819FB6CE}"/>
                  </a:ext>
                </a:extLst>
              </p:cNvPr>
              <p:cNvSpPr txBox="1"/>
              <p:nvPr/>
            </p:nvSpPr>
            <p:spPr>
              <a:xfrm rot="20013576">
                <a:off x="2387214" y="3511513"/>
                <a:ext cx="76815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5400" dirty="0">
                    <a:solidFill>
                      <a:schemeClr val="accent3">
                        <a:lumMod val="75000"/>
                      </a:schemeClr>
                    </a:solidFill>
                    <a:latin typeface="Brush Script MT" panose="03060802040406070304" pitchFamily="66" charset="0"/>
                  </a:rPr>
                  <a:t>em</a:t>
                </a:r>
                <a:endParaRPr lang="pt-BR" sz="3600" dirty="0">
                  <a:solidFill>
                    <a:schemeClr val="accent3">
                      <a:lumMod val="75000"/>
                    </a:schemeClr>
                  </a:solidFill>
                  <a:latin typeface="Brush Script MT" panose="03060802040406070304" pitchFamily="66" charset="0"/>
                </a:endParaRPr>
              </a:p>
            </p:txBody>
          </p:sp>
          <p:sp>
            <p:nvSpPr>
              <p:cNvPr id="8" name="Forma Livre: Forma 8">
                <a:extLst>
                  <a:ext uri="{FF2B5EF4-FFF2-40B4-BE49-F238E27FC236}">
                    <a16:creationId xmlns:a16="http://schemas.microsoft.com/office/drawing/2014/main" id="{58632245-4B20-4474-8F1B-8AC505E2AE36}"/>
                  </a:ext>
                </a:extLst>
              </p:cNvPr>
              <p:cNvSpPr/>
              <p:nvPr/>
            </p:nvSpPr>
            <p:spPr>
              <a:xfrm rot="650691">
                <a:off x="2225159" y="4093957"/>
                <a:ext cx="1041673" cy="638045"/>
              </a:xfrm>
              <a:custGeom>
                <a:avLst/>
                <a:gdLst>
                  <a:gd name="connsiteX0" fmla="*/ 0 w 1150241"/>
                  <a:gd name="connsiteY0" fmla="*/ 285491 h 744760"/>
                  <a:gd name="connsiteX1" fmla="*/ 82752 w 1150241"/>
                  <a:gd name="connsiteY1" fmla="*/ 326867 h 744760"/>
                  <a:gd name="connsiteX2" fmla="*/ 289629 w 1150241"/>
                  <a:gd name="connsiteY2" fmla="*/ 575120 h 744760"/>
                  <a:gd name="connsiteX3" fmla="*/ 372381 w 1150241"/>
                  <a:gd name="connsiteY3" fmla="*/ 744760 h 744760"/>
                  <a:gd name="connsiteX4" fmla="*/ 724073 w 1150241"/>
                  <a:gd name="connsiteY4" fmla="*/ 227565 h 744760"/>
                  <a:gd name="connsiteX5" fmla="*/ 993014 w 1150241"/>
                  <a:gd name="connsiteY5" fmla="*/ 53788 h 744760"/>
                  <a:gd name="connsiteX6" fmla="*/ 1150241 w 1150241"/>
                  <a:gd name="connsiteY6" fmla="*/ 0 h 744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0241" h="744760">
                    <a:moveTo>
                      <a:pt x="0" y="285491"/>
                    </a:moveTo>
                    <a:cubicBezTo>
                      <a:pt x="27584" y="299283"/>
                      <a:pt x="57899" y="308607"/>
                      <a:pt x="82752" y="326867"/>
                    </a:cubicBezTo>
                    <a:cubicBezTo>
                      <a:pt x="190700" y="406175"/>
                      <a:pt x="228974" y="455494"/>
                      <a:pt x="289629" y="575120"/>
                    </a:cubicBezTo>
                    <a:cubicBezTo>
                      <a:pt x="382587" y="758455"/>
                      <a:pt x="304272" y="690274"/>
                      <a:pt x="372381" y="744760"/>
                    </a:cubicBezTo>
                    <a:cubicBezTo>
                      <a:pt x="476228" y="518737"/>
                      <a:pt x="491757" y="454641"/>
                      <a:pt x="724073" y="227565"/>
                    </a:cubicBezTo>
                    <a:cubicBezTo>
                      <a:pt x="800401" y="152959"/>
                      <a:pt x="898863" y="104063"/>
                      <a:pt x="993014" y="53788"/>
                    </a:cubicBezTo>
                    <a:cubicBezTo>
                      <a:pt x="1041875" y="27697"/>
                      <a:pt x="1150241" y="0"/>
                      <a:pt x="1150241" y="0"/>
                    </a:cubicBezTo>
                  </a:path>
                </a:pathLst>
              </a:cu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517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299489" y="2069667"/>
            <a:ext cx="406647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Adicionar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+=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+=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minutos excedentes viram horas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+= minutos /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%=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Tempo.cpp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D2CBE20-B29F-31CF-DC7B-B65FC6C25FEF}"/>
              </a:ext>
            </a:extLst>
          </p:cNvPr>
          <p:cNvGrpSpPr/>
          <p:nvPr/>
        </p:nvGrpSpPr>
        <p:grpSpPr>
          <a:xfrm>
            <a:off x="6117772" y="2069667"/>
            <a:ext cx="4649846" cy="3880314"/>
            <a:chOff x="6117772" y="2069667"/>
            <a:chExt cx="4649846" cy="3880314"/>
          </a:xfrm>
        </p:grpSpPr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19B1D0B8-A64E-071D-792B-1BF0F67E9A06}"/>
                </a:ext>
              </a:extLst>
            </p:cNvPr>
            <p:cNvSpPr/>
            <p:nvPr/>
          </p:nvSpPr>
          <p:spPr>
            <a:xfrm>
              <a:off x="6117772" y="2069667"/>
              <a:ext cx="4649846" cy="3880314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1E4DB93-D79C-DFFD-16E7-5FD54DF998B1}"/>
                </a:ext>
              </a:extLst>
            </p:cNvPr>
            <p:cNvSpPr txBox="1"/>
            <p:nvPr/>
          </p:nvSpPr>
          <p:spPr>
            <a:xfrm>
              <a:off x="6400076" y="2341029"/>
              <a:ext cx="4038823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0);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Adicionar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m);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Resetar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4374586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Tempo.cpp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D0DC594-D69D-5D7D-73B8-6EB3A62E74AF}"/>
              </a:ext>
            </a:extLst>
          </p:cNvPr>
          <p:cNvGrpSpPr/>
          <p:nvPr/>
        </p:nvGrpSpPr>
        <p:grpSpPr>
          <a:xfrm>
            <a:off x="6117772" y="2069667"/>
            <a:ext cx="4649846" cy="3880314"/>
            <a:chOff x="6117772" y="2069667"/>
            <a:chExt cx="4649846" cy="3880314"/>
          </a:xfrm>
        </p:grpSpPr>
        <p:sp>
          <p:nvSpPr>
            <p:cNvPr id="8" name="Retângulo: Cantos Superiores Arredondados 7">
              <a:extLst>
                <a:ext uri="{FF2B5EF4-FFF2-40B4-BE49-F238E27FC236}">
                  <a16:creationId xmlns:a16="http://schemas.microsoft.com/office/drawing/2014/main" id="{2420BD11-2CE1-18D8-9F32-381F0B77499F}"/>
                </a:ext>
              </a:extLst>
            </p:cNvPr>
            <p:cNvSpPr/>
            <p:nvPr/>
          </p:nvSpPr>
          <p:spPr>
            <a:xfrm>
              <a:off x="6117772" y="2069667"/>
              <a:ext cx="4649846" cy="3880314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E812848-2AFD-2E2B-D81C-D6ABF17FEDCA}"/>
                </a:ext>
              </a:extLst>
            </p:cNvPr>
            <p:cNvSpPr txBox="1"/>
            <p:nvPr/>
          </p:nvSpPr>
          <p:spPr>
            <a:xfrm>
              <a:off x="6400076" y="2341029"/>
              <a:ext cx="4038823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0);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Adicionar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m);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Resetar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F387E8-A073-5BB1-8652-5727CD1F77B3}"/>
              </a:ext>
            </a:extLst>
          </p:cNvPr>
          <p:cNvSpPr txBox="1"/>
          <p:nvPr/>
        </p:nvSpPr>
        <p:spPr>
          <a:xfrm>
            <a:off x="1294152" y="2069667"/>
            <a:ext cx="42716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horas +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minutos +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minutos excedentes viram horas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%=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horas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horas, "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&lt;&lt; minutos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minutos"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70511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ECF20-2B22-229C-6F57-6738A120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58DC5-E43F-6780-EDFC-4A1E0F54B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retorno da função</a:t>
            </a:r>
            <a:r>
              <a:rPr lang="pt-BR" dirty="0"/>
              <a:t> </a:t>
            </a:r>
            <a:r>
              <a:rPr lang="pt-BR" sz="2800" dirty="0">
                <a:latin typeface="Consolas" panose="020B0609020204030204" pitchFamily="49" charset="0"/>
              </a:rPr>
              <a:t>Somar</a:t>
            </a:r>
            <a:r>
              <a:rPr lang="pt-BR" dirty="0"/>
              <a:t> não pode ser uma referência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0F1E212-F1D5-3B84-777E-EA500F2E88E9}"/>
              </a:ext>
            </a:extLst>
          </p:cNvPr>
          <p:cNvSpPr txBox="1"/>
          <p:nvPr/>
        </p:nvSpPr>
        <p:spPr>
          <a:xfrm>
            <a:off x="1824340" y="2765503"/>
            <a:ext cx="42716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minutos +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= horas +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minutos excedentes viram horas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.horas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.minutos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%=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FE28E9A-70BB-A070-8E4D-573F9477D54B}"/>
              </a:ext>
            </a:extLst>
          </p:cNvPr>
          <p:cNvGrpSpPr/>
          <p:nvPr/>
        </p:nvGrpSpPr>
        <p:grpSpPr>
          <a:xfrm>
            <a:off x="7137524" y="3067499"/>
            <a:ext cx="3162486" cy="2249402"/>
            <a:chOff x="7257957" y="3165603"/>
            <a:chExt cx="3162486" cy="2249402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54390C4-85E4-45E1-E56B-6CB931AC8485}"/>
                </a:ext>
              </a:extLst>
            </p:cNvPr>
            <p:cNvSpPr/>
            <p:nvPr/>
          </p:nvSpPr>
          <p:spPr>
            <a:xfrm>
              <a:off x="7257957" y="3165603"/>
              <a:ext cx="3162486" cy="2249402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58FA3DB-5200-27D7-A7F3-C6B07076A386}"/>
                </a:ext>
              </a:extLst>
            </p:cNvPr>
            <p:cNvSpPr txBox="1"/>
            <p:nvPr/>
          </p:nvSpPr>
          <p:spPr>
            <a:xfrm>
              <a:off x="7560527" y="3429000"/>
              <a:ext cx="25335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Não se deve retornar uma </a:t>
              </a:r>
              <a:r>
                <a:rPr lang="pt-BR" dirty="0">
                  <a:solidFill>
                    <a:schemeClr val="accent3"/>
                  </a:solidFill>
                </a:rPr>
                <a:t>referência</a:t>
              </a:r>
              <a:r>
                <a:rPr lang="pt-BR" dirty="0"/>
                <a:t> para uma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variável local. </a:t>
              </a:r>
              <a:b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</a:br>
              <a:b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pt-BR" dirty="0"/>
                <a:t>Ela deixa de existir no final da função.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132421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9D5323C-C7A5-14A0-CFE9-8730536BAC46}"/>
              </a:ext>
            </a:extLst>
          </p:cNvPr>
          <p:cNvSpPr txBox="1"/>
          <p:nvPr/>
        </p:nvSpPr>
        <p:spPr>
          <a:xfrm>
            <a:off x="1508471" y="2069667"/>
            <a:ext cx="458277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Tempo.h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std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std</a:t>
            </a:r>
            <a:r>
              <a:rPr lang="pt-BR" sz="1400" dirty="0">
                <a:latin typeface="Consolas" panose="020B0609020204030204" pitchFamily="49" charset="0"/>
              </a:rPr>
              <a:t>::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projetando;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codificando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40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corrigindo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55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total;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projetando = 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projetando.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999178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PassaTempo.cpp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2BB402C-9C59-A868-7AFF-359C29480FB8}"/>
              </a:ext>
            </a:extLst>
          </p:cNvPr>
          <p:cNvSpPr txBox="1"/>
          <p:nvPr/>
        </p:nvSpPr>
        <p:spPr>
          <a:xfrm>
            <a:off x="6232864" y="2069667"/>
            <a:ext cx="458277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Consolas" panose="020B0609020204030204" pitchFamily="49" charset="0"/>
              </a:rPr>
              <a:t>    ...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codificando = 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codificando.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corrigindo = 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corrigindo.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total = </a:t>
            </a:r>
            <a:r>
              <a:rPr lang="pt-BR" sz="1400" dirty="0" err="1">
                <a:latin typeface="Consolas" panose="020B0609020204030204" pitchFamily="49" charset="0"/>
              </a:rPr>
              <a:t>codificando.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Somar</a:t>
            </a:r>
            <a:r>
              <a:rPr lang="pt-BR" sz="1400" dirty="0">
                <a:latin typeface="Consolas" panose="020B0609020204030204" pitchFamily="49" charset="0"/>
              </a:rPr>
              <a:t>(corrigindo);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Total = 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total.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152269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CA2FD-527C-CBFC-9188-D64CED2EB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189FF3-4E29-E7DA-0B72-98B9EEE5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accent3"/>
                </a:solidFill>
              </a:rPr>
              <a:t>Saída do programa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>
              <a:spcBef>
                <a:spcPts val="1200"/>
              </a:spcBef>
            </a:pPr>
            <a:r>
              <a:rPr lang="pt-BR" dirty="0"/>
              <a:t>O método somar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altera os objetos envolvidos</a:t>
            </a:r>
            <a:r>
              <a:rPr lang="pt-BR" dirty="0"/>
              <a:t> na soma</a:t>
            </a:r>
            <a:endParaRPr lang="pt-BR" dirty="0">
              <a:solidFill>
                <a:schemeClr val="accent3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E6307B8-EC8C-2589-86CD-0A848FA13FEB}"/>
              </a:ext>
            </a:extLst>
          </p:cNvPr>
          <p:cNvSpPr txBox="1"/>
          <p:nvPr/>
        </p:nvSpPr>
        <p:spPr>
          <a:xfrm>
            <a:off x="1971419" y="2450134"/>
            <a:ext cx="54818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Tempo projetando = 0 horas, 0 minutos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Tempo codificando = 2 horas, 40 minutos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Tempo corrigindo = 5 horas, 55 minutos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Tempo Total = 8 horas, 35 minutos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FF7BD26-0279-139B-F3DD-6D1C24104C62}"/>
              </a:ext>
            </a:extLst>
          </p:cNvPr>
          <p:cNvCxnSpPr>
            <a:cxnSpLocks/>
          </p:cNvCxnSpPr>
          <p:nvPr/>
        </p:nvCxnSpPr>
        <p:spPr>
          <a:xfrm flipV="1">
            <a:off x="1788427" y="2388361"/>
            <a:ext cx="0" cy="120076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F1E56A-A7F3-6F74-E9B8-34E3A06AB6A4}"/>
              </a:ext>
            </a:extLst>
          </p:cNvPr>
          <p:cNvSpPr txBox="1"/>
          <p:nvPr/>
        </p:nvSpPr>
        <p:spPr>
          <a:xfrm>
            <a:off x="2076194" y="4754365"/>
            <a:ext cx="4496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</a:rPr>
              <a:t>total = </a:t>
            </a:r>
            <a:r>
              <a:rPr lang="pt-BR" sz="1600" dirty="0" err="1">
                <a:latin typeface="Consolas" panose="020B0609020204030204" pitchFamily="49" charset="0"/>
              </a:rPr>
              <a:t>codificando.</a:t>
            </a:r>
            <a:r>
              <a:rPr lang="pt-B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Somar</a:t>
            </a:r>
            <a:r>
              <a:rPr lang="pt-BR" sz="1600" dirty="0">
                <a:latin typeface="Consolas" panose="020B0609020204030204" pitchFamily="49" charset="0"/>
              </a:rPr>
              <a:t>(corrigindo);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</a:rPr>
              <a:t> &lt;&lt; </a:t>
            </a:r>
            <a:r>
              <a:rPr lang="pt-B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Total = "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 err="1">
                <a:latin typeface="Consolas" panose="020B0609020204030204" pitchFamily="49" charset="0"/>
              </a:rPr>
              <a:t>total.</a:t>
            </a:r>
            <a:r>
              <a:rPr lang="pt-BR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Exibir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96657778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D5D13-8C8C-98E3-46A1-18CA155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9E4E7-81FB-544F-337A-8A807F8B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suporte ao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operador de adição</a:t>
            </a:r>
            <a:r>
              <a:rPr lang="pt-BR" dirty="0"/>
              <a:t> é obtido:</a:t>
            </a:r>
          </a:p>
          <a:p>
            <a:pPr lvl="1"/>
            <a:r>
              <a:rPr lang="pt-BR" dirty="0"/>
              <a:t>Apenas pela troca do nome do método </a:t>
            </a:r>
            <a:r>
              <a:rPr lang="pt-BR" dirty="0">
                <a:solidFill>
                  <a:schemeClr val="accent3"/>
                </a:solidFill>
              </a:rPr>
              <a:t>Somar</a:t>
            </a:r>
            <a:r>
              <a:rPr lang="pt-BR" dirty="0"/>
              <a:t> por </a:t>
            </a:r>
            <a:r>
              <a:rPr lang="pt-BR" dirty="0">
                <a:solidFill>
                  <a:schemeClr val="accent3"/>
                </a:solidFill>
              </a:rPr>
              <a:t>operator+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6B68554-0D45-4C7C-ECC5-F304B97351AB}"/>
              </a:ext>
            </a:extLst>
          </p:cNvPr>
          <p:cNvGrpSpPr/>
          <p:nvPr/>
        </p:nvGrpSpPr>
        <p:grpSpPr>
          <a:xfrm>
            <a:off x="2079481" y="3114297"/>
            <a:ext cx="9684448" cy="2835995"/>
            <a:chOff x="2092862" y="3002784"/>
            <a:chExt cx="9684448" cy="283599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E612667-C191-9D8A-61DF-24B752395768}"/>
                </a:ext>
              </a:extLst>
            </p:cNvPr>
            <p:cNvSpPr/>
            <p:nvPr/>
          </p:nvSpPr>
          <p:spPr>
            <a:xfrm>
              <a:off x="2352293" y="4986825"/>
              <a:ext cx="3666521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0DDC7B92-EEDB-7860-9003-A9ED5802AC4D}"/>
                </a:ext>
              </a:extLst>
            </p:cNvPr>
            <p:cNvSpPr/>
            <p:nvPr/>
          </p:nvSpPr>
          <p:spPr>
            <a:xfrm>
              <a:off x="7519517" y="4986825"/>
              <a:ext cx="4030307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490E371-47DE-FF77-C8D5-BC4ACAF94870}"/>
                </a:ext>
              </a:extLst>
            </p:cNvPr>
            <p:cNvSpPr txBox="1"/>
            <p:nvPr/>
          </p:nvSpPr>
          <p:spPr>
            <a:xfrm>
              <a:off x="2092862" y="3076618"/>
              <a:ext cx="4038823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3C93DCEE-E60A-D58A-358F-D8B9B1726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204" y="3002784"/>
              <a:ext cx="0" cy="2835995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E19B35B-C692-93CD-9B8B-1DBD716FBBA2}"/>
                </a:ext>
              </a:extLst>
            </p:cNvPr>
            <p:cNvSpPr txBox="1"/>
            <p:nvPr/>
          </p:nvSpPr>
          <p:spPr>
            <a:xfrm>
              <a:off x="7236481" y="3076618"/>
              <a:ext cx="4540829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  <p:pic>
        <p:nvPicPr>
          <p:cNvPr id="14" name="Gráfico 13" descr="Seta: curva no sentido horário com preenchimento sólido">
            <a:extLst>
              <a:ext uri="{FF2B5EF4-FFF2-40B4-BE49-F238E27FC236}">
                <a16:creationId xmlns:a16="http://schemas.microsoft.com/office/drawing/2014/main" id="{B8B65947-BFF2-6446-48A4-3AAA08386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133392" y="53416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28000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D5D13-8C8C-98E3-46A1-18CA155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9E4E7-81FB-544F-337A-8A807F8B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implementação</a:t>
            </a:r>
            <a:r>
              <a:rPr lang="pt-BR" dirty="0"/>
              <a:t> permanece a mesma</a:t>
            </a:r>
          </a:p>
          <a:p>
            <a:pPr lvl="1"/>
            <a:r>
              <a:rPr lang="pt-BR" dirty="0"/>
              <a:t>Apenas com a </a:t>
            </a:r>
            <a:r>
              <a:rPr lang="pt-BR" dirty="0">
                <a:solidFill>
                  <a:schemeClr val="accent3"/>
                </a:solidFill>
              </a:rPr>
              <a:t>troca dos nomes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3B31134-8A89-4C02-FBE8-A70B968F7307}"/>
              </a:ext>
            </a:extLst>
          </p:cNvPr>
          <p:cNvGrpSpPr/>
          <p:nvPr/>
        </p:nvGrpSpPr>
        <p:grpSpPr>
          <a:xfrm>
            <a:off x="1967385" y="2379927"/>
            <a:ext cx="9575495" cy="3628377"/>
            <a:chOff x="1967385" y="2379927"/>
            <a:chExt cx="9575495" cy="3628377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E612667-C191-9D8A-61DF-24B752395768}"/>
                </a:ext>
              </a:extLst>
            </p:cNvPr>
            <p:cNvSpPr/>
            <p:nvPr/>
          </p:nvSpPr>
          <p:spPr>
            <a:xfrm>
              <a:off x="2600464" y="3233855"/>
              <a:ext cx="1289081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078879E1-89C9-C12F-CED8-0EEE6752A6D8}"/>
                </a:ext>
              </a:extLst>
            </p:cNvPr>
            <p:cNvSpPr/>
            <p:nvPr/>
          </p:nvSpPr>
          <p:spPr>
            <a:xfrm>
              <a:off x="7425239" y="3233855"/>
              <a:ext cx="1678617" cy="34345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BC9E0CF5-5373-3230-575B-8A30E055899A}"/>
                </a:ext>
              </a:extLst>
            </p:cNvPr>
            <p:cNvSpPr txBox="1"/>
            <p:nvPr/>
          </p:nvSpPr>
          <p:spPr>
            <a:xfrm>
              <a:off x="1967385" y="3238315"/>
              <a:ext cx="4384350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minutos +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horas +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minutos excedentes viram horas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+=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/ </a:t>
              </a:r>
              <a:r>
                <a:rPr lang="pt-B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%= </a:t>
              </a:r>
              <a:r>
                <a:rPr lang="pt-B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20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3C93DCEE-E60A-D58A-358F-D8B9B17263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5235" y="3114297"/>
              <a:ext cx="0" cy="2835995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áfico 13" descr="Seta: curva no sentido horário com preenchimento sólido">
              <a:extLst>
                <a:ext uri="{FF2B5EF4-FFF2-40B4-BE49-F238E27FC236}">
                  <a16:creationId xmlns:a16="http://schemas.microsoft.com/office/drawing/2014/main" id="{B8B65947-BFF2-6446-48A4-3AAA08386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 flipH="1">
              <a:off x="7874684" y="2379927"/>
              <a:ext cx="914400" cy="914400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A50D860-E5F8-1B98-59CD-0C5E56B8DCB1}"/>
                </a:ext>
              </a:extLst>
            </p:cNvPr>
            <p:cNvSpPr txBox="1"/>
            <p:nvPr/>
          </p:nvSpPr>
          <p:spPr>
            <a:xfrm>
              <a:off x="6792159" y="3238315"/>
              <a:ext cx="4750721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::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</a:t>
              </a:r>
              <a:r>
                <a:rPr lang="pt-BR" sz="14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minutos +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horas +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minutos excedentes viram horas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.horas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+=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/ </a:t>
              </a:r>
              <a:r>
                <a:rPr lang="pt-B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.minutos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%= </a:t>
              </a:r>
              <a:r>
                <a:rPr lang="pt-BR" sz="12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60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pt-BR" sz="12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return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2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</a:t>
              </a:r>
              <a:r>
                <a:rPr lang="pt-BR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endParaRPr lang="pt-BR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019436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5D7C4D0-6C1D-6667-64A3-32CED7C1C06C}"/>
              </a:ext>
            </a:extLst>
          </p:cNvPr>
          <p:cNvSpPr/>
          <p:nvPr/>
        </p:nvSpPr>
        <p:spPr>
          <a:xfrm>
            <a:off x="2144021" y="4539231"/>
            <a:ext cx="3951979" cy="343458"/>
          </a:xfrm>
          <a:prstGeom prst="roundRect">
            <a:avLst>
              <a:gd name="adj" fmla="val 10390"/>
            </a:avLst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C2BBF40-6477-E70F-8F69-605054A36212}"/>
              </a:ext>
            </a:extLst>
          </p:cNvPr>
          <p:cNvSpPr/>
          <p:nvPr/>
        </p:nvSpPr>
        <p:spPr>
          <a:xfrm>
            <a:off x="7212875" y="4539231"/>
            <a:ext cx="3554743" cy="343458"/>
          </a:xfrm>
          <a:prstGeom prst="roundRect">
            <a:avLst>
              <a:gd name="adj" fmla="val 10390"/>
            </a:avLst>
          </a:prstGeom>
          <a:solidFill>
            <a:schemeClr val="accent6">
              <a:lumMod val="50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CEB07E-57F2-FA88-B6EA-553DD170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9BA82-7329-5368-E9C5-36EAE2346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3"/>
                </a:solidFill>
              </a:rPr>
              <a:t>soma de tempos</a:t>
            </a:r>
            <a:r>
              <a:rPr lang="pt-BR" dirty="0"/>
              <a:t> fica bem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mais simples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8E5E77-EB61-6951-1565-02FF69B07D87}"/>
              </a:ext>
            </a:extLst>
          </p:cNvPr>
          <p:cNvSpPr txBox="1"/>
          <p:nvPr/>
        </p:nvSpPr>
        <p:spPr>
          <a:xfrm>
            <a:off x="1776099" y="2636146"/>
            <a:ext cx="458277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projetando;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codificando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40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corrigindo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55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total;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total = codificando.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Somar</a:t>
            </a:r>
            <a:r>
              <a:rPr lang="pt-BR" sz="1400" dirty="0">
                <a:latin typeface="Consolas" panose="020B0609020204030204" pitchFamily="49" charset="0"/>
              </a:rPr>
              <a:t>(corrigindo);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Total = 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total.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772FEF7-6EAF-F140-BD77-8E19A8B19117}"/>
              </a:ext>
            </a:extLst>
          </p:cNvPr>
          <p:cNvCxnSpPr>
            <a:cxnSpLocks/>
          </p:cNvCxnSpPr>
          <p:nvPr/>
        </p:nvCxnSpPr>
        <p:spPr>
          <a:xfrm flipV="1">
            <a:off x="6468323" y="2636146"/>
            <a:ext cx="0" cy="3440424"/>
          </a:xfrm>
          <a:prstGeom prst="line">
            <a:avLst/>
          </a:prstGeom>
          <a:ln w="12700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5D52BB-E255-04FC-EB89-1D99299BD72E}"/>
              </a:ext>
            </a:extLst>
          </p:cNvPr>
          <p:cNvSpPr txBox="1"/>
          <p:nvPr/>
        </p:nvSpPr>
        <p:spPr>
          <a:xfrm>
            <a:off x="6897477" y="2636146"/>
            <a:ext cx="5241811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main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projetando;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codificando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40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corrigindo {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pt-BR" sz="1400" dirty="0">
                <a:latin typeface="Consolas" panose="020B0609020204030204" pitchFamily="49" charset="0"/>
              </a:rPr>
              <a:t>,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55</a:t>
            </a:r>
            <a:r>
              <a:rPr lang="pt-BR" sz="1400" dirty="0">
                <a:latin typeface="Consolas" panose="020B0609020204030204" pitchFamily="49" charset="0"/>
              </a:rPr>
              <a:t> };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</a:rPr>
              <a:t> total;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total = codificando.operator+(corrigindo);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total = codificando + corrigindo;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"Tempo Total = 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total.</a:t>
            </a:r>
            <a:r>
              <a:rPr lang="pt-BR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cout</a:t>
            </a:r>
            <a:r>
              <a:rPr lang="pt-BR" sz="1400" dirty="0">
                <a:latin typeface="Consolas" panose="020B0609020204030204" pitchFamily="49" charset="0"/>
              </a:rPr>
              <a:t> &lt;&lt; </a:t>
            </a:r>
            <a:r>
              <a:rPr lang="pt-BR" sz="1400" dirty="0" err="1">
                <a:latin typeface="Consolas" panose="020B0609020204030204" pitchFamily="49" charset="0"/>
              </a:rPr>
              <a:t>endl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</a:rPr>
            </a:br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...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661360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F6FE4-6716-C35E-AF76-EB461B6A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Adição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373321-4DA8-4A90-CBE2-A76E1132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uso do </a:t>
            </a:r>
            <a:r>
              <a:rPr lang="pt-BR" dirty="0">
                <a:solidFill>
                  <a:schemeClr val="accent3"/>
                </a:solidFill>
              </a:rPr>
              <a:t>operador</a:t>
            </a:r>
            <a:r>
              <a:rPr lang="pt-BR" dirty="0"/>
              <a:t> é equivalente 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chamada da função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CFC3029-9E4C-E639-AA0A-F462BDE82341}"/>
              </a:ext>
            </a:extLst>
          </p:cNvPr>
          <p:cNvGrpSpPr/>
          <p:nvPr/>
        </p:nvGrpSpPr>
        <p:grpSpPr>
          <a:xfrm>
            <a:off x="7631894" y="3399647"/>
            <a:ext cx="3340906" cy="1253398"/>
            <a:chOff x="7475778" y="2762020"/>
            <a:chExt cx="3340906" cy="1253398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4E8774A5-6BEB-0620-D1C5-0A0EE5410341}"/>
                </a:ext>
              </a:extLst>
            </p:cNvPr>
            <p:cNvSpPr/>
            <p:nvPr/>
          </p:nvSpPr>
          <p:spPr>
            <a:xfrm>
              <a:off x="7475778" y="2762020"/>
              <a:ext cx="3340906" cy="1253398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35938FD-FFDB-8007-4B9B-BAB7711DB7E8}"/>
                </a:ext>
              </a:extLst>
            </p:cNvPr>
            <p:cNvSpPr txBox="1"/>
            <p:nvPr/>
          </p:nvSpPr>
          <p:spPr>
            <a:xfrm>
              <a:off x="7716273" y="2927054"/>
              <a:ext cx="28599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Internamente,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o compilador converte</a:t>
              </a:r>
              <a:r>
                <a:rPr lang="pt-BR" dirty="0"/>
                <a:t> </a:t>
              </a:r>
              <a:r>
                <a:rPr lang="pt-BR" dirty="0">
                  <a:solidFill>
                    <a:schemeClr val="accent3"/>
                  </a:solidFill>
                </a:rPr>
                <a:t>o operador + </a:t>
              </a:r>
              <a:r>
                <a:rPr lang="pt-BR" dirty="0"/>
                <a:t>em uma chamada de função.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AA4FB0-5163-2A66-36A8-25C348EED1B5}"/>
              </a:ext>
            </a:extLst>
          </p:cNvPr>
          <p:cNvSpPr txBox="1"/>
          <p:nvPr/>
        </p:nvSpPr>
        <p:spPr>
          <a:xfrm>
            <a:off x="2722344" y="3796864"/>
            <a:ext cx="39101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codificando + corrigindo</a:t>
            </a:r>
            <a:endParaRPr lang="pt-BR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C6A627D-0856-8D86-04F4-A7E5880A903B}"/>
              </a:ext>
            </a:extLst>
          </p:cNvPr>
          <p:cNvSpPr txBox="1"/>
          <p:nvPr/>
        </p:nvSpPr>
        <p:spPr>
          <a:xfrm>
            <a:off x="2185669" y="5136029"/>
            <a:ext cx="4983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codificando.</a:t>
            </a:r>
            <a:r>
              <a:rPr lang="pt-B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operator+</a:t>
            </a:r>
            <a:r>
              <a:rPr lang="pt-BR" sz="2000" dirty="0">
                <a:latin typeface="Consolas" panose="020B0609020204030204" pitchFamily="49" charset="0"/>
              </a:rPr>
              <a:t>(corrigindo)</a:t>
            </a:r>
            <a:endParaRPr lang="pt-BR" sz="2000" dirty="0"/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4056FD3-7F13-8B36-0C1D-A16DA5F2FD5C}"/>
              </a:ext>
            </a:extLst>
          </p:cNvPr>
          <p:cNvCxnSpPr>
            <a:cxnSpLocks/>
          </p:cNvCxnSpPr>
          <p:nvPr/>
        </p:nvCxnSpPr>
        <p:spPr>
          <a:xfrm>
            <a:off x="4552073" y="4272871"/>
            <a:ext cx="0" cy="76034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Angulado 33">
            <a:extLst>
              <a:ext uri="{FF2B5EF4-FFF2-40B4-BE49-F238E27FC236}">
                <a16:creationId xmlns:a16="http://schemas.microsoft.com/office/drawing/2014/main" id="{74A7B654-4CC1-3FF1-0707-0513922B1F07}"/>
              </a:ext>
            </a:extLst>
          </p:cNvPr>
          <p:cNvCxnSpPr>
            <a:cxnSpLocks/>
          </p:cNvCxnSpPr>
          <p:nvPr/>
        </p:nvCxnSpPr>
        <p:spPr>
          <a:xfrm rot="5400000">
            <a:off x="2943097" y="4403912"/>
            <a:ext cx="786413" cy="53651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895695F-02C5-4C5C-62B6-9C00CEE5886A}"/>
              </a:ext>
            </a:extLst>
          </p:cNvPr>
          <p:cNvSpPr/>
          <p:nvPr/>
        </p:nvSpPr>
        <p:spPr>
          <a:xfrm rot="60000">
            <a:off x="4412764" y="3868957"/>
            <a:ext cx="293608" cy="293608"/>
          </a:xfrm>
          <a:prstGeom prst="ellipse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CB0AF54-6FF1-7290-D784-08AFB0776A6B}"/>
              </a:ext>
            </a:extLst>
          </p:cNvPr>
          <p:cNvSpPr txBox="1"/>
          <p:nvPr/>
        </p:nvSpPr>
        <p:spPr>
          <a:xfrm>
            <a:off x="3068045" y="2918350"/>
            <a:ext cx="112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Operando</a:t>
            </a:r>
            <a:br>
              <a:rPr lang="pt-BR" dirty="0"/>
            </a:br>
            <a:r>
              <a:rPr lang="pt-BR" dirty="0"/>
              <a:t>Esquerdo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802F903-4720-DE51-0FFC-AC988ADAC4D0}"/>
              </a:ext>
            </a:extLst>
          </p:cNvPr>
          <p:cNvSpPr txBox="1"/>
          <p:nvPr/>
        </p:nvSpPr>
        <p:spPr>
          <a:xfrm>
            <a:off x="4887840" y="2936400"/>
            <a:ext cx="1125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Operando</a:t>
            </a:r>
            <a:br>
              <a:rPr lang="pt-BR" dirty="0"/>
            </a:br>
            <a:r>
              <a:rPr lang="pt-BR" dirty="0"/>
              <a:t>Direito</a:t>
            </a:r>
          </a:p>
        </p:txBody>
      </p:sp>
      <p:cxnSp>
        <p:nvCxnSpPr>
          <p:cNvPr id="40" name="Conector Angulado 39">
            <a:extLst>
              <a:ext uri="{FF2B5EF4-FFF2-40B4-BE49-F238E27FC236}">
                <a16:creationId xmlns:a16="http://schemas.microsoft.com/office/drawing/2014/main" id="{B7D12299-5A45-83BC-9839-1CD2538C53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54789" y="4403912"/>
            <a:ext cx="786413" cy="536517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Arredondado 40">
            <a:extLst>
              <a:ext uri="{FF2B5EF4-FFF2-40B4-BE49-F238E27FC236}">
                <a16:creationId xmlns:a16="http://schemas.microsoft.com/office/drawing/2014/main" id="{A7808A0E-FBD6-35B2-4BE5-5E680356C2BE}"/>
              </a:ext>
            </a:extLst>
          </p:cNvPr>
          <p:cNvSpPr/>
          <p:nvPr/>
        </p:nvSpPr>
        <p:spPr>
          <a:xfrm>
            <a:off x="2968668" y="2857809"/>
            <a:ext cx="1307535" cy="738306"/>
          </a:xfrm>
          <a:prstGeom prst="roundRect">
            <a:avLst/>
          </a:prstGeom>
          <a:solidFill>
            <a:schemeClr val="accent6">
              <a:lumMod val="50000"/>
              <a:alpha val="499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8758EF9C-4C5C-41F4-8D1D-F8AFB5227446}"/>
              </a:ext>
            </a:extLst>
          </p:cNvPr>
          <p:cNvSpPr/>
          <p:nvPr/>
        </p:nvSpPr>
        <p:spPr>
          <a:xfrm>
            <a:off x="4788465" y="2890412"/>
            <a:ext cx="1307535" cy="738306"/>
          </a:xfrm>
          <a:prstGeom prst="roundRect">
            <a:avLst/>
          </a:prstGeom>
          <a:solidFill>
            <a:schemeClr val="accent6">
              <a:lumMod val="50000"/>
              <a:alpha val="4996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67092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D70E2-B1C1-40BC-D462-62699CE5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DA495-48C7-9C8D-DE30-627739429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Usar um operador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 de uma classe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Obriga o </a:t>
            </a:r>
            <a:r>
              <a:rPr lang="pt-BR" dirty="0">
                <a:solidFill>
                  <a:schemeClr val="accent3"/>
                </a:solidFill>
              </a:rPr>
              <a:t>operando esquerdo</a:t>
            </a:r>
            <a:r>
              <a:rPr lang="pt-BR" dirty="0"/>
              <a:t> a ser um objeto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43EF68B1-7AB5-6CE6-32DA-AF43BC2728F3}"/>
              </a:ext>
            </a:extLst>
          </p:cNvPr>
          <p:cNvGrpSpPr/>
          <p:nvPr/>
        </p:nvGrpSpPr>
        <p:grpSpPr>
          <a:xfrm>
            <a:off x="2106756" y="3189814"/>
            <a:ext cx="9316549" cy="2893100"/>
            <a:chOff x="2106756" y="3189814"/>
            <a:chExt cx="9316549" cy="289310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FF58221-2C41-1F98-4D05-F9A41AB9DA05}"/>
                </a:ext>
              </a:extLst>
            </p:cNvPr>
            <p:cNvSpPr txBox="1"/>
            <p:nvPr/>
          </p:nvSpPr>
          <p:spPr>
            <a:xfrm>
              <a:off x="2106756" y="3189814"/>
              <a:ext cx="4540829" cy="28931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333D71A8-3DB6-8970-B33A-4FBA99727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9840" y="3333439"/>
              <a:ext cx="0" cy="1996845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10F673E-6824-47DE-D101-8A23D631661D}"/>
                </a:ext>
              </a:extLst>
            </p:cNvPr>
            <p:cNvSpPr txBox="1"/>
            <p:nvPr/>
          </p:nvSpPr>
          <p:spPr>
            <a:xfrm>
              <a:off x="7556177" y="3333439"/>
              <a:ext cx="3867128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latin typeface="Consolas" panose="020B0609020204030204" pitchFamily="49" charset="0"/>
                </a:rPr>
                <a:t>t = a + b;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uso correto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a.operator+(b)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</a:rPr>
                <a:t>t = a +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uso correto</a:t>
              </a: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a.operator+(2);</a:t>
              </a:r>
              <a:br>
                <a:rPr lang="pt-BR" sz="1400" dirty="0">
                  <a:latin typeface="Consolas" panose="020B0609020204030204" pitchFamily="49" charset="0"/>
                </a:rPr>
              </a:br>
              <a:br>
                <a:rPr lang="pt-BR" sz="1400" dirty="0">
                  <a:latin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</a:rPr>
                <a:t>t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</a:t>
              </a:r>
              <a:r>
                <a:rPr lang="pt-BR" sz="1400" dirty="0">
                  <a:latin typeface="Consolas" panose="020B0609020204030204" pitchFamily="49" charset="0"/>
                </a:rPr>
                <a:t> + a;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uso inválido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2 não é um objeto</a:t>
              </a:r>
            </a:p>
            <a:p>
              <a:r>
                <a:rPr lang="pt-BR" sz="1400" dirty="0">
                  <a:latin typeface="Consolas" panose="020B0609020204030204" pitchFamily="49" charset="0"/>
                </a:rPr>
                <a:t>               </a:t>
              </a:r>
              <a: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2.operator+(a)</a:t>
              </a: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EA5C4C92-8BAC-0410-A97D-F27D6F418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7383" y="3255040"/>
              <a:ext cx="0" cy="951201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7B77F79-D66D-6488-0A05-AF9B56238BF5}"/>
                </a:ext>
              </a:extLst>
            </p:cNvPr>
            <p:cNvSpPr txBox="1"/>
            <p:nvPr/>
          </p:nvSpPr>
          <p:spPr>
            <a:xfrm>
              <a:off x="4858401" y="3333439"/>
              <a:ext cx="2043454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a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30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b {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1</a:t>
              </a:r>
              <a:r>
                <a:rPr lang="pt-BR" sz="1400" dirty="0">
                  <a:latin typeface="Consolas" panose="020B0609020204030204" pitchFamily="49" charset="0"/>
                </a:rPr>
                <a:t>,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20</a:t>
              </a:r>
              <a:r>
                <a:rPr lang="pt-BR" sz="1400" dirty="0">
                  <a:latin typeface="Consolas" panose="020B0609020204030204" pitchFamily="49" charset="0"/>
                </a:rPr>
                <a:t> };</a:t>
              </a:r>
            </a:p>
            <a:p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</a:rPr>
                <a:t> t;</a:t>
              </a:r>
            </a:p>
          </p:txBody>
        </p:sp>
      </p:grpSp>
      <p:pic>
        <p:nvPicPr>
          <p:cNvPr id="4" name="Gráfico 3" descr="Fechar com preenchimento sólido">
            <a:extLst>
              <a:ext uri="{FF2B5EF4-FFF2-40B4-BE49-F238E27FC236}">
                <a16:creationId xmlns:a16="http://schemas.microsoft.com/office/drawing/2014/main" id="{9FCEAA2C-6882-DB2C-BF46-FDA5DF660E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8151" y="4686544"/>
            <a:ext cx="218565" cy="218565"/>
          </a:xfrm>
          <a:prstGeom prst="rect">
            <a:avLst/>
          </a:prstGeom>
        </p:spPr>
      </p:pic>
      <p:pic>
        <p:nvPicPr>
          <p:cNvPr id="10" name="Gráfico 9" descr="Marca de seleção com preenchimento sólido">
            <a:extLst>
              <a:ext uri="{FF2B5EF4-FFF2-40B4-BE49-F238E27FC236}">
                <a16:creationId xmlns:a16="http://schemas.microsoft.com/office/drawing/2014/main" id="{42F78D26-1E2E-9010-D651-4DAECAE10B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8150" y="4038340"/>
            <a:ext cx="218566" cy="218566"/>
          </a:xfrm>
          <a:prstGeom prst="rect">
            <a:avLst/>
          </a:prstGeom>
        </p:spPr>
      </p:pic>
      <p:pic>
        <p:nvPicPr>
          <p:cNvPr id="12" name="Gráfico 11" descr="Marca de seleção com preenchimento sólido">
            <a:extLst>
              <a:ext uri="{FF2B5EF4-FFF2-40B4-BE49-F238E27FC236}">
                <a16:creationId xmlns:a16="http://schemas.microsoft.com/office/drawing/2014/main" id="{6D9E9F4F-26EB-CA8F-A1BA-E9577378FD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58150" y="3386403"/>
            <a:ext cx="218566" cy="2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113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60AE0-670B-8D5E-48A0-F326647C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30A98-2B22-FD18-825C-770128E08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classe</a:t>
            </a:r>
            <a:r>
              <a:rPr lang="pt-BR" dirty="0"/>
              <a:t> define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novo tipo</a:t>
            </a:r>
          </a:p>
          <a:p>
            <a:pPr lvl="1"/>
            <a:r>
              <a:rPr lang="pt-BR" dirty="0"/>
              <a:t>Um tipo é composto por </a:t>
            </a:r>
            <a:r>
              <a:rPr lang="pt-BR" dirty="0">
                <a:solidFill>
                  <a:schemeClr val="accent3"/>
                </a:solidFill>
              </a:rPr>
              <a:t>dados</a:t>
            </a:r>
            <a:r>
              <a:rPr lang="pt-BR" dirty="0"/>
              <a:t> e </a:t>
            </a:r>
            <a:r>
              <a:rPr lang="pt-BR" dirty="0">
                <a:solidFill>
                  <a:schemeClr val="accent3"/>
                </a:solidFill>
              </a:rPr>
              <a:t>operações</a:t>
            </a:r>
          </a:p>
          <a:p>
            <a:pPr lvl="1"/>
            <a:r>
              <a:rPr lang="pt-BR" dirty="0"/>
              <a:t>Variáveis desse novo tipo são chamadas de </a:t>
            </a:r>
            <a:r>
              <a:rPr lang="pt-BR" dirty="0">
                <a:solidFill>
                  <a:schemeClr val="accent3"/>
                </a:solidFill>
              </a:rPr>
              <a:t>objetos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193B2816-D0DE-F89D-7668-4825993AD072}"/>
              </a:ext>
            </a:extLst>
          </p:cNvPr>
          <p:cNvGrpSpPr/>
          <p:nvPr/>
        </p:nvGrpSpPr>
        <p:grpSpPr>
          <a:xfrm>
            <a:off x="2135560" y="3559196"/>
            <a:ext cx="8001776" cy="2677656"/>
            <a:chOff x="2135560" y="3559196"/>
            <a:chExt cx="8001776" cy="2677656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98889B6D-BFFC-E0D4-6A32-2B7FD98C2420}"/>
                </a:ext>
              </a:extLst>
            </p:cNvPr>
            <p:cNvSpPr txBox="1"/>
            <p:nvPr/>
          </p:nvSpPr>
          <p:spPr>
            <a:xfrm>
              <a:off x="4708729" y="3559196"/>
              <a:ext cx="5301825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nome;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preco;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adquirir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string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&amp; nome,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float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valor);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tempo);   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5526E72-86C6-6493-2B1D-83156A32AEDD}"/>
                </a:ext>
              </a:extLst>
            </p:cNvPr>
            <p:cNvGrpSpPr/>
            <p:nvPr/>
          </p:nvGrpSpPr>
          <p:grpSpPr>
            <a:xfrm>
              <a:off x="2135560" y="3645024"/>
              <a:ext cx="1872207" cy="2350496"/>
              <a:chOff x="1991545" y="3670792"/>
              <a:chExt cx="1872207" cy="2350496"/>
            </a:xfrm>
          </p:grpSpPr>
          <p:sp>
            <p:nvSpPr>
              <p:cNvPr id="8" name="Retângulo: Cantos Superiores Arredondados 7">
                <a:extLst>
                  <a:ext uri="{FF2B5EF4-FFF2-40B4-BE49-F238E27FC236}">
                    <a16:creationId xmlns:a16="http://schemas.microsoft.com/office/drawing/2014/main" id="{87534D92-7D63-8723-626B-F0FE6C903314}"/>
                  </a:ext>
                </a:extLst>
              </p:cNvPr>
              <p:cNvSpPr/>
              <p:nvPr/>
            </p:nvSpPr>
            <p:spPr>
              <a:xfrm rot="16200000">
                <a:off x="1779227" y="4347828"/>
                <a:ext cx="792487" cy="359441"/>
              </a:xfrm>
              <a:prstGeom prst="round2SameRect">
                <a:avLst>
                  <a:gd name="adj1" fmla="val 13552"/>
                  <a:gd name="adj2" fmla="val 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pt-BR" sz="1200"/>
                  <a:t>Atributos</a:t>
                </a:r>
                <a:endParaRPr lang="pt-BR" sz="1600"/>
              </a:p>
            </p:txBody>
          </p:sp>
          <p:sp>
            <p:nvSpPr>
              <p:cNvPr id="14" name="Retângulo: Cantos Superiores Arredondados 13">
                <a:extLst>
                  <a:ext uri="{FF2B5EF4-FFF2-40B4-BE49-F238E27FC236}">
                    <a16:creationId xmlns:a16="http://schemas.microsoft.com/office/drawing/2014/main" id="{A73E71F9-E701-79EE-C680-93E9E3DF7797}"/>
                  </a:ext>
                </a:extLst>
              </p:cNvPr>
              <p:cNvSpPr/>
              <p:nvPr/>
            </p:nvSpPr>
            <p:spPr>
              <a:xfrm rot="16200000">
                <a:off x="1775022" y="5286134"/>
                <a:ext cx="792487" cy="359441"/>
              </a:xfrm>
              <a:prstGeom prst="round2SameRect">
                <a:avLst>
                  <a:gd name="adj1" fmla="val 13552"/>
                  <a:gd name="adj2" fmla="val 0"/>
                </a:avLst>
              </a:prstGeom>
              <a:solidFill>
                <a:schemeClr val="accent6">
                  <a:lumMod val="50000"/>
                  <a:alpha val="50000"/>
                </a:schemeClr>
              </a:solidFill>
              <a:ln w="2857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rPr>
                  <a:t>Métodos</a:t>
                </a:r>
              </a:p>
            </p:txBody>
          </p:sp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4201850A-2CD6-4ECB-D29F-B810A13CE439}"/>
                  </a:ext>
                </a:extLst>
              </p:cNvPr>
              <p:cNvGrpSpPr/>
              <p:nvPr/>
            </p:nvGrpSpPr>
            <p:grpSpPr>
              <a:xfrm>
                <a:off x="2350985" y="4005064"/>
                <a:ext cx="1512767" cy="2016224"/>
                <a:chOff x="9210500" y="2991288"/>
                <a:chExt cx="1656184" cy="2086156"/>
              </a:xfrm>
            </p:grpSpPr>
            <p:sp>
              <p:nvSpPr>
                <p:cNvPr id="25" name="Retângulo: Cantos Superiores Arredondados 24">
                  <a:extLst>
                    <a:ext uri="{FF2B5EF4-FFF2-40B4-BE49-F238E27FC236}">
                      <a16:creationId xmlns:a16="http://schemas.microsoft.com/office/drawing/2014/main" id="{2CC0491C-1B05-6876-39B4-B207E67BDC81}"/>
                    </a:ext>
                  </a:extLst>
                </p:cNvPr>
                <p:cNvSpPr/>
                <p:nvPr/>
              </p:nvSpPr>
              <p:spPr>
                <a:xfrm>
                  <a:off x="9210500" y="2991288"/>
                  <a:ext cx="1656184" cy="1043078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1"/>
                <a:lstStyle/>
                <a:p>
                  <a:pPr algn="ctr"/>
                  <a:r>
                    <a:rPr lang="pt-BR" sz="1600" dirty="0"/>
                    <a:t>nome</a:t>
                  </a:r>
                </a:p>
                <a:p>
                  <a:pPr algn="ctr"/>
                  <a:r>
                    <a:rPr lang="pt-BR" sz="1600" dirty="0"/>
                    <a:t>preço</a:t>
                  </a:r>
                </a:p>
                <a:p>
                  <a:pPr algn="ctr"/>
                  <a:r>
                    <a:rPr lang="pt-BR" sz="1600" dirty="0"/>
                    <a:t>horas</a:t>
                  </a:r>
                  <a:endParaRPr lang="pt-BR" dirty="0"/>
                </a:p>
              </p:txBody>
            </p:sp>
            <p:sp>
              <p:nvSpPr>
                <p:cNvPr id="26" name="Retângulo: Cantos Superiores Arredondados 25">
                  <a:extLst>
                    <a:ext uri="{FF2B5EF4-FFF2-40B4-BE49-F238E27FC236}">
                      <a16:creationId xmlns:a16="http://schemas.microsoft.com/office/drawing/2014/main" id="{41040A14-A388-2699-B4D7-82A7F96FA98C}"/>
                    </a:ext>
                  </a:extLst>
                </p:cNvPr>
                <p:cNvSpPr/>
                <p:nvPr/>
              </p:nvSpPr>
              <p:spPr>
                <a:xfrm>
                  <a:off x="9210500" y="4034366"/>
                  <a:ext cx="1656184" cy="1043078"/>
                </a:xfrm>
                <a:prstGeom prst="round2SameRect">
                  <a:avLst>
                    <a:gd name="adj1" fmla="val 0"/>
                    <a:gd name="adj2" fmla="val 16020"/>
                  </a:avLst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 anchorCtr="1"/>
                <a:lstStyle/>
                <a:p>
                  <a:pPr algn="ctr"/>
                  <a:r>
                    <a:rPr lang="pt-BR" sz="16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adquirir</a:t>
                  </a:r>
                </a:p>
                <a:p>
                  <a:pPr algn="ctr"/>
                  <a:r>
                    <a:rPr lang="pt-BR" sz="16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jogar </a:t>
                  </a:r>
                </a:p>
                <a:p>
                  <a:pPr algn="ctr"/>
                  <a:r>
                    <a:rPr lang="pt-BR" sz="1600" dirty="0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rPr>
                    <a:t>exibir</a:t>
                  </a:r>
                  <a:endParaRPr lang="pt-BR" dirty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tângulo: Cantos Superiores Arredondados 15">
                <a:extLst>
                  <a:ext uri="{FF2B5EF4-FFF2-40B4-BE49-F238E27FC236}">
                    <a16:creationId xmlns:a16="http://schemas.microsoft.com/office/drawing/2014/main" id="{9BC1E165-DCD0-60A7-1F7B-A9F2EB4B058E}"/>
                  </a:ext>
                </a:extLst>
              </p:cNvPr>
              <p:cNvSpPr/>
              <p:nvPr/>
            </p:nvSpPr>
            <p:spPr>
              <a:xfrm>
                <a:off x="2423593" y="3670792"/>
                <a:ext cx="1367550" cy="335744"/>
              </a:xfrm>
              <a:prstGeom prst="round2SameRect">
                <a:avLst>
                  <a:gd name="adj1" fmla="val 13552"/>
                  <a:gd name="adj2" fmla="val 0"/>
                </a:avLst>
              </a:prstGeom>
              <a:solidFill>
                <a:schemeClr val="accent6">
                  <a:alpha val="5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1"/>
              <a:lstStyle/>
              <a:p>
                <a:pPr algn="ctr"/>
                <a:r>
                  <a:rPr lang="pt-BR" cap="small"/>
                  <a:t>Jogo</a:t>
                </a:r>
              </a:p>
            </p:txBody>
          </p:sp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D42EAA7-1B34-ACEF-CF1C-ECC93CA92E65}"/>
                </a:ext>
              </a:extLst>
            </p:cNvPr>
            <p:cNvSpPr txBox="1"/>
            <p:nvPr/>
          </p:nvSpPr>
          <p:spPr>
            <a:xfrm>
              <a:off x="8022381" y="3650290"/>
              <a:ext cx="211495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gears;</a:t>
              </a:r>
            </a:p>
            <a:p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Jogo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doom;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33011A38-2E89-BFD5-E1C1-BE910A89D6C0}"/>
                </a:ext>
              </a:extLst>
            </p:cNvPr>
            <p:cNvCxnSpPr>
              <a:cxnSpLocks/>
            </p:cNvCxnSpPr>
            <p:nvPr/>
          </p:nvCxnSpPr>
          <p:spPr>
            <a:xfrm>
              <a:off x="7696006" y="3645024"/>
              <a:ext cx="0" cy="1317604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6910975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116D0-104C-D8C8-7E33-06F3453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241E2-ED5D-1AF6-E546-F46D685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operadores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não precisam ser métodos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Mas pelo menos um dos operandos deve ser um </a:t>
            </a:r>
            <a:br>
              <a:rPr lang="pt-BR" dirty="0"/>
            </a:br>
            <a:r>
              <a:rPr lang="pt-BR" dirty="0"/>
              <a:t>objeto de uma </a:t>
            </a:r>
            <a:r>
              <a:rPr lang="pt-BR" dirty="0">
                <a:solidFill>
                  <a:schemeClr val="accent3"/>
                </a:solidFill>
              </a:rPr>
              <a:t>classe definida pelo programador</a:t>
            </a:r>
          </a:p>
          <a:p>
            <a:pPr lvl="2"/>
            <a:r>
              <a:rPr lang="pt-BR" dirty="0"/>
              <a:t>Não é possível redefinir operações sobre tipos padrão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D698EC-5C50-83CF-26C4-A9DDBAC4D4DA}"/>
              </a:ext>
            </a:extLst>
          </p:cNvPr>
          <p:cNvSpPr txBox="1"/>
          <p:nvPr/>
        </p:nvSpPr>
        <p:spPr>
          <a:xfrm>
            <a:off x="1718402" y="2505670"/>
            <a:ext cx="73140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a,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dirty="0"/>
          </a:p>
          <a:p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operator+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a,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08BDD5C-7D1D-4FAC-A80F-0DFBF8D0228A}"/>
              </a:ext>
            </a:extLst>
          </p:cNvPr>
          <p:cNvGrpSpPr/>
          <p:nvPr/>
        </p:nvGrpSpPr>
        <p:grpSpPr>
          <a:xfrm>
            <a:off x="2307929" y="5240692"/>
            <a:ext cx="6288545" cy="646331"/>
            <a:chOff x="2307929" y="5240692"/>
            <a:chExt cx="6288545" cy="64633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9C24EFC-3F07-EF0E-D4B2-02BEC6BE6672}"/>
                </a:ext>
              </a:extLst>
            </p:cNvPr>
            <p:cNvSpPr txBox="1"/>
            <p:nvPr/>
          </p:nvSpPr>
          <p:spPr>
            <a:xfrm>
              <a:off x="2307929" y="5240692"/>
              <a:ext cx="568526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argumentos são tipos padrão da linguagem</a:t>
              </a:r>
              <a:br>
                <a:rPr lang="pt-BR" sz="18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8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8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8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a, </a:t>
              </a:r>
              <a:r>
                <a:rPr lang="pt-BR" sz="18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b) </a:t>
              </a:r>
              <a:r>
                <a:rPr lang="pt-BR" sz="18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</p:txBody>
        </p:sp>
        <p:pic>
          <p:nvPicPr>
            <p:cNvPr id="10" name="Gráfico 9" descr="Fechar com preenchimento sólido">
              <a:extLst>
                <a:ext uri="{FF2B5EF4-FFF2-40B4-BE49-F238E27FC236}">
                  <a16:creationId xmlns:a16="http://schemas.microsoft.com/office/drawing/2014/main" id="{5C44E95B-BE59-D085-9822-B61745AA5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260823" y="5396032"/>
              <a:ext cx="335651" cy="335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6487842"/>
      </p:ext>
    </p:extLst>
  </p:cSld>
  <p:clrMapOvr>
    <a:masterClrMapping/>
  </p:clrMapOvr>
  <p:transition spd="slow"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116D0-104C-D8C8-7E33-06F3453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241E2-ED5D-1AF6-E546-F46D685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é possível: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Alterar as regras</a:t>
            </a:r>
            <a:r>
              <a:rPr lang="pt-BR" dirty="0"/>
              <a:t> de uso do operador</a:t>
            </a:r>
          </a:p>
          <a:p>
            <a:pPr lvl="2"/>
            <a:r>
              <a:rPr lang="pt-BR" dirty="0"/>
              <a:t>Alterar a precedência, número de argumentos, etc.</a:t>
            </a: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Criar operadores</a:t>
            </a:r>
          </a:p>
          <a:p>
            <a:pPr lvl="2"/>
            <a:r>
              <a:rPr lang="pt-BR" dirty="0"/>
              <a:t>Só é possível sobrescrever operadores existentes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C24EFC-3F07-EF0E-D4B2-02BEC6BE6672}"/>
              </a:ext>
            </a:extLst>
          </p:cNvPr>
          <p:cNvSpPr txBox="1"/>
          <p:nvPr/>
        </p:nvSpPr>
        <p:spPr>
          <a:xfrm>
            <a:off x="2226898" y="5106881"/>
            <a:ext cx="73943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operador @ não existe na linguagem C++</a:t>
            </a:r>
            <a:br>
              <a:rPr lang="pt-BR" sz="18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operator@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8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 &amp; t) </a:t>
            </a:r>
            <a:r>
              <a:rPr lang="pt-BR" sz="18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10" name="Gráfico 9" descr="Fechar com preenchimento sólido">
            <a:extLst>
              <a:ext uri="{FF2B5EF4-FFF2-40B4-BE49-F238E27FC236}">
                <a16:creationId xmlns:a16="http://schemas.microsoft.com/office/drawing/2014/main" id="{5C44E95B-BE59-D085-9822-B61745AA5E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9363" y="5417561"/>
            <a:ext cx="335651" cy="335651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D1270485-A2CC-3380-AAE0-A9AFE4DC89D7}"/>
              </a:ext>
            </a:extLst>
          </p:cNvPr>
          <p:cNvGrpSpPr/>
          <p:nvPr/>
        </p:nvGrpSpPr>
        <p:grpSpPr>
          <a:xfrm>
            <a:off x="2226898" y="3300696"/>
            <a:ext cx="6263081" cy="369332"/>
            <a:chOff x="2226898" y="3300696"/>
            <a:chExt cx="6263081" cy="369332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B4AFE79-EC7E-22F9-2E7A-98751DFEC5D3}"/>
                </a:ext>
              </a:extLst>
            </p:cNvPr>
            <p:cNvSpPr txBox="1"/>
            <p:nvPr/>
          </p:nvSpPr>
          <p:spPr>
            <a:xfrm>
              <a:off x="2226898" y="3300696"/>
              <a:ext cx="60952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dirty="0">
                  <a:latin typeface="Consolas" panose="020B0609020204030204" pitchFamily="49" charset="0"/>
                </a:rPr>
                <a:t>+ total; </a:t>
              </a:r>
              <a:r>
                <a:rPr lang="pt-BR" sz="18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// operador + requer dois operandos</a:t>
              </a:r>
              <a:endParaRPr lang="pt-BR" dirty="0">
                <a:solidFill>
                  <a:schemeClr val="bg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7" name="Gráfico 6" descr="Fechar com preenchimento sólido">
              <a:extLst>
                <a:ext uri="{FF2B5EF4-FFF2-40B4-BE49-F238E27FC236}">
                  <a16:creationId xmlns:a16="http://schemas.microsoft.com/office/drawing/2014/main" id="{5C2C8DB1-312A-7A24-ADD6-F00D27933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54328" y="3317537"/>
              <a:ext cx="335651" cy="3356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2095280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116D0-104C-D8C8-7E33-06F34531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F241E2-ED5D-1AF6-E546-F46D685CC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Nem todo</a:t>
            </a:r>
            <a:r>
              <a:rPr lang="pt-BR" dirty="0"/>
              <a:t> operador pode ser sobrecarregado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operadores abaixo </a:t>
            </a:r>
            <a:r>
              <a:rPr lang="pt-BR" dirty="0">
                <a:solidFill>
                  <a:schemeClr val="accent3"/>
                </a:solidFill>
              </a:rPr>
              <a:t>só podem </a:t>
            </a:r>
            <a:r>
              <a:rPr lang="pt-BR" dirty="0"/>
              <a:t>ser sobrecarregados </a:t>
            </a:r>
            <a:br>
              <a:rPr lang="pt-BR" dirty="0"/>
            </a:b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por métodos de uma classe</a:t>
            </a:r>
            <a:r>
              <a:rPr lang="pt-BR" dirty="0"/>
              <a:t>, não através de funções:</a:t>
            </a:r>
          </a:p>
          <a:p>
            <a:pPr marL="6858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52DC494-2BFD-F335-EB47-CEBB6F65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15790"/>
              </p:ext>
            </p:extLst>
          </p:nvPr>
        </p:nvGraphicFramePr>
        <p:xfrm>
          <a:off x="1746530" y="2624293"/>
          <a:ext cx="8873895" cy="74168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313366">
                  <a:extLst>
                    <a:ext uri="{9D8B030D-6E8A-4147-A177-3AD203B41FA5}">
                      <a16:colId xmlns:a16="http://schemas.microsoft.com/office/drawing/2014/main" val="4174880025"/>
                    </a:ext>
                  </a:extLst>
                </a:gridCol>
                <a:gridCol w="1797576">
                  <a:extLst>
                    <a:ext uri="{9D8B030D-6E8A-4147-A177-3AD203B41FA5}">
                      <a16:colId xmlns:a16="http://schemas.microsoft.com/office/drawing/2014/main" val="4058345071"/>
                    </a:ext>
                  </a:extLst>
                </a:gridCol>
                <a:gridCol w="1882326">
                  <a:extLst>
                    <a:ext uri="{9D8B030D-6E8A-4147-A177-3AD203B41FA5}">
                      <a16:colId xmlns:a16="http://schemas.microsoft.com/office/drawing/2014/main" val="2280947452"/>
                    </a:ext>
                  </a:extLst>
                </a:gridCol>
                <a:gridCol w="2105848">
                  <a:extLst>
                    <a:ext uri="{9D8B030D-6E8A-4147-A177-3AD203B41FA5}">
                      <a16:colId xmlns:a16="http://schemas.microsoft.com/office/drawing/2014/main" val="157370525"/>
                    </a:ext>
                  </a:extLst>
                </a:gridCol>
                <a:gridCol w="1774779">
                  <a:extLst>
                    <a:ext uri="{9D8B030D-6E8A-4147-A177-3AD203B41FA5}">
                      <a16:colId xmlns:a16="http://schemas.microsoft.com/office/drawing/2014/main" val="3343068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b="0" dirty="0" err="1"/>
                        <a:t>sizeof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.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.*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::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?: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4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typeid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const_cast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dynamic_cast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reinterpret_cast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/>
                        <a:t>static_cast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80358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162BA5B-FCCD-B1EB-08C7-E017DE2DB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505836"/>
              </p:ext>
            </p:extLst>
          </p:nvPr>
        </p:nvGraphicFramePr>
        <p:xfrm>
          <a:off x="1746530" y="5368237"/>
          <a:ext cx="7099116" cy="37084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313366">
                  <a:extLst>
                    <a:ext uri="{9D8B030D-6E8A-4147-A177-3AD203B41FA5}">
                      <a16:colId xmlns:a16="http://schemas.microsoft.com/office/drawing/2014/main" val="4174880025"/>
                    </a:ext>
                  </a:extLst>
                </a:gridCol>
                <a:gridCol w="1797576">
                  <a:extLst>
                    <a:ext uri="{9D8B030D-6E8A-4147-A177-3AD203B41FA5}">
                      <a16:colId xmlns:a16="http://schemas.microsoft.com/office/drawing/2014/main" val="4058345071"/>
                    </a:ext>
                  </a:extLst>
                </a:gridCol>
                <a:gridCol w="1882326">
                  <a:extLst>
                    <a:ext uri="{9D8B030D-6E8A-4147-A177-3AD203B41FA5}">
                      <a16:colId xmlns:a16="http://schemas.microsoft.com/office/drawing/2014/main" val="2280947452"/>
                    </a:ext>
                  </a:extLst>
                </a:gridCol>
                <a:gridCol w="2105848">
                  <a:extLst>
                    <a:ext uri="{9D8B030D-6E8A-4147-A177-3AD203B41FA5}">
                      <a16:colId xmlns:a16="http://schemas.microsoft.com/office/drawing/2014/main" val="157370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=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()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[]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-&gt;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8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285313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9D1A-8052-2C29-C7CE-25925FEE5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7687A5-7083-A30D-E7A8-5C088E2DA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seguintes </a:t>
            </a:r>
            <a:r>
              <a:rPr lang="pt-BR" b="1" dirty="0"/>
              <a:t>operadores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podem ser sobrecarregados *</a:t>
            </a:r>
            <a:r>
              <a:rPr lang="pt-BR" dirty="0"/>
              <a:t>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E316DA59-53DB-D12C-0E9D-2BE7D66C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462795"/>
              </p:ext>
            </p:extLst>
          </p:nvPr>
        </p:nvGraphicFramePr>
        <p:xfrm>
          <a:off x="1875883" y="2655517"/>
          <a:ext cx="8128002" cy="2595880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1748800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583450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09474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3705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430683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1997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+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-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*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/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%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^</a:t>
                      </a:r>
                      <a:endParaRPr lang="pt-BR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74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&amp;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~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8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*=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/=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%=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270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^=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&amp;=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&lt;&lt;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&gt;&gt;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&gt;&gt;=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87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&lt;&lt;=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==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!=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&lt;=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&gt;=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&amp;&amp;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95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||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++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--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,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-&gt;*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-&gt;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6584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()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[]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new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delete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new</a:t>
                      </a:r>
                      <a:r>
                        <a:rPr lang="pt-BR" dirty="0"/>
                        <a:t> []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delete</a:t>
                      </a:r>
                      <a:r>
                        <a:rPr lang="pt-BR" dirty="0"/>
                        <a:t> []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242685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FEB410D-F7C1-CD41-9945-5186A95974D9}"/>
              </a:ext>
            </a:extLst>
          </p:cNvPr>
          <p:cNvSpPr txBox="1"/>
          <p:nvPr/>
        </p:nvSpPr>
        <p:spPr>
          <a:xfrm>
            <a:off x="2892256" y="5602630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Use o bom senso, não modifique o significado do operador</a:t>
            </a:r>
          </a:p>
        </p:txBody>
      </p:sp>
    </p:spTree>
    <p:extLst>
      <p:ext uri="{BB962C8B-B14F-4D97-AF65-F5344CB8AC3E}">
        <p14:creationId xmlns:p14="http://schemas.microsoft.com/office/powerpoint/2010/main" val="1191435381"/>
      </p:ext>
    </p:extLst>
  </p:cSld>
  <p:clrMapOvr>
    <a:masterClrMapping/>
  </p:clrMapOvr>
  <p:transition spd="slow"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B89A7-B53B-FF23-611F-16B72DD4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3265F-F642-B522-FF80-F3986EE62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sobrecarga de operadores</a:t>
            </a:r>
            <a:r>
              <a:rPr lang="pt-BR" dirty="0"/>
              <a:t> permite:</a:t>
            </a:r>
          </a:p>
          <a:p>
            <a:pPr lvl="1"/>
            <a:r>
              <a:rPr lang="pt-BR" dirty="0"/>
              <a:t>Tratar classes como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tipos primitivos</a:t>
            </a:r>
          </a:p>
          <a:p>
            <a:pPr lvl="1"/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Simplificar</a:t>
            </a:r>
            <a:r>
              <a:rPr lang="pt-BR" dirty="0"/>
              <a:t> o uso de objetos dessas classes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A maior parte dos operadores podem ser sobrecarregados </a:t>
            </a:r>
          </a:p>
          <a:p>
            <a:pPr lvl="1"/>
            <a:r>
              <a:rPr lang="pt-BR" dirty="0"/>
              <a:t>Através de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métodos</a:t>
            </a:r>
            <a:r>
              <a:rPr lang="pt-BR" dirty="0"/>
              <a:t> ou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funções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54E143-A3EC-00C6-9041-9053BC5C2460}"/>
              </a:ext>
            </a:extLst>
          </p:cNvPr>
          <p:cNvSpPr txBox="1"/>
          <p:nvPr/>
        </p:nvSpPr>
        <p:spPr>
          <a:xfrm>
            <a:off x="2047090" y="3530951"/>
            <a:ext cx="63954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accent3"/>
                </a:solidFill>
                <a:latin typeface="Consolas" panose="020B0609020204030204" pitchFamily="49" charset="0"/>
              </a:rPr>
              <a:t>Tempo</a:t>
            </a:r>
            <a:r>
              <a:rPr lang="pt-BR" sz="1600" dirty="0">
                <a:latin typeface="Consolas" panose="020B0609020204030204" pitchFamily="49" charset="0"/>
              </a:rPr>
              <a:t> a, </a:t>
            </a:r>
            <a:r>
              <a:rPr lang="pt-BR" sz="1600" dirty="0" err="1">
                <a:latin typeface="Consolas" panose="020B0609020204030204" pitchFamily="49" charset="0"/>
              </a:rPr>
              <a:t>b</a:t>
            </a:r>
            <a:r>
              <a:rPr lang="pt-BR" sz="1600" dirty="0">
                <a:latin typeface="Consolas" panose="020B0609020204030204" pitchFamily="49" charset="0"/>
              </a:rPr>
              <a:t>, total;</a:t>
            </a:r>
            <a:br>
              <a:rPr lang="pt-BR" sz="1600" dirty="0">
                <a:latin typeface="Consolas" panose="020B0609020204030204" pitchFamily="49" charset="0"/>
              </a:rPr>
            </a:b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600" dirty="0" err="1">
                <a:latin typeface="Consolas" panose="020B0609020204030204" pitchFamily="49" charset="0"/>
              </a:rPr>
              <a:t>cin</a:t>
            </a:r>
            <a:r>
              <a:rPr lang="pt-BR" sz="1600" dirty="0">
                <a:latin typeface="Consolas" panose="020B0609020204030204" pitchFamily="49" charset="0"/>
              </a:rPr>
              <a:t> &gt;&gt; a &gt;&gt; </a:t>
            </a:r>
            <a:r>
              <a:rPr lang="pt-BR" sz="1600" dirty="0" err="1">
                <a:latin typeface="Consolas" panose="020B0609020204030204" pitchFamily="49" charset="0"/>
              </a:rPr>
              <a:t>b</a:t>
            </a:r>
            <a:r>
              <a:rPr lang="pt-BR" sz="1600" dirty="0">
                <a:latin typeface="Consolas" panose="020B0609020204030204" pitchFamily="49" charset="0"/>
              </a:rPr>
              <a:t>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&gt;&gt;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total = a + </a:t>
            </a:r>
            <a:r>
              <a:rPr lang="pt-BR" sz="1600" dirty="0" err="1">
                <a:latin typeface="Consolas" panose="020B0609020204030204" pitchFamily="49" charset="0"/>
              </a:rPr>
              <a:t>b</a:t>
            </a:r>
            <a:r>
              <a:rPr lang="pt-BR" sz="1600" dirty="0">
                <a:latin typeface="Consolas" panose="020B0609020204030204" pitchFamily="49" charset="0"/>
              </a:rPr>
              <a:t>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</a:rPr>
              <a:t> &lt;&lt; total;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pt-BR" sz="1600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operator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&lt;&lt;</a:t>
            </a:r>
          </a:p>
        </p:txBody>
      </p:sp>
    </p:spTree>
    <p:extLst>
      <p:ext uri="{BB962C8B-B14F-4D97-AF65-F5344CB8AC3E}">
        <p14:creationId xmlns:p14="http://schemas.microsoft.com/office/powerpoint/2010/main" val="1592905072"/>
      </p:ext>
    </p:extLst>
  </p:cSld>
  <p:clrMapOvr>
    <a:masterClrMapping/>
  </p:clrMapOvr>
  <p:transition spd="slow"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Rede de tecnologia iluminada em uma tela de fundo escura">
            <a:extLst>
              <a:ext uri="{FF2B5EF4-FFF2-40B4-BE49-F238E27FC236}">
                <a16:creationId xmlns:a16="http://schemas.microsoft.com/office/drawing/2014/main" id="{A65A6A93-2A67-5681-EB42-C618849255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0"/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t="22329"/>
          <a:stretch/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D118696-AA8E-3448-3BEA-E6A967A20F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93D84CD0-C111-8832-98CF-061DD4296E9E}"/>
              </a:ext>
            </a:extLst>
          </p:cNvPr>
          <p:cNvSpPr txBox="1">
            <a:spLocks/>
          </p:cNvSpPr>
          <p:nvPr/>
        </p:nvSpPr>
        <p:spPr>
          <a:xfrm>
            <a:off x="1760509" y="433455"/>
            <a:ext cx="3198374" cy="907314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 spc="-100" baseline="0">
                <a:solidFill>
                  <a:schemeClr val="tx2">
                    <a:satMod val="200000"/>
                  </a:schemeClr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pt-BR" sz="4800" dirty="0">
                <a:solidFill>
                  <a:schemeClr val="accent3">
                    <a:lumMod val="75000"/>
                  </a:schemeClr>
                </a:solidFill>
                <a:latin typeface="Bahnschrift" panose="020B0502040204020203" pitchFamily="34" charset="0"/>
              </a:rPr>
              <a:t>Apoie</a:t>
            </a:r>
            <a:endParaRPr lang="pt-BR" sz="4400" dirty="0">
              <a:solidFill>
                <a:schemeClr val="accent3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D8D39F1-C08C-3441-7809-12626CCE1D1A}"/>
              </a:ext>
            </a:extLst>
          </p:cNvPr>
          <p:cNvGrpSpPr/>
          <p:nvPr/>
        </p:nvGrpSpPr>
        <p:grpSpPr>
          <a:xfrm>
            <a:off x="1760509" y="1268760"/>
            <a:ext cx="8871995" cy="4541376"/>
            <a:chOff x="1760509" y="1268760"/>
            <a:chExt cx="8871995" cy="4541376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C400472-08B2-F3DF-2443-AE6FCD0C7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60509" y="1988840"/>
              <a:ext cx="3615411" cy="3190726"/>
            </a:xfrm>
            <a:prstGeom prst="rect">
              <a:avLst/>
            </a:prstGeom>
            <a:ln w="38100" cap="sq">
              <a:noFill/>
              <a:prstDash val="solid"/>
              <a:miter lim="800000"/>
            </a:ln>
            <a:effectLst>
              <a:outerShdw blurRad="225425" dist="50800" dir="5220000" algn="ctr">
                <a:srgbClr val="000000">
                  <a:alpha val="33000"/>
                </a:srgbClr>
              </a:outerShdw>
            </a:effectLst>
            <a:scene3d>
              <a:camera prst="perspectiveFront" fov="3300000">
                <a:rot lat="486000" lon="19530000" rev="174000"/>
              </a:camera>
              <a:lightRig rig="harsh" dir="t">
                <a:rot lat="0" lon="0" rev="3000000"/>
              </a:lightRig>
            </a:scene3d>
            <a:sp3d extrusionH="254000" contourW="19050">
              <a:bevelB w="82550" h="44450" prst="angle"/>
              <a:contourClr>
                <a:sysClr val="windowText" lastClr="000000">
                  <a:lumMod val="75000"/>
                  <a:lumOff val="25000"/>
                </a:sysClr>
              </a:contourClr>
            </a:sp3d>
          </p:spPr>
        </p:pic>
        <p:pic>
          <p:nvPicPr>
            <p:cNvPr id="14" name="Imagem 13" descr="Desenho com traços preto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0276960-196C-5FA4-4832-67E1E36CC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03381">
              <a:off x="2788161" y="5310753"/>
              <a:ext cx="1653418" cy="370666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6EA6128-781E-D3F0-554C-9FD0CADE20E4}"/>
                </a:ext>
              </a:extLst>
            </p:cNvPr>
            <p:cNvGrpSpPr/>
            <p:nvPr/>
          </p:nvGrpSpPr>
          <p:grpSpPr>
            <a:xfrm>
              <a:off x="3503713" y="1268760"/>
              <a:ext cx="7128791" cy="4541376"/>
              <a:chOff x="3269065" y="1800085"/>
              <a:chExt cx="5113950" cy="3257827"/>
            </a:xfrm>
          </p:grpSpPr>
          <p:sp>
            <p:nvSpPr>
              <p:cNvPr id="3" name="Forma Livre: Forma 19">
                <a:extLst>
                  <a:ext uri="{FF2B5EF4-FFF2-40B4-BE49-F238E27FC236}">
                    <a16:creationId xmlns:a16="http://schemas.microsoft.com/office/drawing/2014/main" id="{3100E318-5140-B786-285E-67746E932278}"/>
                  </a:ext>
                </a:extLst>
              </p:cNvPr>
              <p:cNvSpPr/>
              <p:nvPr/>
            </p:nvSpPr>
            <p:spPr>
              <a:xfrm>
                <a:off x="6248404" y="2371975"/>
                <a:ext cx="688243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0"/>
                  <a:satOff val="0"/>
                  <a:lumOff val="0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C++</a:t>
                </a:r>
              </a:p>
            </p:txBody>
          </p:sp>
          <p:sp>
            <p:nvSpPr>
              <p:cNvPr id="4" name="Elipse 20" descr="Processador com preenchimento sólido">
                <a:extLst>
                  <a:ext uri="{FF2B5EF4-FFF2-40B4-BE49-F238E27FC236}">
                    <a16:creationId xmlns:a16="http://schemas.microsoft.com/office/drawing/2014/main" id="{D64B3D71-B345-F7D7-4B59-090AF8977B84}"/>
                  </a:ext>
                </a:extLst>
              </p:cNvPr>
              <p:cNvSpPr/>
              <p:nvPr/>
            </p:nvSpPr>
            <p:spPr>
              <a:xfrm>
                <a:off x="5749046" y="2334213"/>
                <a:ext cx="377611" cy="377611"/>
              </a:xfrm>
              <a:prstGeom prst="ellipse">
                <a:avLst/>
              </a:prstGeom>
              <a:blipFill dpi="0" rotWithShape="1">
                <a:blip r:embed="rId6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5" name="Forma Livre: Forma 21">
                <a:extLst>
                  <a:ext uri="{FF2B5EF4-FFF2-40B4-BE49-F238E27FC236}">
                    <a16:creationId xmlns:a16="http://schemas.microsoft.com/office/drawing/2014/main" id="{C9FCD943-0CF1-6B13-BAE0-DF2261E88ED1}"/>
                  </a:ext>
                </a:extLst>
              </p:cNvPr>
              <p:cNvSpPr/>
              <p:nvPr/>
            </p:nvSpPr>
            <p:spPr>
              <a:xfrm>
                <a:off x="6455834" y="2824964"/>
                <a:ext cx="788469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677650"/>
                  <a:satOff val="25000"/>
                  <a:lumOff val="-367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Jogos</a:t>
                </a:r>
              </a:p>
            </p:txBody>
          </p:sp>
          <p:sp>
            <p:nvSpPr>
              <p:cNvPr id="9" name="Elipse 22" descr="Controlador de jogo com preenchimento sólido">
                <a:extLst>
                  <a:ext uri="{FF2B5EF4-FFF2-40B4-BE49-F238E27FC236}">
                    <a16:creationId xmlns:a16="http://schemas.microsoft.com/office/drawing/2014/main" id="{2CCC6675-513B-4D04-B9DC-FF76A891FD6C}"/>
                  </a:ext>
                </a:extLst>
              </p:cNvPr>
              <p:cNvSpPr/>
              <p:nvPr/>
            </p:nvSpPr>
            <p:spPr>
              <a:xfrm>
                <a:off x="5953927" y="2787203"/>
                <a:ext cx="377611" cy="377611"/>
              </a:xfrm>
              <a:prstGeom prst="ellipse">
                <a:avLst/>
              </a:prstGeom>
              <a:blipFill dpi="0" rotWithShape="1">
                <a:blip r:embed="rId8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1" name="Forma Livre: Forma 23">
                <a:extLst>
                  <a:ext uri="{FF2B5EF4-FFF2-40B4-BE49-F238E27FC236}">
                    <a16:creationId xmlns:a16="http://schemas.microsoft.com/office/drawing/2014/main" id="{540C3F7D-0CBC-3C1C-5116-C4547EC3771B}"/>
                  </a:ext>
                </a:extLst>
              </p:cNvPr>
              <p:cNvSpPr/>
              <p:nvPr/>
            </p:nvSpPr>
            <p:spPr>
              <a:xfrm>
                <a:off x="6526894" y="3277953"/>
                <a:ext cx="1375599" cy="302089"/>
              </a:xfrm>
              <a:custGeom>
                <a:avLst/>
                <a:gdLst>
                  <a:gd name="connsiteX0" fmla="*/ 0 w 1881203"/>
                  <a:gd name="connsiteY0" fmla="*/ 0 h 302089"/>
                  <a:gd name="connsiteX1" fmla="*/ 1881203 w 1881203"/>
                  <a:gd name="connsiteY1" fmla="*/ 0 h 302089"/>
                  <a:gd name="connsiteX2" fmla="*/ 1881203 w 1881203"/>
                  <a:gd name="connsiteY2" fmla="*/ 302089 h 302089"/>
                  <a:gd name="connsiteX3" fmla="*/ 0 w 1881203"/>
                  <a:gd name="connsiteY3" fmla="*/ 302089 h 302089"/>
                  <a:gd name="connsiteX4" fmla="*/ 0 w 1881203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1203" h="302089">
                    <a:moveTo>
                      <a:pt x="0" y="0"/>
                    </a:moveTo>
                    <a:lnTo>
                      <a:pt x="1881203" y="0"/>
                    </a:lnTo>
                    <a:lnTo>
                      <a:pt x="1881203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1355300"/>
                  <a:satOff val="50000"/>
                  <a:lumOff val="-7353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Programação</a:t>
                </a:r>
              </a:p>
            </p:txBody>
          </p:sp>
          <p:sp>
            <p:nvSpPr>
              <p:cNvPr id="12" name="Elipse 24" descr="Web design com preenchimento sólido">
                <a:extLst>
                  <a:ext uri="{FF2B5EF4-FFF2-40B4-BE49-F238E27FC236}">
                    <a16:creationId xmlns:a16="http://schemas.microsoft.com/office/drawing/2014/main" id="{3988E289-3C57-7638-F160-B542985824E3}"/>
                  </a:ext>
                </a:extLst>
              </p:cNvPr>
              <p:cNvSpPr/>
              <p:nvPr/>
            </p:nvSpPr>
            <p:spPr>
              <a:xfrm>
                <a:off x="6020365" y="3240192"/>
                <a:ext cx="377611" cy="377611"/>
              </a:xfrm>
              <a:prstGeom prst="ellipse">
                <a:avLst/>
              </a:prstGeom>
              <a:blipFill dpi="0" rotWithShape="0">
                <a:blip r:embed="rId10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7" name="Forma Livre: Forma 25">
                <a:extLst>
                  <a:ext uri="{FF2B5EF4-FFF2-40B4-BE49-F238E27FC236}">
                    <a16:creationId xmlns:a16="http://schemas.microsoft.com/office/drawing/2014/main" id="{A9FB0FED-EB2E-21B9-E602-D529A4D78A49}"/>
                  </a:ext>
                </a:extLst>
              </p:cNvPr>
              <p:cNvSpPr/>
              <p:nvPr/>
            </p:nvSpPr>
            <p:spPr>
              <a:xfrm>
                <a:off x="6455834" y="3730943"/>
                <a:ext cx="1927181" cy="302089"/>
              </a:xfrm>
              <a:custGeom>
                <a:avLst/>
                <a:gdLst>
                  <a:gd name="connsiteX0" fmla="*/ 0 w 1947641"/>
                  <a:gd name="connsiteY0" fmla="*/ 0 h 302089"/>
                  <a:gd name="connsiteX1" fmla="*/ 1947641 w 1947641"/>
                  <a:gd name="connsiteY1" fmla="*/ 0 h 302089"/>
                  <a:gd name="connsiteX2" fmla="*/ 1947641 w 1947641"/>
                  <a:gd name="connsiteY2" fmla="*/ 302089 h 302089"/>
                  <a:gd name="connsiteX3" fmla="*/ 0 w 1947641"/>
                  <a:gd name="connsiteY3" fmla="*/ 302089 h 302089"/>
                  <a:gd name="connsiteX4" fmla="*/ 0 w 1947641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7641" h="302089">
                    <a:moveTo>
                      <a:pt x="0" y="0"/>
                    </a:moveTo>
                    <a:lnTo>
                      <a:pt x="1947641" y="0"/>
                    </a:lnTo>
                    <a:lnTo>
                      <a:pt x="1947641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032949"/>
                  <a:satOff val="75000"/>
                  <a:lumOff val="-11029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>
                    <a:solidFill>
                      <a:prstClr val="white"/>
                    </a:solidFill>
                    <a:latin typeface="Calibri" panose="020F0502020204030204"/>
                  </a:rPr>
                  <a:t>Computação Gráfica</a:t>
                </a:r>
                <a:endParaRPr lang="pt-BR" sz="2000" kern="0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Elipse 26" descr="Cubo com preenchimento sólido">
                <a:extLst>
                  <a:ext uri="{FF2B5EF4-FFF2-40B4-BE49-F238E27FC236}">
                    <a16:creationId xmlns:a16="http://schemas.microsoft.com/office/drawing/2014/main" id="{E034C787-FE95-2CB7-AD0C-F55ADA45730E}"/>
                  </a:ext>
                </a:extLst>
              </p:cNvPr>
              <p:cNvSpPr/>
              <p:nvPr/>
            </p:nvSpPr>
            <p:spPr>
              <a:xfrm>
                <a:off x="5953927" y="3693181"/>
                <a:ext cx="377611" cy="377611"/>
              </a:xfrm>
              <a:prstGeom prst="ellipse">
                <a:avLst/>
              </a:prstGeom>
              <a:blipFill dpi="0" rotWithShape="0">
                <a:blip r:embed="rId1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19" name="Forma Livre: Forma 27">
                <a:extLst>
                  <a:ext uri="{FF2B5EF4-FFF2-40B4-BE49-F238E27FC236}">
                    <a16:creationId xmlns:a16="http://schemas.microsoft.com/office/drawing/2014/main" id="{923117AA-1719-617B-EEA4-4ACAFF0DCEAD}"/>
                  </a:ext>
                </a:extLst>
              </p:cNvPr>
              <p:cNvSpPr/>
              <p:nvPr/>
            </p:nvSpPr>
            <p:spPr>
              <a:xfrm>
                <a:off x="6248401" y="4183932"/>
                <a:ext cx="1411429" cy="302089"/>
              </a:xfrm>
              <a:custGeom>
                <a:avLst/>
                <a:gdLst>
                  <a:gd name="connsiteX0" fmla="*/ 0 w 2164109"/>
                  <a:gd name="connsiteY0" fmla="*/ 0 h 302089"/>
                  <a:gd name="connsiteX1" fmla="*/ 2164109 w 2164109"/>
                  <a:gd name="connsiteY1" fmla="*/ 0 h 302089"/>
                  <a:gd name="connsiteX2" fmla="*/ 2164109 w 2164109"/>
                  <a:gd name="connsiteY2" fmla="*/ 302089 h 302089"/>
                  <a:gd name="connsiteX3" fmla="*/ 0 w 2164109"/>
                  <a:gd name="connsiteY3" fmla="*/ 302089 h 302089"/>
                  <a:gd name="connsiteX4" fmla="*/ 0 w 2164109"/>
                  <a:gd name="connsiteY4" fmla="*/ 0 h 302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4109" h="302089">
                    <a:moveTo>
                      <a:pt x="0" y="0"/>
                    </a:moveTo>
                    <a:lnTo>
                      <a:pt x="2164109" y="0"/>
                    </a:lnTo>
                    <a:lnTo>
                      <a:pt x="2164109" y="302089"/>
                    </a:lnTo>
                    <a:lnTo>
                      <a:pt x="0" y="3020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5A5A5">
                  <a:hueOff val="2710599"/>
                  <a:satOff val="100000"/>
                  <a:lumOff val="-14706"/>
                  <a:alphaOff val="0"/>
                </a:srgbClr>
              </a:solidFill>
              <a:ln>
                <a:noFill/>
              </a:ln>
              <a:effectLst/>
              <a:scene3d>
                <a:camera prst="orthographicFront"/>
                <a:lightRig rig="chilly" dir="t"/>
              </a:scene3d>
              <a:sp3d prstMaterial="translucentPowder">
                <a:bevelT w="127000" h="25400" prst="softRound"/>
              </a:sp3d>
            </p:spPr>
            <p:txBody>
              <a:bodyPr spcFirstLastPara="0" vert="horz" wrap="square" lIns="239784" tIns="38100" rIns="38100" bIns="38100" numCol="1" spcCol="1270" anchor="ctr" anchorCtr="0">
                <a:noAutofit/>
              </a:bodyPr>
              <a:lstStyle/>
              <a:p>
                <a:pPr defTabSz="666758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pt-BR" sz="2000" kern="0" dirty="0">
                    <a:solidFill>
                      <a:prstClr val="white"/>
                    </a:solidFill>
                    <a:latin typeface="Calibri" panose="020F0502020204030204"/>
                  </a:rPr>
                  <a:t>Compiladores</a:t>
                </a:r>
              </a:p>
            </p:txBody>
          </p:sp>
          <p:sp>
            <p:nvSpPr>
              <p:cNvPr id="20" name="Elipse 28" descr="Binário com preenchimento sólido">
                <a:extLst>
                  <a:ext uri="{FF2B5EF4-FFF2-40B4-BE49-F238E27FC236}">
                    <a16:creationId xmlns:a16="http://schemas.microsoft.com/office/drawing/2014/main" id="{7A3ED888-C511-197B-D167-172018D38C03}"/>
                  </a:ext>
                </a:extLst>
              </p:cNvPr>
              <p:cNvSpPr/>
              <p:nvPr/>
            </p:nvSpPr>
            <p:spPr>
              <a:xfrm>
                <a:off x="5749046" y="4146171"/>
                <a:ext cx="377611" cy="377611"/>
              </a:xfrm>
              <a:prstGeom prst="ellipse">
                <a:avLst/>
              </a:prstGeom>
              <a:blipFill dpi="0" rotWithShape="0">
                <a:blip r:embed="rId14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rcRect/>
                <a:stretch>
                  <a:fillRect/>
                </a:stretch>
              </a:blipFill>
              <a:ln w="635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chilly" dir="t"/>
              </a:scene3d>
              <a:sp3d z="12700" extrusionH="1700" prstMaterial="dkEdge">
                <a:bevelT w="25400" h="6350" prst="softRound"/>
                <a:bevelB w="0" h="0" prst="convex"/>
              </a:sp3d>
            </p:spPr>
          </p:sp>
          <p:sp>
            <p:nvSpPr>
              <p:cNvPr id="21" name="Semicírculo 18">
                <a:extLst>
                  <a:ext uri="{FF2B5EF4-FFF2-40B4-BE49-F238E27FC236}">
                    <a16:creationId xmlns:a16="http://schemas.microsoft.com/office/drawing/2014/main" id="{4AA5FA6B-2E95-4CC3-A95D-60AE5CEE0BE5}"/>
                  </a:ext>
                </a:extLst>
              </p:cNvPr>
              <p:cNvSpPr/>
              <p:nvPr/>
            </p:nvSpPr>
            <p:spPr>
              <a:xfrm>
                <a:off x="3269065" y="1800085"/>
                <a:ext cx="3257827" cy="3257827"/>
              </a:xfrm>
              <a:prstGeom prst="blockArc">
                <a:avLst>
                  <a:gd name="adj1" fmla="val 18900000"/>
                  <a:gd name="adj2" fmla="val 2700000"/>
                  <a:gd name="adj3" fmla="val 663"/>
                </a:avLst>
              </a:prstGeom>
              <a:noFill/>
              <a:ln w="12700" cap="flat" cmpd="sng" algn="ctr">
                <a:solidFill>
                  <a:srgbClr val="FFC000">
                    <a:hueOff val="0"/>
                    <a:satOff val="0"/>
                    <a:lumOff val="0"/>
                    <a:alphaOff val="0"/>
                  </a:srgbClr>
                </a:solidFill>
                <a:prstDash val="solid"/>
                <a:miter lim="800000"/>
              </a:ln>
              <a:effectLst/>
              <a:sp3d z="-40000" prstMaterial="matte"/>
            </p:spPr>
          </p:sp>
        </p:grpSp>
      </p:grpSp>
    </p:spTree>
    <p:extLst>
      <p:ext uri="{BB962C8B-B14F-4D97-AF65-F5344CB8AC3E}">
        <p14:creationId xmlns:p14="http://schemas.microsoft.com/office/powerpoint/2010/main" val="274974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A17BD-5618-F84E-4445-4B246A98F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2000"/>
              </a:spcAft>
            </a:pPr>
            <a:r>
              <a:rPr lang="pt-BR" dirty="0"/>
              <a:t>A linguagem C++ tem como um de seus objetivos </a:t>
            </a:r>
            <a:br>
              <a:rPr lang="pt-BR" dirty="0"/>
            </a:br>
            <a:r>
              <a:rPr lang="pt-BR" dirty="0"/>
              <a:t>fazer </a:t>
            </a:r>
            <a:r>
              <a:rPr lang="pt-BR" b="1" dirty="0"/>
              <a:t>classes</a:t>
            </a:r>
            <a:r>
              <a:rPr lang="pt-BR" dirty="0"/>
              <a:t> e </a:t>
            </a:r>
            <a:r>
              <a:rPr lang="pt-BR" b="1" dirty="0"/>
              <a:t>objetos</a:t>
            </a:r>
            <a:r>
              <a:rPr lang="pt-BR" dirty="0"/>
              <a:t>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trabalharem de forma similar</a:t>
            </a:r>
            <a:r>
              <a:rPr lang="pt-BR" dirty="0"/>
              <a:t> às </a:t>
            </a:r>
            <a:br>
              <a:rPr lang="pt-BR" dirty="0"/>
            </a:br>
            <a:r>
              <a:rPr lang="pt-BR" b="1" dirty="0"/>
              <a:t>variáveis</a:t>
            </a:r>
            <a:r>
              <a:rPr lang="pt-BR" dirty="0"/>
              <a:t> e </a:t>
            </a:r>
            <a:r>
              <a:rPr lang="pt-BR" b="1" dirty="0"/>
              <a:t>tipos primitivos </a:t>
            </a:r>
            <a:br>
              <a:rPr lang="pt-BR" dirty="0"/>
            </a:br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5941F-874B-3E58-06B4-2AEE64F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5F87265-4298-1C08-9E20-BDD8C4AA03A7}"/>
              </a:ext>
            </a:extLst>
          </p:cNvPr>
          <p:cNvGrpSpPr/>
          <p:nvPr/>
        </p:nvGrpSpPr>
        <p:grpSpPr>
          <a:xfrm>
            <a:off x="1868895" y="3613872"/>
            <a:ext cx="8990214" cy="2340879"/>
            <a:chOff x="2105300" y="3466676"/>
            <a:chExt cx="8990214" cy="2340879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4E7A5A4B-5ACC-0309-A30F-F60A2CBD56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6838" y="3466676"/>
              <a:ext cx="0" cy="2308324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6BFF2CF-12C5-FD52-1F81-00667E580625}"/>
                </a:ext>
              </a:extLst>
            </p:cNvPr>
            <p:cNvSpPr txBox="1"/>
            <p:nvPr/>
          </p:nvSpPr>
          <p:spPr>
            <a:xfrm>
              <a:off x="5386023" y="3466676"/>
              <a:ext cx="2050649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endPara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6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...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21F5EDBB-9001-B8DE-E0FC-32B169FE652B}"/>
                </a:ext>
              </a:extLst>
            </p:cNvPr>
            <p:cNvSpPr txBox="1"/>
            <p:nvPr/>
          </p:nvSpPr>
          <p:spPr>
            <a:xfrm>
              <a:off x="2105300" y="3466676"/>
              <a:ext cx="2344285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n1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5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n2 =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num;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faz a soma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num = n1 + n2;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290DB34-3A3D-C4B7-5B9F-65AB6194CF9B}"/>
                </a:ext>
              </a:extLst>
            </p:cNvPr>
            <p:cNvSpPr txBox="1"/>
            <p:nvPr/>
          </p:nvSpPr>
          <p:spPr>
            <a:xfrm>
              <a:off x="8053421" y="3466676"/>
              <a:ext cx="3042093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t1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t2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faz a soma?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t = t1 + t2;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BA9E724-BB04-AF7E-A7DA-555F73C18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1193" y="3466676"/>
              <a:ext cx="0" cy="2340879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809318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DCBA9-0317-27E6-C01A-850EAC97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FDFB8-2029-A0F5-96DC-221CE71B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BR" dirty="0"/>
              <a:t>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sobrecarga de operador</a:t>
            </a:r>
            <a:r>
              <a:rPr lang="pt-BR" dirty="0"/>
              <a:t> para classes funciona </a:t>
            </a:r>
            <a:br>
              <a:rPr lang="pt-BR" dirty="0"/>
            </a:br>
            <a:r>
              <a:rPr lang="pt-BR" dirty="0"/>
              <a:t>com a mesma ideia e da mesma forma que a 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</a:rPr>
              <a:t>sobrecarga de funções</a:t>
            </a:r>
            <a:endParaRPr lang="pt-BR" dirty="0"/>
          </a:p>
          <a:p>
            <a:pPr lvl="1"/>
            <a:r>
              <a:rPr lang="pt-BR" dirty="0"/>
              <a:t>Tem-se o mesmo nome de função</a:t>
            </a:r>
          </a:p>
          <a:p>
            <a:pPr lvl="1"/>
            <a:r>
              <a:rPr lang="pt-BR" dirty="0"/>
              <a:t>Agindo sobre diferentes tipos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B2F6386-C034-30B6-B4B2-AF6642760F60}"/>
              </a:ext>
            </a:extLst>
          </p:cNvPr>
          <p:cNvSpPr txBox="1"/>
          <p:nvPr/>
        </p:nvSpPr>
        <p:spPr>
          <a:xfrm>
            <a:off x="2017255" y="4493487"/>
            <a:ext cx="4704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long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num,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val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num);             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exibir(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pt-BR" dirty="0">
                <a:latin typeface="Consolas" pitchFamily="49" charset="0"/>
                <a:cs typeface="Consolas" pitchFamily="49" charset="0"/>
              </a:rPr>
              <a:t>);          </a:t>
            </a:r>
            <a:endParaRPr lang="pt-BR" dirty="0">
              <a:solidFill>
                <a:schemeClr val="tx1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F851562-6A3A-B7A8-9732-D9A33B558BB7}"/>
              </a:ext>
            </a:extLst>
          </p:cNvPr>
          <p:cNvGrpSpPr/>
          <p:nvPr/>
        </p:nvGrpSpPr>
        <p:grpSpPr>
          <a:xfrm>
            <a:off x="7166887" y="4555934"/>
            <a:ext cx="3614110" cy="1357305"/>
            <a:chOff x="7425595" y="3165603"/>
            <a:chExt cx="3614110" cy="1357305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D492C5A-DF4B-245C-2263-2A592AB1CBA1}"/>
                </a:ext>
              </a:extLst>
            </p:cNvPr>
            <p:cNvSpPr/>
            <p:nvPr/>
          </p:nvSpPr>
          <p:spPr>
            <a:xfrm>
              <a:off x="7425595" y="3165603"/>
              <a:ext cx="3614110" cy="1357305"/>
            </a:xfrm>
            <a:prstGeom prst="roundRect">
              <a:avLst>
                <a:gd name="adj" fmla="val 10390"/>
              </a:avLst>
            </a:prstGeom>
            <a:solidFill>
              <a:schemeClr val="accent6">
                <a:lumMod val="50000"/>
                <a:alpha val="3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62A8D9D-BF5D-FD40-8B6E-E6762B6F66BE}"/>
                </a:ext>
              </a:extLst>
            </p:cNvPr>
            <p:cNvSpPr txBox="1"/>
            <p:nvPr/>
          </p:nvSpPr>
          <p:spPr>
            <a:xfrm>
              <a:off x="7560526" y="3429000"/>
              <a:ext cx="33453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 Compilador consegue distinguir pelo </a:t>
              </a:r>
              <a:r>
                <a:rPr lang="pt-BR" dirty="0">
                  <a:solidFill>
                    <a:schemeClr val="accent3"/>
                  </a:solidFill>
                </a:rPr>
                <a:t>tipo</a:t>
              </a:r>
              <a:r>
                <a:rPr lang="pt-BR" dirty="0"/>
                <a:t> e </a:t>
              </a:r>
              <a:r>
                <a:rPr lang="pt-BR" dirty="0">
                  <a:solidFill>
                    <a:schemeClr val="accent3"/>
                  </a:solidFill>
                </a:rPr>
                <a:t>quantidade</a:t>
              </a:r>
              <a:r>
                <a:rPr lang="pt-BR" dirty="0"/>
                <a:t> de </a:t>
              </a:r>
              <a:r>
                <a:rPr lang="pt-BR" dirty="0">
                  <a:solidFill>
                    <a:schemeClr val="accent3">
                      <a:lumMod val="75000"/>
                    </a:schemeClr>
                  </a:solidFill>
                </a:rPr>
                <a:t>argumentos</a:t>
              </a:r>
              <a:r>
                <a:rPr lang="pt-BR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307840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99DE-852A-576F-090C-5C6E7713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4DA83-8D30-6DB2-D1DB-E41698FA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pt-BR" b="1" dirty="0"/>
              <a:t>C++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já faz a sobrecarga</a:t>
            </a:r>
            <a:r>
              <a:rPr lang="pt-BR" dirty="0"/>
              <a:t> de vários operadores:</a:t>
            </a:r>
          </a:p>
          <a:p>
            <a:pPr lvl="1"/>
            <a:r>
              <a:rPr lang="pt-BR" dirty="0"/>
              <a:t>Multiplicação e operador de indireção (*)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AND bit-a-bit e operador de endereço (&amp;)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F64CAD-1F13-2724-8CEB-D3CF490141E9}"/>
              </a:ext>
            </a:extLst>
          </p:cNvPr>
          <p:cNvSpPr txBox="1"/>
          <p:nvPr/>
        </p:nvSpPr>
        <p:spPr>
          <a:xfrm>
            <a:off x="2056243" y="3112532"/>
            <a:ext cx="79645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endParaRPr lang="pt-BR" sz="16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total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 usado como multiplicação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 usado como operador de indireção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7415BB-1F16-D947-AE16-FD46101289AF}"/>
              </a:ext>
            </a:extLst>
          </p:cNvPr>
          <p:cNvSpPr txBox="1"/>
          <p:nvPr/>
        </p:nvSpPr>
        <p:spPr>
          <a:xfrm>
            <a:off x="2056242" y="4798188"/>
            <a:ext cx="82276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estado = </a:t>
            </a:r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180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b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mascara = estado &amp; 5;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&amp; usado como operador bit-a-bit</a:t>
            </a:r>
            <a:b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&amp;estado;            </a:t>
            </a:r>
            <a:r>
              <a:rPr lang="pt-BR" sz="16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&amp; usado como operador de endereço</a:t>
            </a:r>
          </a:p>
        </p:txBody>
      </p:sp>
    </p:spTree>
    <p:extLst>
      <p:ext uri="{BB962C8B-B14F-4D97-AF65-F5344CB8AC3E}">
        <p14:creationId xmlns:p14="http://schemas.microsoft.com/office/powerpoint/2010/main" val="194057527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68BC1-759E-D982-9590-E22803BD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031171-E9A4-21EE-2337-12CBB1519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sobrecarregar um operador</a:t>
            </a:r>
            <a:r>
              <a:rPr lang="pt-BR" dirty="0"/>
              <a:t> utiliza-se uma </a:t>
            </a:r>
            <a:br>
              <a:rPr lang="pt-BR" dirty="0"/>
            </a:br>
            <a:r>
              <a:rPr lang="pt-BR" dirty="0"/>
              <a:t>forma especial de função, chamada de</a:t>
            </a:r>
            <a:br>
              <a:rPr lang="pt-BR" dirty="0"/>
            </a:br>
            <a:r>
              <a:rPr lang="pt-BR" dirty="0">
                <a:solidFill>
                  <a:schemeClr val="accent3"/>
                </a:solidFill>
              </a:rPr>
              <a:t>função operador</a:t>
            </a:r>
            <a:r>
              <a:rPr lang="pt-BR" dirty="0"/>
              <a:t>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CF13E35-B99C-7F67-E79C-39FDB29A2CC3}"/>
              </a:ext>
            </a:extLst>
          </p:cNvPr>
          <p:cNvGrpSpPr/>
          <p:nvPr/>
        </p:nvGrpSpPr>
        <p:grpSpPr>
          <a:xfrm>
            <a:off x="2109769" y="3523840"/>
            <a:ext cx="8199151" cy="2183411"/>
            <a:chOff x="2109769" y="3523840"/>
            <a:chExt cx="8199151" cy="218341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4A926E0E-3C7E-AE64-6D69-DF7B73183FC4}"/>
                </a:ext>
              </a:extLst>
            </p:cNvPr>
            <p:cNvSpPr txBox="1"/>
            <p:nvPr/>
          </p:nvSpPr>
          <p:spPr>
            <a:xfrm>
              <a:off x="2109770" y="4615308"/>
              <a:ext cx="458096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20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lista-de-argumentos</a:t>
              </a:r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pt-BR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2328C90C-487F-D749-32C6-FDA6FFC947FA}"/>
                </a:ext>
              </a:extLst>
            </p:cNvPr>
            <p:cNvCxnSpPr>
              <a:cxnSpLocks/>
            </p:cNvCxnSpPr>
            <p:nvPr/>
          </p:nvCxnSpPr>
          <p:spPr>
            <a:xfrm>
              <a:off x="3464543" y="5011012"/>
              <a:ext cx="0" cy="26762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D2B3758-BF46-E6EC-A7C6-9CB4C24EE5A3}"/>
                </a:ext>
              </a:extLst>
            </p:cNvPr>
            <p:cNvSpPr txBox="1"/>
            <p:nvPr/>
          </p:nvSpPr>
          <p:spPr>
            <a:xfrm>
              <a:off x="3308384" y="5337919"/>
              <a:ext cx="3531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Operador válido e existente em C++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AED5C91B-3E57-6DC9-ACB0-F1ADF62B3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8384" y="5011012"/>
              <a:ext cx="312319" cy="0"/>
            </a:xfrm>
            <a:prstGeom prst="line">
              <a:avLst/>
            </a:prstGeom>
            <a:ln w="28575" cap="rnd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A6B8820-1AD7-0DEA-1083-EA525791B549}"/>
                </a:ext>
              </a:extLst>
            </p:cNvPr>
            <p:cNvSpPr txBox="1"/>
            <p:nvPr/>
          </p:nvSpPr>
          <p:spPr>
            <a:xfrm>
              <a:off x="2109769" y="3523840"/>
              <a:ext cx="8199151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20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+</a:t>
              </a:r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 </a:t>
              </a:r>
              <a:r>
                <a:rPr lang="pt-BR" sz="20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sobrecarrega operador de soma</a:t>
              </a:r>
            </a:p>
            <a:p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operator</a:t>
              </a:r>
              <a:r>
                <a:rPr lang="pt-BR" sz="20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*</a:t>
              </a:r>
              <a:r>
                <a:rPr lang="pt-BR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()  </a:t>
              </a:r>
              <a:r>
                <a:rPr lang="pt-BR" sz="20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sobrecarrega operador de multiplicação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93309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D466-D387-7EFF-60FF-DB6E3F8B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Sobrecarga de 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B18F7-8327-ED8B-F72C-B5F10E69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operator+</a:t>
            </a:r>
            <a:r>
              <a:rPr lang="pt-BR" dirty="0"/>
              <a:t> para uma </a:t>
            </a:r>
            <a:r>
              <a:rPr lang="pt-BR" b="1" dirty="0"/>
              <a:t>classe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Define a operação de soma para objetos da classe</a:t>
            </a:r>
          </a:p>
          <a:p>
            <a:pPr lvl="1"/>
            <a:r>
              <a:rPr lang="pt-BR" dirty="0"/>
              <a:t>Permite o compilador trocar </a:t>
            </a:r>
            <a:r>
              <a:rPr lang="pt-BR" dirty="0">
                <a:solidFill>
                  <a:schemeClr val="accent3"/>
                </a:solidFill>
              </a:rPr>
              <a:t>+</a:t>
            </a:r>
            <a:r>
              <a:rPr lang="pt-BR" dirty="0"/>
              <a:t> por </a:t>
            </a:r>
            <a:r>
              <a:rPr lang="pt-BR" dirty="0">
                <a:solidFill>
                  <a:schemeClr val="accent3"/>
                </a:solidFill>
              </a:rPr>
              <a:t>operator+</a:t>
            </a:r>
            <a:r>
              <a:rPr lang="pt-BR" dirty="0"/>
              <a:t>()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993C56E-5A0F-198D-4D87-F1538636BC63}"/>
              </a:ext>
            </a:extLst>
          </p:cNvPr>
          <p:cNvGrpSpPr/>
          <p:nvPr/>
        </p:nvGrpSpPr>
        <p:grpSpPr>
          <a:xfrm>
            <a:off x="2379665" y="3565679"/>
            <a:ext cx="7486923" cy="2501920"/>
            <a:chOff x="2379665" y="3565679"/>
            <a:chExt cx="7486923" cy="2501920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299CA17-2E85-A0B9-3C06-058FF4AF9EC2}"/>
                </a:ext>
              </a:extLst>
            </p:cNvPr>
            <p:cNvSpPr txBox="1"/>
            <p:nvPr/>
          </p:nvSpPr>
          <p:spPr>
            <a:xfrm>
              <a:off x="2379665" y="4251717"/>
              <a:ext cx="3042093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t1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t2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exibe a soma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t1 + t2;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3101844-BEF9-8026-4258-8F2369959B80}"/>
                </a:ext>
              </a:extLst>
            </p:cNvPr>
            <p:cNvSpPr txBox="1"/>
            <p:nvPr/>
          </p:nvSpPr>
          <p:spPr>
            <a:xfrm>
              <a:off x="6448368" y="4251717"/>
              <a:ext cx="3418220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t1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  <a:p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t2 = {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6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30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  <a:b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exibe a soma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cout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&lt;&lt; t1.</a:t>
              </a:r>
              <a:r>
                <a:rPr lang="pt-BR" sz="16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operator+</a:t>
              </a:r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(t2);</a:t>
              </a:r>
            </a:p>
            <a:p>
              <a:r>
                <a:rPr lang="pt-BR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AF209FF0-970E-84E6-A280-7EF4A435CE1A}"/>
                </a:ext>
              </a:extLst>
            </p:cNvPr>
            <p:cNvSpPr/>
            <p:nvPr/>
          </p:nvSpPr>
          <p:spPr>
            <a:xfrm>
              <a:off x="2435423" y="3635291"/>
              <a:ext cx="1677144" cy="4237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Você escreve: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59904DE6-22CC-8DAC-0BD9-9C612B819116}"/>
                </a:ext>
              </a:extLst>
            </p:cNvPr>
            <p:cNvSpPr/>
            <p:nvPr/>
          </p:nvSpPr>
          <p:spPr>
            <a:xfrm>
              <a:off x="6392611" y="3635291"/>
              <a:ext cx="2367776" cy="423747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Compilador entende:</a:t>
              </a:r>
            </a:p>
          </p:txBody>
        </p:sp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11FD37A3-2CD0-420A-D008-BC3DB73681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5039" y="3565679"/>
              <a:ext cx="0" cy="2442592"/>
            </a:xfrm>
            <a:prstGeom prst="line">
              <a:avLst/>
            </a:prstGeom>
            <a:ln w="1270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89689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1253F-5C44-71E9-FD44-D593D86F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082E92-038F-2455-0EF0-9C55DF14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Construindo um 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</a:t>
            </a:r>
            <a:r>
              <a:rPr lang="pt-BR" dirty="0"/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3C93F5-A9AB-B71F-6350-D9ED5988BBED}"/>
              </a:ext>
            </a:extLst>
          </p:cNvPr>
          <p:cNvSpPr txBox="1"/>
          <p:nvPr/>
        </p:nvSpPr>
        <p:spPr>
          <a:xfrm>
            <a:off x="1770419" y="2620351"/>
            <a:ext cx="784193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horas;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quantidade de horas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minutos;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quantidade de minutos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pt-BR" sz="14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();             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 padrão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 = 0);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construtor com horas e minutos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Adicionar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m);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adiciona horas e minutos</a:t>
            </a: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void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h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m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);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modifica tempo armazenado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Somar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&amp; t)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retorna soma dos tempos</a:t>
            </a:r>
            <a:b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Exibir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exibe tempo na tela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C78AD8-95EA-2B4E-963F-96316B766207}"/>
              </a:ext>
            </a:extLst>
          </p:cNvPr>
          <p:cNvSpPr txBox="1"/>
          <p:nvPr/>
        </p:nvSpPr>
        <p:spPr>
          <a:xfrm>
            <a:off x="403871" y="6483429"/>
            <a:ext cx="1229216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pt-BR" dirty="0"/>
              <a:t>» </a:t>
            </a:r>
            <a:r>
              <a:rPr lang="pt-BR" dirty="0" err="1"/>
              <a:t>Tempo.h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66596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Classe Tempo</a:t>
            </a: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424382" y="1855563"/>
            <a:ext cx="354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// definição da classe Tempo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 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iostream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#include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 "</a:t>
            </a:r>
            <a:r>
              <a:rPr lang="pt-BR" sz="14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Tempo.h</a:t>
            </a:r>
            <a: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namespace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err="1">
                <a:latin typeface="Consolas" pitchFamily="49" charset="0"/>
                <a:cs typeface="Consolas" pitchFamily="49" charset="0"/>
              </a:rPr>
              <a:t>std</a:t>
            </a:r>
            <a:r>
              <a:rPr lang="pt-BR" sz="1400" dirty="0">
                <a:latin typeface="Consolas" pitchFamily="49" charset="0"/>
                <a:cs typeface="Consolas" pitchFamily="49" charset="0"/>
              </a:rPr>
              <a:t>; </a:t>
            </a:r>
            <a:br>
              <a:rPr lang="pt-BR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</a:br>
            <a:endParaRPr lang="pt-BR" sz="1400" dirty="0">
              <a:solidFill>
                <a:schemeClr val="accent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= </a:t>
            </a:r>
            <a:r>
              <a:rPr lang="pt-BR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::</a:t>
            </a: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Tempo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pt-BR" sz="14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horas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    minutos = </a:t>
            </a:r>
            <a:r>
              <a:rPr lang="pt-BR" sz="1400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14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pt-BR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33424D3-F4A7-473B-8C52-B4B6309A3C87}"/>
              </a:ext>
            </a:extLst>
          </p:cNvPr>
          <p:cNvSpPr txBox="1"/>
          <p:nvPr/>
        </p:nvSpPr>
        <p:spPr>
          <a:xfrm>
            <a:off x="403871" y="6483429"/>
            <a:ext cx="1446425" cy="374571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» Tempo.cpp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5F61EB8-D570-EF98-833E-65A103AE618B}"/>
              </a:ext>
            </a:extLst>
          </p:cNvPr>
          <p:cNvGrpSpPr/>
          <p:nvPr/>
        </p:nvGrpSpPr>
        <p:grpSpPr>
          <a:xfrm>
            <a:off x="6117772" y="2069667"/>
            <a:ext cx="4649846" cy="3880314"/>
            <a:chOff x="6117772" y="2069667"/>
            <a:chExt cx="4649846" cy="3880314"/>
          </a:xfrm>
        </p:grpSpPr>
        <p:sp>
          <p:nvSpPr>
            <p:cNvPr id="14" name="Retângulo: Cantos Superiores Arredondados 13">
              <a:extLst>
                <a:ext uri="{FF2B5EF4-FFF2-40B4-BE49-F238E27FC236}">
                  <a16:creationId xmlns:a16="http://schemas.microsoft.com/office/drawing/2014/main" id="{DE5DC861-4EE3-3239-7D7C-82B9A3DF2DF2}"/>
                </a:ext>
              </a:extLst>
            </p:cNvPr>
            <p:cNvSpPr/>
            <p:nvPr/>
          </p:nvSpPr>
          <p:spPr>
            <a:xfrm>
              <a:off x="6117772" y="2069667"/>
              <a:ext cx="4649846" cy="3880314"/>
            </a:xfrm>
            <a:prstGeom prst="round2SameRect">
              <a:avLst>
                <a:gd name="adj1" fmla="val 7981"/>
                <a:gd name="adj2" fmla="val 8081"/>
              </a:avLst>
            </a:prstGeom>
            <a:solidFill>
              <a:schemeClr val="accent6">
                <a:lumMod val="50000"/>
                <a:alpha val="5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1"/>
            <a:lstStyle/>
            <a:p>
              <a:pPr algn="ctr"/>
              <a:endParaRPr lang="pt-BR" sz="1600" dirty="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7AA1B7-7C63-28E6-4277-A7E6A58E7237}"/>
                </a:ext>
              </a:extLst>
            </p:cNvPr>
            <p:cNvSpPr txBox="1"/>
            <p:nvPr/>
          </p:nvSpPr>
          <p:spPr>
            <a:xfrm>
              <a:off x="6400076" y="2341029"/>
              <a:ext cx="4038823" cy="33239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class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private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horas;</a:t>
              </a: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minutos;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pt-BR" sz="14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:</a:t>
              </a: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();</a:t>
              </a:r>
              <a:b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0);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Adicionar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m);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void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Resetar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h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 = </a:t>
              </a:r>
              <a:r>
                <a:rPr lang="pt-BR" sz="14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endParaRPr lang="pt-BR" sz="14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Somar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1400" dirty="0">
                  <a:solidFill>
                    <a:schemeClr val="accent3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Tempo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&amp; t)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 </a:t>
              </a:r>
              <a:br>
                <a:rPr lang="pt-BR" sz="14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pt-BR" sz="1400" dirty="0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pt-BR" sz="14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Exibir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() </a:t>
              </a:r>
              <a:r>
                <a:rPr lang="pt-BR" sz="1400" dirty="0" err="1">
                  <a:solidFill>
                    <a:schemeClr val="accent3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const</a:t>
              </a:r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  <a:endPara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pt-BR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92185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Preto Amarelo">
      <a:dk1>
        <a:srgbClr val="000000"/>
      </a:dk1>
      <a:lt1>
        <a:srgbClr val="FFFFFF"/>
      </a:lt1>
      <a:dk2>
        <a:srgbClr val="1F2123"/>
      </a:dk2>
      <a:lt2>
        <a:srgbClr val="E0E4E5"/>
      </a:lt2>
      <a:accent1>
        <a:srgbClr val="7E97AD"/>
      </a:accent1>
      <a:accent2>
        <a:srgbClr val="F03288"/>
      </a:accent2>
      <a:accent3>
        <a:srgbClr val="FFD88B"/>
      </a:accent3>
      <a:accent4>
        <a:srgbClr val="00B0F0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z" id="{4231F1B5-1F62-4574-BA52-FA33375A92C3}" vid="{4A7494C5-CB9F-4A7F-82DD-565F1CF6215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Luz</Template>
  <TotalTime>4017</TotalTime>
  <Words>2603</Words>
  <Application>Microsoft Office PowerPoint</Application>
  <PresentationFormat>Widescreen</PresentationFormat>
  <Paragraphs>431</Paragraphs>
  <Slides>25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Bahnschrift</vt:lpstr>
      <vt:lpstr>Brush Script MT</vt:lpstr>
      <vt:lpstr>Calibri</vt:lpstr>
      <vt:lpstr>Consolas</vt:lpstr>
      <vt:lpstr>Wingdings</vt:lpstr>
      <vt:lpstr>Wingdings 2</vt:lpstr>
      <vt:lpstr>Wingdings 3</vt:lpstr>
      <vt:lpstr>Metro</vt:lpstr>
      <vt:lpstr>Sobrecarga  de operadores</vt:lpstr>
      <vt:lpstr>Introdução</vt:lpstr>
      <vt:lpstr>Introdução</vt:lpstr>
      <vt:lpstr>Sobrecarga de Operadores</vt:lpstr>
      <vt:lpstr>Sobrecarga de Operadores</vt:lpstr>
      <vt:lpstr>Sobrecarga de Operadores</vt:lpstr>
      <vt:lpstr>Sobrecarga de Operadores</vt:lpstr>
      <vt:lpstr>A Classe Tempo</vt:lpstr>
      <vt:lpstr>A Classe Tempo</vt:lpstr>
      <vt:lpstr>A Classe Tempo</vt:lpstr>
      <vt:lpstr>A Classe Tempo</vt:lpstr>
      <vt:lpstr>A Classe Tempo</vt:lpstr>
      <vt:lpstr>A Classe Tempo</vt:lpstr>
      <vt:lpstr>A Classe Tempo</vt:lpstr>
      <vt:lpstr>Operador de Adição</vt:lpstr>
      <vt:lpstr>Operador de Adição</vt:lpstr>
      <vt:lpstr>Operador de Adição</vt:lpstr>
      <vt:lpstr>Operador de Adição</vt:lpstr>
      <vt:lpstr>Restrições</vt:lpstr>
      <vt:lpstr>Restrições</vt:lpstr>
      <vt:lpstr>Restrições</vt:lpstr>
      <vt:lpstr>Restrições</vt:lpstr>
      <vt:lpstr>Tabela de Operadores</vt:lpstr>
      <vt:lpstr>Resumo</vt:lpstr>
      <vt:lpstr>Apresentação do PowerPoint</vt:lpstr>
    </vt:vector>
  </TitlesOfParts>
  <Company>Anabele Studios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Ciência da Computação</dc:title>
  <dc:creator>Judson Santiago</dc:creator>
  <cp:keywords>Introdução;Programação</cp:keywords>
  <cp:lastModifiedBy>Judson Santiago</cp:lastModifiedBy>
  <cp:revision>16</cp:revision>
  <dcterms:created xsi:type="dcterms:W3CDTF">2009-02-25T19:16:57Z</dcterms:created>
  <dcterms:modified xsi:type="dcterms:W3CDTF">2023-02-23T20:35:14Z</dcterms:modified>
</cp:coreProperties>
</file>