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27"/>
  </p:notesMasterIdLst>
  <p:sldIdLst>
    <p:sldId id="348" r:id="rId2"/>
    <p:sldId id="380" r:id="rId3"/>
    <p:sldId id="461" r:id="rId4"/>
    <p:sldId id="462" r:id="rId5"/>
    <p:sldId id="463" r:id="rId6"/>
    <p:sldId id="466" r:id="rId7"/>
    <p:sldId id="465" r:id="rId8"/>
    <p:sldId id="467" r:id="rId9"/>
    <p:sldId id="480" r:id="rId10"/>
    <p:sldId id="468" r:id="rId11"/>
    <p:sldId id="469" r:id="rId12"/>
    <p:sldId id="470" r:id="rId13"/>
    <p:sldId id="464" r:id="rId14"/>
    <p:sldId id="471" r:id="rId15"/>
    <p:sldId id="472" r:id="rId16"/>
    <p:sldId id="473" r:id="rId17"/>
    <p:sldId id="474" r:id="rId18"/>
    <p:sldId id="475" r:id="rId19"/>
    <p:sldId id="476" r:id="rId20"/>
    <p:sldId id="477" r:id="rId21"/>
    <p:sldId id="478" r:id="rId22"/>
    <p:sldId id="479" r:id="rId23"/>
    <p:sldId id="481" r:id="rId24"/>
    <p:sldId id="439" r:id="rId25"/>
    <p:sldId id="32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D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058484-AB50-4253-AFE0-ED2045B705D2}" v="299" dt="2023-03-20T23:11:05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Estilo Escuro 1 - Ênfas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7" autoAdjust="0"/>
    <p:restoredTop sz="94694" autoAdjust="0"/>
  </p:normalViewPr>
  <p:slideViewPr>
    <p:cSldViewPr snapToGrid="0">
      <p:cViewPr varScale="1">
        <p:scale>
          <a:sx n="107" d="100"/>
          <a:sy n="107" d="100"/>
        </p:scale>
        <p:origin x="549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7A44C243-AF5D-234D-8B9D-76B9FE638A27}"/>
    <pc:docChg chg="undo custSel addSld delSld modSld">
      <pc:chgData name="Judson Santiago" userId="ebb108da2f256286" providerId="LiveId" clId="{7A44C243-AF5D-234D-8B9D-76B9FE638A27}" dt="2023-03-14T14:21:14.838" v="576" actId="478"/>
      <pc:docMkLst>
        <pc:docMk/>
      </pc:docMkLst>
      <pc:sldChg chg="add del">
        <pc:chgData name="Judson Santiago" userId="ebb108da2f256286" providerId="LiveId" clId="{7A44C243-AF5D-234D-8B9D-76B9FE638A27}" dt="2023-03-14T14:08:52.543" v="216"/>
        <pc:sldMkLst>
          <pc:docMk/>
          <pc:sldMk cId="765175575" sldId="348"/>
        </pc:sldMkLst>
      </pc:sldChg>
      <pc:sldChg chg="addSp delSp modSp mod modNotesTx">
        <pc:chgData name="Judson Santiago" userId="ebb108da2f256286" providerId="LiveId" clId="{7A44C243-AF5D-234D-8B9D-76B9FE638A27}" dt="2023-03-14T14:20:40.970" v="572" actId="20577"/>
        <pc:sldMkLst>
          <pc:docMk/>
          <pc:sldMk cId="686910975" sldId="380"/>
        </pc:sldMkLst>
        <pc:spChg chg="mod">
          <ac:chgData name="Judson Santiago" userId="ebb108da2f256286" providerId="LiveId" clId="{7A44C243-AF5D-234D-8B9D-76B9FE638A27}" dt="2023-03-14T14:05:02.432" v="153" actId="20577"/>
          <ac:spMkLst>
            <pc:docMk/>
            <pc:sldMk cId="686910975" sldId="380"/>
            <ac:spMk id="3" creationId="{E8630A98-2B22-FD18-825C-770128E08C53}"/>
          </ac:spMkLst>
        </pc:spChg>
        <pc:spChg chg="del mod topLvl">
          <ac:chgData name="Judson Santiago" userId="ebb108da2f256286" providerId="LiveId" clId="{7A44C243-AF5D-234D-8B9D-76B9FE638A27}" dt="2023-03-14T14:08:46.085" v="212" actId="478"/>
          <ac:spMkLst>
            <pc:docMk/>
            <pc:sldMk cId="686910975" sldId="380"/>
            <ac:spMk id="4" creationId="{98889B6D-BFFC-E0D4-6A32-2B7FD98C2420}"/>
          </ac:spMkLst>
        </pc:spChg>
        <pc:spChg chg="add mod">
          <ac:chgData name="Judson Santiago" userId="ebb108da2f256286" providerId="LiveId" clId="{7A44C243-AF5D-234D-8B9D-76B9FE638A27}" dt="2023-03-14T14:09:57.784" v="232" actId="20577"/>
          <ac:spMkLst>
            <pc:docMk/>
            <pc:sldMk cId="686910975" sldId="380"/>
            <ac:spMk id="5" creationId="{945D0BD2-8AB3-68A8-322E-F160957FE0DD}"/>
          </ac:spMkLst>
        </pc:spChg>
        <pc:spChg chg="mod">
          <ac:chgData name="Judson Santiago" userId="ebb108da2f256286" providerId="LiveId" clId="{7A44C243-AF5D-234D-8B9D-76B9FE638A27}" dt="2023-03-14T14:07:44.017" v="211" actId="165"/>
          <ac:spMkLst>
            <pc:docMk/>
            <pc:sldMk cId="686910975" sldId="380"/>
            <ac:spMk id="8" creationId="{87534D92-7D63-8723-626B-F0FE6C903314}"/>
          </ac:spMkLst>
        </pc:spChg>
        <pc:spChg chg="mod">
          <ac:chgData name="Judson Santiago" userId="ebb108da2f256286" providerId="LiveId" clId="{7A44C243-AF5D-234D-8B9D-76B9FE638A27}" dt="2023-03-14T14:11:34.647" v="235"/>
          <ac:spMkLst>
            <pc:docMk/>
            <pc:sldMk cId="686910975" sldId="380"/>
            <ac:spMk id="9" creationId="{4A6A9F90-DC50-15BE-B4AB-BDAAD665708B}"/>
          </ac:spMkLst>
        </pc:spChg>
        <pc:spChg chg="mod">
          <ac:chgData name="Judson Santiago" userId="ebb108da2f256286" providerId="LiveId" clId="{7A44C243-AF5D-234D-8B9D-76B9FE638A27}" dt="2023-03-14T14:11:34.647" v="235"/>
          <ac:spMkLst>
            <pc:docMk/>
            <pc:sldMk cId="686910975" sldId="380"/>
            <ac:spMk id="10" creationId="{8EA68366-E7DA-5B3E-C2A9-511FBEDBE8F9}"/>
          </ac:spMkLst>
        </pc:spChg>
        <pc:spChg chg="mod">
          <ac:chgData name="Judson Santiago" userId="ebb108da2f256286" providerId="LiveId" clId="{7A44C243-AF5D-234D-8B9D-76B9FE638A27}" dt="2023-03-14T14:13:01.220" v="263" actId="207"/>
          <ac:spMkLst>
            <pc:docMk/>
            <pc:sldMk cId="686910975" sldId="380"/>
            <ac:spMk id="12" creationId="{8C6C8479-3B06-DA1C-CF9B-1BA031BE2C7A}"/>
          </ac:spMkLst>
        </pc:spChg>
        <pc:spChg chg="mod">
          <ac:chgData name="Judson Santiago" userId="ebb108da2f256286" providerId="LiveId" clId="{7A44C243-AF5D-234D-8B9D-76B9FE638A27}" dt="2023-03-14T14:11:48.971" v="253" actId="20577"/>
          <ac:spMkLst>
            <pc:docMk/>
            <pc:sldMk cId="686910975" sldId="380"/>
            <ac:spMk id="13" creationId="{C22CBBD9-A84A-400F-E90B-6FF0596BD1D3}"/>
          </ac:spMkLst>
        </pc:spChg>
        <pc:spChg chg="mod">
          <ac:chgData name="Judson Santiago" userId="ebb108da2f256286" providerId="LiveId" clId="{7A44C243-AF5D-234D-8B9D-76B9FE638A27}" dt="2023-03-14T14:07:44.017" v="211" actId="165"/>
          <ac:spMkLst>
            <pc:docMk/>
            <pc:sldMk cId="686910975" sldId="380"/>
            <ac:spMk id="14" creationId="{A73E71F9-E701-79EE-C680-93E9E3DF7797}"/>
          </ac:spMkLst>
        </pc:spChg>
        <pc:spChg chg="mod">
          <ac:chgData name="Judson Santiago" userId="ebb108da2f256286" providerId="LiveId" clId="{7A44C243-AF5D-234D-8B9D-76B9FE638A27}" dt="2023-03-14T14:07:44.017" v="211" actId="165"/>
          <ac:spMkLst>
            <pc:docMk/>
            <pc:sldMk cId="686910975" sldId="380"/>
            <ac:spMk id="16" creationId="{9BC1E165-DCD0-60A7-1F7B-A9F2EB4B058E}"/>
          </ac:spMkLst>
        </pc:spChg>
        <pc:spChg chg="mod">
          <ac:chgData name="Judson Santiago" userId="ebb108da2f256286" providerId="LiveId" clId="{7A44C243-AF5D-234D-8B9D-76B9FE638A27}" dt="2023-03-14T14:12:35.705" v="261" actId="255"/>
          <ac:spMkLst>
            <pc:docMk/>
            <pc:sldMk cId="686910975" sldId="380"/>
            <ac:spMk id="17" creationId="{6B0691BE-5D5A-6D1E-E3EA-5AA41676073E}"/>
          </ac:spMkLst>
        </pc:spChg>
        <pc:spChg chg="mod">
          <ac:chgData name="Judson Santiago" userId="ebb108da2f256286" providerId="LiveId" clId="{7A44C243-AF5D-234D-8B9D-76B9FE638A27}" dt="2023-03-14T14:16:39.030" v="308" actId="20577"/>
          <ac:spMkLst>
            <pc:docMk/>
            <pc:sldMk cId="686910975" sldId="380"/>
            <ac:spMk id="19" creationId="{67630104-2C73-4600-B236-DC56B84A8642}"/>
          </ac:spMkLst>
        </pc:spChg>
        <pc:spChg chg="mod">
          <ac:chgData name="Judson Santiago" userId="ebb108da2f256286" providerId="LiveId" clId="{7A44C243-AF5D-234D-8B9D-76B9FE638A27}" dt="2023-03-14T14:16:45.998" v="309" actId="14100"/>
          <ac:spMkLst>
            <pc:docMk/>
            <pc:sldMk cId="686910975" sldId="380"/>
            <ac:spMk id="20" creationId="{15F2FE20-068C-7A8E-091F-C69CC65FF85A}"/>
          </ac:spMkLst>
        </pc:spChg>
        <pc:spChg chg="mod">
          <ac:chgData name="Judson Santiago" userId="ebb108da2f256286" providerId="LiveId" clId="{7A44C243-AF5D-234D-8B9D-76B9FE638A27}" dt="2023-03-14T14:07:44.017" v="211" actId="165"/>
          <ac:spMkLst>
            <pc:docMk/>
            <pc:sldMk cId="686910975" sldId="380"/>
            <ac:spMk id="25" creationId="{2CC0491C-1B05-6876-39B4-B207E67BDC81}"/>
          </ac:spMkLst>
        </pc:spChg>
        <pc:spChg chg="mod">
          <ac:chgData name="Judson Santiago" userId="ebb108da2f256286" providerId="LiveId" clId="{7A44C243-AF5D-234D-8B9D-76B9FE638A27}" dt="2023-03-14T14:07:44.017" v="211" actId="165"/>
          <ac:spMkLst>
            <pc:docMk/>
            <pc:sldMk cId="686910975" sldId="380"/>
            <ac:spMk id="26" creationId="{41040A14-A388-2699-B4D7-82A7F96FA98C}"/>
          </ac:spMkLst>
        </pc:spChg>
        <pc:spChg chg="del mod topLvl">
          <ac:chgData name="Judson Santiago" userId="ebb108da2f256286" providerId="LiveId" clId="{7A44C243-AF5D-234D-8B9D-76B9FE638A27}" dt="2023-03-14T14:08:48.312" v="213" actId="478"/>
          <ac:spMkLst>
            <pc:docMk/>
            <pc:sldMk cId="686910975" sldId="380"/>
            <ac:spMk id="27" creationId="{2D42EAA7-1B34-ACEF-CF1C-ECC93CA92E65}"/>
          </ac:spMkLst>
        </pc:spChg>
        <pc:grpChg chg="del mod topLvl">
          <ac:chgData name="Judson Santiago" userId="ebb108da2f256286" providerId="LiveId" clId="{7A44C243-AF5D-234D-8B9D-76B9FE638A27}" dt="2023-03-14T14:10:32.091" v="234" actId="478"/>
          <ac:grpSpMkLst>
            <pc:docMk/>
            <pc:sldMk cId="686910975" sldId="380"/>
            <ac:grpSpMk id="6" creationId="{95526E72-86C6-6493-2B1D-83156A32AEDD}"/>
          </ac:grpSpMkLst>
        </pc:grpChg>
        <pc:grpChg chg="add mod">
          <ac:chgData name="Judson Santiago" userId="ebb108da2f256286" providerId="LiveId" clId="{7A44C243-AF5D-234D-8B9D-76B9FE638A27}" dt="2023-03-14T14:13:47.082" v="265" actId="1076"/>
          <ac:grpSpMkLst>
            <pc:docMk/>
            <pc:sldMk cId="686910975" sldId="380"/>
            <ac:grpSpMk id="7" creationId="{D8613620-CA16-D350-4E70-0ADC0948BA8C}"/>
          </ac:grpSpMkLst>
        </pc:grpChg>
        <pc:grpChg chg="mod">
          <ac:chgData name="Judson Santiago" userId="ebb108da2f256286" providerId="LiveId" clId="{7A44C243-AF5D-234D-8B9D-76B9FE638A27}" dt="2023-03-14T14:11:34.647" v="235"/>
          <ac:grpSpMkLst>
            <pc:docMk/>
            <pc:sldMk cId="686910975" sldId="380"/>
            <ac:grpSpMk id="11" creationId="{C80A951F-EA0A-97EE-A1C3-2A262A33135F}"/>
          </ac:grpSpMkLst>
        </pc:grpChg>
        <pc:grpChg chg="mod">
          <ac:chgData name="Judson Santiago" userId="ebb108da2f256286" providerId="LiveId" clId="{7A44C243-AF5D-234D-8B9D-76B9FE638A27}" dt="2023-03-14T14:07:44.017" v="211" actId="165"/>
          <ac:grpSpMkLst>
            <pc:docMk/>
            <pc:sldMk cId="686910975" sldId="380"/>
            <ac:grpSpMk id="15" creationId="{4201850A-2CD6-4ECB-D29F-B810A13CE439}"/>
          </ac:grpSpMkLst>
        </pc:grpChg>
        <pc:grpChg chg="add mod">
          <ac:chgData name="Judson Santiago" userId="ebb108da2f256286" providerId="LiveId" clId="{7A44C243-AF5D-234D-8B9D-76B9FE638A27}" dt="2023-03-14T14:16:56.145" v="311" actId="1076"/>
          <ac:grpSpMkLst>
            <pc:docMk/>
            <pc:sldMk cId="686910975" sldId="380"/>
            <ac:grpSpMk id="18" creationId="{265DB07C-EEC2-8737-A7BF-92A0D5C3480F}"/>
          </ac:grpSpMkLst>
        </pc:grpChg>
        <pc:grpChg chg="del">
          <ac:chgData name="Judson Santiago" userId="ebb108da2f256286" providerId="LiveId" clId="{7A44C243-AF5D-234D-8B9D-76B9FE638A27}" dt="2023-03-14T14:07:44.017" v="211" actId="165"/>
          <ac:grpSpMkLst>
            <pc:docMk/>
            <pc:sldMk cId="686910975" sldId="380"/>
            <ac:grpSpMk id="33" creationId="{193B2816-D0DE-F89D-7668-4825993AD072}"/>
          </ac:grpSpMkLst>
        </pc:grpChg>
        <pc:cxnChg chg="del mod topLvl">
          <ac:chgData name="Judson Santiago" userId="ebb108da2f256286" providerId="LiveId" clId="{7A44C243-AF5D-234D-8B9D-76B9FE638A27}" dt="2023-03-14T14:08:49.412" v="214" actId="478"/>
          <ac:cxnSpMkLst>
            <pc:docMk/>
            <pc:sldMk cId="686910975" sldId="380"/>
            <ac:cxnSpMk id="29" creationId="{33011A38-2E89-BFD5-E1C1-BE910A89D6C0}"/>
          </ac:cxnSpMkLst>
        </pc:cxnChg>
      </pc:sldChg>
      <pc:sldChg chg="modSp add mod">
        <pc:chgData name="Judson Santiago" userId="ebb108da2f256286" providerId="LiveId" clId="{7A44C243-AF5D-234D-8B9D-76B9FE638A27}" dt="2023-03-14T14:02:40.615" v="34" actId="20577"/>
        <pc:sldMkLst>
          <pc:docMk/>
          <pc:sldMk cId="4293772198" sldId="460"/>
        </pc:sldMkLst>
        <pc:spChg chg="mod">
          <ac:chgData name="Judson Santiago" userId="ebb108da2f256286" providerId="LiveId" clId="{7A44C243-AF5D-234D-8B9D-76B9FE638A27}" dt="2023-03-14T14:02:40.615" v="34" actId="20577"/>
          <ac:spMkLst>
            <pc:docMk/>
            <pc:sldMk cId="4293772198" sldId="460"/>
            <ac:spMk id="20" creationId="{143B4192-1769-4C14-D52F-CBF22AF9B278}"/>
          </ac:spMkLst>
        </pc:spChg>
      </pc:sldChg>
      <pc:sldChg chg="delSp modSp add mod">
        <pc:chgData name="Judson Santiago" userId="ebb108da2f256286" providerId="LiveId" clId="{7A44C243-AF5D-234D-8B9D-76B9FE638A27}" dt="2023-03-14T14:21:14.838" v="576" actId="478"/>
        <pc:sldMkLst>
          <pc:docMk/>
          <pc:sldMk cId="3169358419" sldId="461"/>
        </pc:sldMkLst>
        <pc:spChg chg="mod">
          <ac:chgData name="Judson Santiago" userId="ebb108da2f256286" providerId="LiveId" clId="{7A44C243-AF5D-234D-8B9D-76B9FE638A27}" dt="2023-03-14T14:21:12.475" v="575" actId="20577"/>
          <ac:spMkLst>
            <pc:docMk/>
            <pc:sldMk cId="3169358419" sldId="461"/>
            <ac:spMk id="3" creationId="{E8630A98-2B22-FD18-825C-770128E08C53}"/>
          </ac:spMkLst>
        </pc:spChg>
        <pc:spChg chg="del">
          <ac:chgData name="Judson Santiago" userId="ebb108da2f256286" providerId="LiveId" clId="{7A44C243-AF5D-234D-8B9D-76B9FE638A27}" dt="2023-03-14T14:21:14.838" v="576" actId="478"/>
          <ac:spMkLst>
            <pc:docMk/>
            <pc:sldMk cId="3169358419" sldId="461"/>
            <ac:spMk id="5" creationId="{945D0BD2-8AB3-68A8-322E-F160957FE0DD}"/>
          </ac:spMkLst>
        </pc:spChg>
      </pc:sldChg>
    </pc:docChg>
  </pc:docChgLst>
  <pc:docChgLst>
    <pc:chgData name="Judson Santiago" userId="ebb108da2f256286" providerId="LiveId" clId="{CC058484-AB50-4253-AFE0-ED2045B705D2}"/>
    <pc:docChg chg="undo redo custSel addSld delSld modSld modMainMaster">
      <pc:chgData name="Judson Santiago" userId="ebb108da2f256286" providerId="LiveId" clId="{CC058484-AB50-4253-AFE0-ED2045B705D2}" dt="2023-03-20T23:11:05.339" v="14267"/>
      <pc:docMkLst>
        <pc:docMk/>
      </pc:docMkLst>
      <pc:sldChg chg="del">
        <pc:chgData name="Judson Santiago" userId="ebb108da2f256286" providerId="LiveId" clId="{CC058484-AB50-4253-AFE0-ED2045B705D2}" dt="2023-03-16T19:48:28.079" v="6286" actId="47"/>
        <pc:sldMkLst>
          <pc:docMk/>
          <pc:sldMk cId="3868093180" sldId="338"/>
        </pc:sldMkLst>
      </pc:sldChg>
      <pc:sldChg chg="modSp add mod">
        <pc:chgData name="Judson Santiago" userId="ebb108da2f256286" providerId="LiveId" clId="{CC058484-AB50-4253-AFE0-ED2045B705D2}" dt="2023-03-15T17:34:56.428" v="24" actId="403"/>
        <pc:sldMkLst>
          <pc:docMk/>
          <pc:sldMk cId="765175575" sldId="348"/>
        </pc:sldMkLst>
        <pc:spChg chg="mod">
          <ac:chgData name="Judson Santiago" userId="ebb108da2f256286" providerId="LiveId" clId="{CC058484-AB50-4253-AFE0-ED2045B705D2}" dt="2023-03-15T17:34:56.428" v="24" actId="403"/>
          <ac:spMkLst>
            <pc:docMk/>
            <pc:sldMk cId="765175575" sldId="348"/>
            <ac:spMk id="2" creationId="{1B5E5EE7-FE4A-4A47-864C-DEC085BDD96C}"/>
          </ac:spMkLst>
        </pc:spChg>
      </pc:sldChg>
      <pc:sldChg chg="modSp mod">
        <pc:chgData name="Judson Santiago" userId="ebb108da2f256286" providerId="LiveId" clId="{CC058484-AB50-4253-AFE0-ED2045B705D2}" dt="2023-03-15T17:42:46.794" v="26" actId="113"/>
        <pc:sldMkLst>
          <pc:docMk/>
          <pc:sldMk cId="686910975" sldId="380"/>
        </pc:sldMkLst>
        <pc:spChg chg="mod">
          <ac:chgData name="Judson Santiago" userId="ebb108da2f256286" providerId="LiveId" clId="{CC058484-AB50-4253-AFE0-ED2045B705D2}" dt="2023-03-15T17:42:46.794" v="26" actId="113"/>
          <ac:spMkLst>
            <pc:docMk/>
            <pc:sldMk cId="686910975" sldId="380"/>
            <ac:spMk id="3" creationId="{E8630A98-2B22-FD18-825C-770128E08C53}"/>
          </ac:spMkLst>
        </pc:spChg>
      </pc:sldChg>
      <pc:sldChg chg="addSp delSp modSp mod modNotesTx">
        <pc:chgData name="Judson Santiago" userId="ebb108da2f256286" providerId="LiveId" clId="{CC058484-AB50-4253-AFE0-ED2045B705D2}" dt="2023-03-19T19:52:26.594" v="13261" actId="20577"/>
        <pc:sldMkLst>
          <pc:docMk/>
          <pc:sldMk cId="1592905072" sldId="439"/>
        </pc:sldMkLst>
        <pc:spChg chg="mod ord">
          <ac:chgData name="Judson Santiago" userId="ebb108da2f256286" providerId="LiveId" clId="{CC058484-AB50-4253-AFE0-ED2045B705D2}" dt="2023-03-19T19:48:13.131" v="12914" actId="113"/>
          <ac:spMkLst>
            <pc:docMk/>
            <pc:sldMk cId="1592905072" sldId="439"/>
            <ac:spMk id="3" creationId="{8163265F-F642-B522-FF80-F3986EE624E2}"/>
          </ac:spMkLst>
        </pc:spChg>
        <pc:spChg chg="del">
          <ac:chgData name="Judson Santiago" userId="ebb108da2f256286" providerId="LiveId" clId="{CC058484-AB50-4253-AFE0-ED2045B705D2}" dt="2023-03-16T19:48:53.464" v="6310" actId="478"/>
          <ac:spMkLst>
            <pc:docMk/>
            <pc:sldMk cId="1592905072" sldId="439"/>
            <ac:spMk id="4" creationId="{4D54E143-A3EC-00C6-9041-9053BC5C2460}"/>
          </ac:spMkLst>
        </pc:spChg>
        <pc:spChg chg="mod">
          <ac:chgData name="Judson Santiago" userId="ebb108da2f256286" providerId="LiveId" clId="{CC058484-AB50-4253-AFE0-ED2045B705D2}" dt="2023-03-19T19:32:22.388" v="12345"/>
          <ac:spMkLst>
            <pc:docMk/>
            <pc:sldMk cId="1592905072" sldId="439"/>
            <ac:spMk id="5" creationId="{10F770C0-FBA4-EFF5-327C-DEA947728D57}"/>
          </ac:spMkLst>
        </pc:spChg>
        <pc:spChg chg="mod">
          <ac:chgData name="Judson Santiago" userId="ebb108da2f256286" providerId="LiveId" clId="{CC058484-AB50-4253-AFE0-ED2045B705D2}" dt="2023-03-19T19:32:22.388" v="12345"/>
          <ac:spMkLst>
            <pc:docMk/>
            <pc:sldMk cId="1592905072" sldId="439"/>
            <ac:spMk id="6" creationId="{844F5E3A-E2DD-124D-EA32-306B2B5407E2}"/>
          </ac:spMkLst>
        </pc:spChg>
        <pc:spChg chg="mod">
          <ac:chgData name="Judson Santiago" userId="ebb108da2f256286" providerId="LiveId" clId="{CC058484-AB50-4253-AFE0-ED2045B705D2}" dt="2023-03-19T19:32:22.388" v="12345"/>
          <ac:spMkLst>
            <pc:docMk/>
            <pc:sldMk cId="1592905072" sldId="439"/>
            <ac:spMk id="8" creationId="{8A0EC9A4-DC75-66CB-CCB0-751F2E5F91A0}"/>
          </ac:spMkLst>
        </pc:spChg>
        <pc:spChg chg="mod">
          <ac:chgData name="Judson Santiago" userId="ebb108da2f256286" providerId="LiveId" clId="{CC058484-AB50-4253-AFE0-ED2045B705D2}" dt="2023-03-19T19:32:22.388" v="12345"/>
          <ac:spMkLst>
            <pc:docMk/>
            <pc:sldMk cId="1592905072" sldId="439"/>
            <ac:spMk id="9" creationId="{2AB7D956-66D1-EB33-1F6A-AB96E4FCF737}"/>
          </ac:spMkLst>
        </pc:spChg>
        <pc:spChg chg="mod">
          <ac:chgData name="Judson Santiago" userId="ebb108da2f256286" providerId="LiveId" clId="{CC058484-AB50-4253-AFE0-ED2045B705D2}" dt="2023-03-19T19:32:22.388" v="12345"/>
          <ac:spMkLst>
            <pc:docMk/>
            <pc:sldMk cId="1592905072" sldId="439"/>
            <ac:spMk id="10" creationId="{D7ECAF22-4AA6-6819-B3CA-ABDF181A985F}"/>
          </ac:spMkLst>
        </pc:spChg>
        <pc:spChg chg="mod">
          <ac:chgData name="Judson Santiago" userId="ebb108da2f256286" providerId="LiveId" clId="{CC058484-AB50-4253-AFE0-ED2045B705D2}" dt="2023-03-19T19:32:22.388" v="12345"/>
          <ac:spMkLst>
            <pc:docMk/>
            <pc:sldMk cId="1592905072" sldId="439"/>
            <ac:spMk id="12" creationId="{0C4638C1-2977-4D27-F2FA-9D4D8A88838B}"/>
          </ac:spMkLst>
        </pc:spChg>
        <pc:spChg chg="mod">
          <ac:chgData name="Judson Santiago" userId="ebb108da2f256286" providerId="LiveId" clId="{CC058484-AB50-4253-AFE0-ED2045B705D2}" dt="2023-03-19T19:37:11.029" v="12506" actId="14100"/>
          <ac:spMkLst>
            <pc:docMk/>
            <pc:sldMk cId="1592905072" sldId="439"/>
            <ac:spMk id="13" creationId="{04049545-A208-71D0-08DE-A3C2E329D6C1}"/>
          </ac:spMkLst>
        </pc:spChg>
        <pc:spChg chg="mod">
          <ac:chgData name="Judson Santiago" userId="ebb108da2f256286" providerId="LiveId" clId="{CC058484-AB50-4253-AFE0-ED2045B705D2}" dt="2023-03-19T19:32:22.388" v="12345"/>
          <ac:spMkLst>
            <pc:docMk/>
            <pc:sldMk cId="1592905072" sldId="439"/>
            <ac:spMk id="15" creationId="{7E11F395-3BF4-EE73-F69E-9FBE74853FB8}"/>
          </ac:spMkLst>
        </pc:spChg>
        <pc:spChg chg="mod">
          <ac:chgData name="Judson Santiago" userId="ebb108da2f256286" providerId="LiveId" clId="{CC058484-AB50-4253-AFE0-ED2045B705D2}" dt="2023-03-19T19:32:22.388" v="12345"/>
          <ac:spMkLst>
            <pc:docMk/>
            <pc:sldMk cId="1592905072" sldId="439"/>
            <ac:spMk id="16" creationId="{F6C45940-149E-E867-5F45-A74C374B03FF}"/>
          </ac:spMkLst>
        </pc:spChg>
        <pc:spChg chg="mod">
          <ac:chgData name="Judson Santiago" userId="ebb108da2f256286" providerId="LiveId" clId="{CC058484-AB50-4253-AFE0-ED2045B705D2}" dt="2023-03-19T19:37:17.774" v="12519" actId="20577"/>
          <ac:spMkLst>
            <pc:docMk/>
            <pc:sldMk cId="1592905072" sldId="439"/>
            <ac:spMk id="17" creationId="{8BC39951-748F-92B9-8A4D-53BD6A49B8B3}"/>
          </ac:spMkLst>
        </pc:spChg>
        <pc:spChg chg="mod">
          <ac:chgData name="Judson Santiago" userId="ebb108da2f256286" providerId="LiveId" clId="{CC058484-AB50-4253-AFE0-ED2045B705D2}" dt="2023-03-19T19:36:33.195" v="12499"/>
          <ac:spMkLst>
            <pc:docMk/>
            <pc:sldMk cId="1592905072" sldId="439"/>
            <ac:spMk id="19" creationId="{D92F90E2-6A61-0CC5-6EF2-785155CA8E11}"/>
          </ac:spMkLst>
        </pc:spChg>
        <pc:spChg chg="mod">
          <ac:chgData name="Judson Santiago" userId="ebb108da2f256286" providerId="LiveId" clId="{CC058484-AB50-4253-AFE0-ED2045B705D2}" dt="2023-03-19T19:36:33.195" v="12499"/>
          <ac:spMkLst>
            <pc:docMk/>
            <pc:sldMk cId="1592905072" sldId="439"/>
            <ac:spMk id="20" creationId="{7DAC9786-E8B5-6825-D16D-B55C5A1A1E4D}"/>
          </ac:spMkLst>
        </pc:spChg>
        <pc:spChg chg="mod">
          <ac:chgData name="Judson Santiago" userId="ebb108da2f256286" providerId="LiveId" clId="{CC058484-AB50-4253-AFE0-ED2045B705D2}" dt="2023-03-19T19:39:57.866" v="12566"/>
          <ac:spMkLst>
            <pc:docMk/>
            <pc:sldMk cId="1592905072" sldId="439"/>
            <ac:spMk id="22" creationId="{04EBB3D5-9157-4C72-F4DA-2EFDE29EA3D7}"/>
          </ac:spMkLst>
        </pc:spChg>
        <pc:spChg chg="mod">
          <ac:chgData name="Judson Santiago" userId="ebb108da2f256286" providerId="LiveId" clId="{CC058484-AB50-4253-AFE0-ED2045B705D2}" dt="2023-03-19T19:40:10.843" v="12570" actId="14100"/>
          <ac:spMkLst>
            <pc:docMk/>
            <pc:sldMk cId="1592905072" sldId="439"/>
            <ac:spMk id="23" creationId="{691A68A3-4DAD-7AFC-744C-74AD1260E7A1}"/>
          </ac:spMkLst>
        </pc:spChg>
        <pc:spChg chg="mod">
          <ac:chgData name="Judson Santiago" userId="ebb108da2f256286" providerId="LiveId" clId="{CC058484-AB50-4253-AFE0-ED2045B705D2}" dt="2023-03-19T19:39:57.866" v="12566"/>
          <ac:spMkLst>
            <pc:docMk/>
            <pc:sldMk cId="1592905072" sldId="439"/>
            <ac:spMk id="25" creationId="{9F0C2027-D6A8-2504-9A80-E7D5103C5042}"/>
          </ac:spMkLst>
        </pc:spChg>
        <pc:spChg chg="mod">
          <ac:chgData name="Judson Santiago" userId="ebb108da2f256286" providerId="LiveId" clId="{CC058484-AB50-4253-AFE0-ED2045B705D2}" dt="2023-03-19T19:39:57.866" v="12566"/>
          <ac:spMkLst>
            <pc:docMk/>
            <pc:sldMk cId="1592905072" sldId="439"/>
            <ac:spMk id="26" creationId="{A73B17B5-6F6B-77A2-2921-3B58A8A074DA}"/>
          </ac:spMkLst>
        </pc:spChg>
        <pc:spChg chg="mod">
          <ac:chgData name="Judson Santiago" userId="ebb108da2f256286" providerId="LiveId" clId="{CC058484-AB50-4253-AFE0-ED2045B705D2}" dt="2023-03-19T19:40:18.533" v="12585" actId="20577"/>
          <ac:spMkLst>
            <pc:docMk/>
            <pc:sldMk cId="1592905072" sldId="439"/>
            <ac:spMk id="27" creationId="{CC00A17C-0AEC-1BDB-68EA-D6AAD4C3EF79}"/>
          </ac:spMkLst>
        </pc:spChg>
        <pc:spChg chg="add del mod">
          <ac:chgData name="Judson Santiago" userId="ebb108da2f256286" providerId="LiveId" clId="{CC058484-AB50-4253-AFE0-ED2045B705D2}" dt="2023-03-19T19:43:49.823" v="12720"/>
          <ac:spMkLst>
            <pc:docMk/>
            <pc:sldMk cId="1592905072" sldId="439"/>
            <ac:spMk id="28" creationId="{AEE0C33E-1F68-FA9E-8E93-6450F3F3404D}"/>
          </ac:spMkLst>
        </pc:spChg>
        <pc:spChg chg="mod topLvl">
          <ac:chgData name="Judson Santiago" userId="ebb108da2f256286" providerId="LiveId" clId="{CC058484-AB50-4253-AFE0-ED2045B705D2}" dt="2023-03-19T19:50:04.261" v="12956" actId="6549"/>
          <ac:spMkLst>
            <pc:docMk/>
            <pc:sldMk cId="1592905072" sldId="439"/>
            <ac:spMk id="30" creationId="{3142F7B1-F220-2779-9A13-DB22F957209A}"/>
          </ac:spMkLst>
        </pc:spChg>
        <pc:spChg chg="mod topLvl">
          <ac:chgData name="Judson Santiago" userId="ebb108da2f256286" providerId="LiveId" clId="{CC058484-AB50-4253-AFE0-ED2045B705D2}" dt="2023-03-19T19:48:36.244" v="12915" actId="164"/>
          <ac:spMkLst>
            <pc:docMk/>
            <pc:sldMk cId="1592905072" sldId="439"/>
            <ac:spMk id="31" creationId="{D572E049-7C4B-9703-6242-0B47CFCFCA78}"/>
          </ac:spMkLst>
        </pc:spChg>
        <pc:grpChg chg="add del mod">
          <ac:chgData name="Judson Santiago" userId="ebb108da2f256286" providerId="LiveId" clId="{CC058484-AB50-4253-AFE0-ED2045B705D2}" dt="2023-03-19T19:36:40.958" v="12501" actId="478"/>
          <ac:grpSpMkLst>
            <pc:docMk/>
            <pc:sldMk cId="1592905072" sldId="439"/>
            <ac:grpSpMk id="4" creationId="{163A1DB4-75A8-78AB-59C0-AEB54E3D82CA}"/>
          </ac:grpSpMkLst>
        </pc:grpChg>
        <pc:grpChg chg="mod">
          <ac:chgData name="Judson Santiago" userId="ebb108da2f256286" providerId="LiveId" clId="{CC058484-AB50-4253-AFE0-ED2045B705D2}" dt="2023-03-19T19:32:22.388" v="12345"/>
          <ac:grpSpMkLst>
            <pc:docMk/>
            <pc:sldMk cId="1592905072" sldId="439"/>
            <ac:grpSpMk id="7" creationId="{04DD121C-3D7F-EEBF-2ADB-ECDF3358EF90}"/>
          </ac:grpSpMkLst>
        </pc:grpChg>
        <pc:grpChg chg="add mod">
          <ac:chgData name="Judson Santiago" userId="ebb108da2f256286" providerId="LiveId" clId="{CC058484-AB50-4253-AFE0-ED2045B705D2}" dt="2023-03-19T19:43:32.366" v="12716" actId="1076"/>
          <ac:grpSpMkLst>
            <pc:docMk/>
            <pc:sldMk cId="1592905072" sldId="439"/>
            <ac:grpSpMk id="11" creationId="{3DE7674A-CD7D-2A95-35A2-086D76397A73}"/>
          </ac:grpSpMkLst>
        </pc:grpChg>
        <pc:grpChg chg="mod">
          <ac:chgData name="Judson Santiago" userId="ebb108da2f256286" providerId="LiveId" clId="{CC058484-AB50-4253-AFE0-ED2045B705D2}" dt="2023-03-19T19:32:22.388" v="12345"/>
          <ac:grpSpMkLst>
            <pc:docMk/>
            <pc:sldMk cId="1592905072" sldId="439"/>
            <ac:grpSpMk id="14" creationId="{F2C69549-8BEA-332B-6E4C-B1F0A6D0FFF4}"/>
          </ac:grpSpMkLst>
        </pc:grpChg>
        <pc:grpChg chg="add mod">
          <ac:chgData name="Judson Santiago" userId="ebb108da2f256286" providerId="LiveId" clId="{CC058484-AB50-4253-AFE0-ED2045B705D2}" dt="2023-03-19T19:39:43.317" v="12564" actId="1076"/>
          <ac:grpSpMkLst>
            <pc:docMk/>
            <pc:sldMk cId="1592905072" sldId="439"/>
            <ac:grpSpMk id="18" creationId="{3C38A4A8-6797-EDEF-77EF-3481D2A90290}"/>
          </ac:grpSpMkLst>
        </pc:grpChg>
        <pc:grpChg chg="add mod">
          <ac:chgData name="Judson Santiago" userId="ebb108da2f256286" providerId="LiveId" clId="{CC058484-AB50-4253-AFE0-ED2045B705D2}" dt="2023-03-19T19:43:32.366" v="12716" actId="1076"/>
          <ac:grpSpMkLst>
            <pc:docMk/>
            <pc:sldMk cId="1592905072" sldId="439"/>
            <ac:grpSpMk id="21" creationId="{ED9659C5-A18B-9302-38C1-9BD104B4D8BE}"/>
          </ac:grpSpMkLst>
        </pc:grpChg>
        <pc:grpChg chg="mod">
          <ac:chgData name="Judson Santiago" userId="ebb108da2f256286" providerId="LiveId" clId="{CC058484-AB50-4253-AFE0-ED2045B705D2}" dt="2023-03-19T19:39:57.866" v="12566"/>
          <ac:grpSpMkLst>
            <pc:docMk/>
            <pc:sldMk cId="1592905072" sldId="439"/>
            <ac:grpSpMk id="24" creationId="{0B12E54A-7A23-E3A6-30A2-8CDA1C74CD52}"/>
          </ac:grpSpMkLst>
        </pc:grpChg>
        <pc:grpChg chg="add del mod">
          <ac:chgData name="Judson Santiago" userId="ebb108da2f256286" providerId="LiveId" clId="{CC058484-AB50-4253-AFE0-ED2045B705D2}" dt="2023-03-19T19:44:17.444" v="12724" actId="165"/>
          <ac:grpSpMkLst>
            <pc:docMk/>
            <pc:sldMk cId="1592905072" sldId="439"/>
            <ac:grpSpMk id="29" creationId="{4899DE67-E13E-8BA4-E0FB-2D7437D9F372}"/>
          </ac:grpSpMkLst>
        </pc:grpChg>
        <pc:grpChg chg="add mod">
          <ac:chgData name="Judson Santiago" userId="ebb108da2f256286" providerId="LiveId" clId="{CC058484-AB50-4253-AFE0-ED2045B705D2}" dt="2023-03-19T19:48:36.244" v="12915" actId="164"/>
          <ac:grpSpMkLst>
            <pc:docMk/>
            <pc:sldMk cId="1592905072" sldId="439"/>
            <ac:grpSpMk id="32" creationId="{4FC70338-258F-1A8F-6B86-178E9BB52608}"/>
          </ac:grpSpMkLst>
        </pc:grpChg>
      </pc:sldChg>
      <pc:sldChg chg="del">
        <pc:chgData name="Judson Santiago" userId="ebb108da2f256286" providerId="LiveId" clId="{CC058484-AB50-4253-AFE0-ED2045B705D2}" dt="2023-03-16T19:48:28.800" v="6287" actId="47"/>
        <pc:sldMkLst>
          <pc:docMk/>
          <pc:sldMk cId="595307840" sldId="440"/>
        </pc:sldMkLst>
      </pc:sldChg>
      <pc:sldChg chg="del">
        <pc:chgData name="Judson Santiago" userId="ebb108da2f256286" providerId="LiveId" clId="{CC058484-AB50-4253-AFE0-ED2045B705D2}" dt="2023-03-16T19:48:29.462" v="6288" actId="47"/>
        <pc:sldMkLst>
          <pc:docMk/>
          <pc:sldMk cId="1940575276" sldId="441"/>
        </pc:sldMkLst>
      </pc:sldChg>
      <pc:sldChg chg="del">
        <pc:chgData name="Judson Santiago" userId="ebb108da2f256286" providerId="LiveId" clId="{CC058484-AB50-4253-AFE0-ED2045B705D2}" dt="2023-03-16T19:48:30.122" v="6289" actId="47"/>
        <pc:sldMkLst>
          <pc:docMk/>
          <pc:sldMk cId="3726933092" sldId="442"/>
        </pc:sldMkLst>
      </pc:sldChg>
      <pc:sldChg chg="del">
        <pc:chgData name="Judson Santiago" userId="ebb108da2f256286" providerId="LiveId" clId="{CC058484-AB50-4253-AFE0-ED2045B705D2}" dt="2023-03-16T19:48:30.690" v="6290" actId="47"/>
        <pc:sldMkLst>
          <pc:docMk/>
          <pc:sldMk cId="2994896896" sldId="443"/>
        </pc:sldMkLst>
      </pc:sldChg>
      <pc:sldChg chg="del">
        <pc:chgData name="Judson Santiago" userId="ebb108da2f256286" providerId="LiveId" clId="{CC058484-AB50-4253-AFE0-ED2045B705D2}" dt="2023-03-16T19:48:31.318" v="6291" actId="47"/>
        <pc:sldMkLst>
          <pc:docMk/>
          <pc:sldMk cId="3066659694" sldId="444"/>
        </pc:sldMkLst>
      </pc:sldChg>
      <pc:sldChg chg="del">
        <pc:chgData name="Judson Santiago" userId="ebb108da2f256286" providerId="LiveId" clId="{CC058484-AB50-4253-AFE0-ED2045B705D2}" dt="2023-03-16T19:48:33.998" v="6295" actId="47"/>
        <pc:sldMkLst>
          <pc:docMk/>
          <pc:sldMk cId="2210132421" sldId="445"/>
        </pc:sldMkLst>
      </pc:sldChg>
      <pc:sldChg chg="del">
        <pc:chgData name="Judson Santiago" userId="ebb108da2f256286" providerId="LiveId" clId="{CC058484-AB50-4253-AFE0-ED2045B705D2}" dt="2023-03-16T19:48:31.965" v="6292" actId="47"/>
        <pc:sldMkLst>
          <pc:docMk/>
          <pc:sldMk cId="3353692185" sldId="446"/>
        </pc:sldMkLst>
      </pc:sldChg>
      <pc:sldChg chg="del">
        <pc:chgData name="Judson Santiago" userId="ebb108da2f256286" providerId="LiveId" clId="{CC058484-AB50-4253-AFE0-ED2045B705D2}" dt="2023-03-16T19:48:32.801" v="6293" actId="47"/>
        <pc:sldMkLst>
          <pc:docMk/>
          <pc:sldMk cId="3994374586" sldId="447"/>
        </pc:sldMkLst>
      </pc:sldChg>
      <pc:sldChg chg="del">
        <pc:chgData name="Judson Santiago" userId="ebb108da2f256286" providerId="LiveId" clId="{CC058484-AB50-4253-AFE0-ED2045B705D2}" dt="2023-03-16T19:48:33.340" v="6294" actId="47"/>
        <pc:sldMkLst>
          <pc:docMk/>
          <pc:sldMk cId="3562705111" sldId="448"/>
        </pc:sldMkLst>
      </pc:sldChg>
      <pc:sldChg chg="del">
        <pc:chgData name="Judson Santiago" userId="ebb108da2f256286" providerId="LiveId" clId="{CC058484-AB50-4253-AFE0-ED2045B705D2}" dt="2023-03-16T19:48:42.586" v="6303" actId="47"/>
        <pc:sldMkLst>
          <pc:docMk/>
          <pc:sldMk cId="4006487842" sldId="449"/>
        </pc:sldMkLst>
      </pc:sldChg>
      <pc:sldChg chg="del">
        <pc:chgData name="Judson Santiago" userId="ebb108da2f256286" providerId="LiveId" clId="{CC058484-AB50-4253-AFE0-ED2045B705D2}" dt="2023-03-16T19:48:34.600" v="6296" actId="47"/>
        <pc:sldMkLst>
          <pc:docMk/>
          <pc:sldMk cId="3701522695" sldId="450"/>
        </pc:sldMkLst>
      </pc:sldChg>
      <pc:sldChg chg="del">
        <pc:chgData name="Judson Santiago" userId="ebb108da2f256286" providerId="LiveId" clId="{CC058484-AB50-4253-AFE0-ED2045B705D2}" dt="2023-03-16T19:48:35.298" v="6297" actId="47"/>
        <pc:sldMkLst>
          <pc:docMk/>
          <pc:sldMk cId="2096657778" sldId="451"/>
        </pc:sldMkLst>
      </pc:sldChg>
      <pc:sldChg chg="del">
        <pc:chgData name="Judson Santiago" userId="ebb108da2f256286" providerId="LiveId" clId="{CC058484-AB50-4253-AFE0-ED2045B705D2}" dt="2023-03-16T19:48:35.961" v="6298" actId="47"/>
        <pc:sldMkLst>
          <pc:docMk/>
          <pc:sldMk cId="931328000" sldId="452"/>
        </pc:sldMkLst>
      </pc:sldChg>
      <pc:sldChg chg="del">
        <pc:chgData name="Judson Santiago" userId="ebb108da2f256286" providerId="LiveId" clId="{CC058484-AB50-4253-AFE0-ED2045B705D2}" dt="2023-03-16T19:48:37.137" v="6299" actId="47"/>
        <pc:sldMkLst>
          <pc:docMk/>
          <pc:sldMk cId="916019436" sldId="453"/>
        </pc:sldMkLst>
      </pc:sldChg>
      <pc:sldChg chg="del">
        <pc:chgData name="Judson Santiago" userId="ebb108da2f256286" providerId="LiveId" clId="{CC058484-AB50-4253-AFE0-ED2045B705D2}" dt="2023-03-16T19:48:38.186" v="6300" actId="47"/>
        <pc:sldMkLst>
          <pc:docMk/>
          <pc:sldMk cId="3677661360" sldId="454"/>
        </pc:sldMkLst>
      </pc:sldChg>
      <pc:sldChg chg="del">
        <pc:chgData name="Judson Santiago" userId="ebb108da2f256286" providerId="LiveId" clId="{CC058484-AB50-4253-AFE0-ED2045B705D2}" dt="2023-03-16T19:48:39.408" v="6301" actId="47"/>
        <pc:sldMkLst>
          <pc:docMk/>
          <pc:sldMk cId="144670926" sldId="455"/>
        </pc:sldMkLst>
      </pc:sldChg>
      <pc:sldChg chg="del">
        <pc:chgData name="Judson Santiago" userId="ebb108da2f256286" providerId="LiveId" clId="{CC058484-AB50-4253-AFE0-ED2045B705D2}" dt="2023-03-16T19:48:41.629" v="6302" actId="47"/>
        <pc:sldMkLst>
          <pc:docMk/>
          <pc:sldMk cId="1774711323" sldId="456"/>
        </pc:sldMkLst>
      </pc:sldChg>
      <pc:sldChg chg="del">
        <pc:chgData name="Judson Santiago" userId="ebb108da2f256286" providerId="LiveId" clId="{CC058484-AB50-4253-AFE0-ED2045B705D2}" dt="2023-03-16T19:48:45.537" v="6306" actId="47"/>
        <pc:sldMkLst>
          <pc:docMk/>
          <pc:sldMk cId="1191435381" sldId="457"/>
        </pc:sldMkLst>
      </pc:sldChg>
      <pc:sldChg chg="del">
        <pc:chgData name="Judson Santiago" userId="ebb108da2f256286" providerId="LiveId" clId="{CC058484-AB50-4253-AFE0-ED2045B705D2}" dt="2023-03-16T19:48:44.272" v="6305" actId="47"/>
        <pc:sldMkLst>
          <pc:docMk/>
          <pc:sldMk cId="3794285313" sldId="458"/>
        </pc:sldMkLst>
      </pc:sldChg>
      <pc:sldChg chg="del">
        <pc:chgData name="Judson Santiago" userId="ebb108da2f256286" providerId="LiveId" clId="{CC058484-AB50-4253-AFE0-ED2045B705D2}" dt="2023-03-16T19:48:43.461" v="6304" actId="47"/>
        <pc:sldMkLst>
          <pc:docMk/>
          <pc:sldMk cId="562095280" sldId="459"/>
        </pc:sldMkLst>
      </pc:sldChg>
      <pc:sldChg chg="modSp del mod">
        <pc:chgData name="Judson Santiago" userId="ebb108da2f256286" providerId="LiveId" clId="{CC058484-AB50-4253-AFE0-ED2045B705D2}" dt="2023-03-15T17:35:08.836" v="25" actId="47"/>
        <pc:sldMkLst>
          <pc:docMk/>
          <pc:sldMk cId="4293772198" sldId="460"/>
        </pc:sldMkLst>
        <pc:spChg chg="mod">
          <ac:chgData name="Judson Santiago" userId="ebb108da2f256286" providerId="LiveId" clId="{CC058484-AB50-4253-AFE0-ED2045B705D2}" dt="2023-03-15T17:34:01.779" v="4" actId="6549"/>
          <ac:spMkLst>
            <pc:docMk/>
            <pc:sldMk cId="4293772198" sldId="460"/>
            <ac:spMk id="20" creationId="{143B4192-1769-4C14-D52F-CBF22AF9B278}"/>
          </ac:spMkLst>
        </pc:spChg>
      </pc:sldChg>
      <pc:sldChg chg="addSp delSp modSp mod modNotesTx">
        <pc:chgData name="Judson Santiago" userId="ebb108da2f256286" providerId="LiveId" clId="{CC058484-AB50-4253-AFE0-ED2045B705D2}" dt="2023-03-20T16:25:04.810" v="13268" actId="207"/>
        <pc:sldMkLst>
          <pc:docMk/>
          <pc:sldMk cId="3169358419" sldId="461"/>
        </pc:sldMkLst>
        <pc:spChg chg="mod">
          <ac:chgData name="Judson Santiago" userId="ebb108da2f256286" providerId="LiveId" clId="{CC058484-AB50-4253-AFE0-ED2045B705D2}" dt="2023-03-15T18:09:12.553" v="1229" actId="207"/>
          <ac:spMkLst>
            <pc:docMk/>
            <pc:sldMk cId="3169358419" sldId="461"/>
            <ac:spMk id="3" creationId="{E8630A98-2B22-FD18-825C-770128E08C53}"/>
          </ac:spMkLst>
        </pc:spChg>
        <pc:spChg chg="mod">
          <ac:chgData name="Judson Santiago" userId="ebb108da2f256286" providerId="LiveId" clId="{CC058484-AB50-4253-AFE0-ED2045B705D2}" dt="2023-03-15T17:54:02.955" v="719"/>
          <ac:spMkLst>
            <pc:docMk/>
            <pc:sldMk cId="3169358419" sldId="461"/>
            <ac:spMk id="5" creationId="{7918A078-74B0-985E-9B96-82442F7C1210}"/>
          </ac:spMkLst>
        </pc:spChg>
        <pc:spChg chg="mod">
          <ac:chgData name="Judson Santiago" userId="ebb108da2f256286" providerId="LiveId" clId="{CC058484-AB50-4253-AFE0-ED2045B705D2}" dt="2023-03-15T17:54:02.955" v="719"/>
          <ac:spMkLst>
            <pc:docMk/>
            <pc:sldMk cId="3169358419" sldId="461"/>
            <ac:spMk id="7" creationId="{5B075F98-55FF-C840-B765-B36132452359}"/>
          </ac:spMkLst>
        </pc:spChg>
        <pc:spChg chg="mod">
          <ac:chgData name="Judson Santiago" userId="ebb108da2f256286" providerId="LiveId" clId="{CC058484-AB50-4253-AFE0-ED2045B705D2}" dt="2023-03-20T16:25:04.810" v="13268" actId="207"/>
          <ac:spMkLst>
            <pc:docMk/>
            <pc:sldMk cId="3169358419" sldId="461"/>
            <ac:spMk id="10" creationId="{A933533A-6E9A-8823-7FC5-E4027D9B34E1}"/>
          </ac:spMkLst>
        </pc:spChg>
        <pc:spChg chg="mod">
          <ac:chgData name="Judson Santiago" userId="ebb108da2f256286" providerId="LiveId" clId="{CC058484-AB50-4253-AFE0-ED2045B705D2}" dt="2023-03-15T17:54:48.898" v="747"/>
          <ac:spMkLst>
            <pc:docMk/>
            <pc:sldMk cId="3169358419" sldId="461"/>
            <ac:spMk id="11" creationId="{E9776887-D9C5-1FD5-0150-28B1A1C50821}"/>
          </ac:spMkLst>
        </pc:spChg>
        <pc:spChg chg="add mod">
          <ac:chgData name="Judson Santiago" userId="ebb108da2f256286" providerId="LiveId" clId="{CC058484-AB50-4253-AFE0-ED2045B705D2}" dt="2023-03-15T18:01:16.629" v="924" actId="12788"/>
          <ac:spMkLst>
            <pc:docMk/>
            <pc:sldMk cId="3169358419" sldId="461"/>
            <ac:spMk id="12" creationId="{5BD49690-2F66-0334-76CA-79ABEEABE550}"/>
          </ac:spMkLst>
        </pc:spChg>
        <pc:spChg chg="add mod">
          <ac:chgData name="Judson Santiago" userId="ebb108da2f256286" providerId="LiveId" clId="{CC058484-AB50-4253-AFE0-ED2045B705D2}" dt="2023-03-15T18:01:23.758" v="925" actId="12788"/>
          <ac:spMkLst>
            <pc:docMk/>
            <pc:sldMk cId="3169358419" sldId="461"/>
            <ac:spMk id="13" creationId="{D0AED77F-D8F3-77D3-51EA-AAA619D8E2FA}"/>
          </ac:spMkLst>
        </pc:spChg>
        <pc:spChg chg="mod">
          <ac:chgData name="Judson Santiago" userId="ebb108da2f256286" providerId="LiveId" clId="{CC058484-AB50-4253-AFE0-ED2045B705D2}" dt="2023-03-15T17:57:22.242" v="879"/>
          <ac:spMkLst>
            <pc:docMk/>
            <pc:sldMk cId="3169358419" sldId="461"/>
            <ac:spMk id="18" creationId="{60FA1393-647C-F58B-F5C0-C0A4F695281C}"/>
          </ac:spMkLst>
        </pc:spChg>
        <pc:spChg chg="mod">
          <ac:chgData name="Judson Santiago" userId="ebb108da2f256286" providerId="LiveId" clId="{CC058484-AB50-4253-AFE0-ED2045B705D2}" dt="2023-03-15T17:57:22.242" v="879"/>
          <ac:spMkLst>
            <pc:docMk/>
            <pc:sldMk cId="3169358419" sldId="461"/>
            <ac:spMk id="19" creationId="{7A053958-3087-255F-F8DD-C230B981F376}"/>
          </ac:spMkLst>
        </pc:spChg>
        <pc:spChg chg="mod">
          <ac:chgData name="Judson Santiago" userId="ebb108da2f256286" providerId="LiveId" clId="{CC058484-AB50-4253-AFE0-ED2045B705D2}" dt="2023-03-15T17:57:22.242" v="879"/>
          <ac:spMkLst>
            <pc:docMk/>
            <pc:sldMk cId="3169358419" sldId="461"/>
            <ac:spMk id="21" creationId="{5E209600-6757-E2B1-53F2-7E0458930FC9}"/>
          </ac:spMkLst>
        </pc:spChg>
        <pc:spChg chg="mod">
          <ac:chgData name="Judson Santiago" userId="ebb108da2f256286" providerId="LiveId" clId="{CC058484-AB50-4253-AFE0-ED2045B705D2}" dt="2023-03-15T17:57:22.242" v="879"/>
          <ac:spMkLst>
            <pc:docMk/>
            <pc:sldMk cId="3169358419" sldId="461"/>
            <ac:spMk id="22" creationId="{1F2DB06A-9723-5798-3181-7C2F93178670}"/>
          </ac:spMkLst>
        </pc:spChg>
        <pc:spChg chg="mod">
          <ac:chgData name="Judson Santiago" userId="ebb108da2f256286" providerId="LiveId" clId="{CC058484-AB50-4253-AFE0-ED2045B705D2}" dt="2023-03-15T17:57:55.605" v="894" actId="313"/>
          <ac:spMkLst>
            <pc:docMk/>
            <pc:sldMk cId="3169358419" sldId="461"/>
            <ac:spMk id="23" creationId="{01E40C3A-2680-C799-3572-F94554723EDE}"/>
          </ac:spMkLst>
        </pc:spChg>
        <pc:grpChg chg="add mod">
          <ac:chgData name="Judson Santiago" userId="ebb108da2f256286" providerId="LiveId" clId="{CC058484-AB50-4253-AFE0-ED2045B705D2}" dt="2023-03-15T18:01:16.629" v="924" actId="12788"/>
          <ac:grpSpMkLst>
            <pc:docMk/>
            <pc:sldMk cId="3169358419" sldId="461"/>
            <ac:grpSpMk id="4" creationId="{25AB61BC-C2A6-7866-2917-516B8770EDFF}"/>
          </ac:grpSpMkLst>
        </pc:grpChg>
        <pc:grpChg chg="del mod">
          <ac:chgData name="Judson Santiago" userId="ebb108da2f256286" providerId="LiveId" clId="{CC058484-AB50-4253-AFE0-ED2045B705D2}" dt="2023-03-15T17:54:10.515" v="721" actId="21"/>
          <ac:grpSpMkLst>
            <pc:docMk/>
            <pc:sldMk cId="3169358419" sldId="461"/>
            <ac:grpSpMk id="6" creationId="{95526E72-86C6-6493-2B1D-83156A32AEDD}"/>
          </ac:grpSpMkLst>
        </pc:grpChg>
        <pc:grpChg chg="add mod">
          <ac:chgData name="Judson Santiago" userId="ebb108da2f256286" providerId="LiveId" clId="{CC058484-AB50-4253-AFE0-ED2045B705D2}" dt="2023-03-15T18:01:23.758" v="925" actId="12788"/>
          <ac:grpSpMkLst>
            <pc:docMk/>
            <pc:sldMk cId="3169358419" sldId="461"/>
            <ac:grpSpMk id="9" creationId="{C5AF5B15-6D51-42BF-3DA0-679EE1B799E4}"/>
          </ac:grpSpMkLst>
        </pc:grpChg>
        <pc:grpChg chg="add mod">
          <ac:chgData name="Judson Santiago" userId="ebb108da2f256286" providerId="LiveId" clId="{CC058484-AB50-4253-AFE0-ED2045B705D2}" dt="2023-03-15T18:02:16.583" v="928" actId="1076"/>
          <ac:grpSpMkLst>
            <pc:docMk/>
            <pc:sldMk cId="3169358419" sldId="461"/>
            <ac:grpSpMk id="17" creationId="{6AFE1FBF-CBB2-C8B0-1C0D-9B3A007E809F}"/>
          </ac:grpSpMkLst>
        </pc:grpChg>
        <pc:grpChg chg="mod">
          <ac:chgData name="Judson Santiago" userId="ebb108da2f256286" providerId="LiveId" clId="{CC058484-AB50-4253-AFE0-ED2045B705D2}" dt="2023-03-15T17:57:22.242" v="879"/>
          <ac:grpSpMkLst>
            <pc:docMk/>
            <pc:sldMk cId="3169358419" sldId="461"/>
            <ac:grpSpMk id="20" creationId="{78FFE09A-FF7A-475C-C381-0810EDD3278C}"/>
          </ac:grpSpMkLst>
        </pc:grpChg>
      </pc:sldChg>
      <pc:sldChg chg="addSp delSp modSp new mod modNotesTx">
        <pc:chgData name="Judson Santiago" userId="ebb108da2f256286" providerId="LiveId" clId="{CC058484-AB50-4253-AFE0-ED2045B705D2}" dt="2023-03-16T18:10:27.068" v="4286" actId="478"/>
        <pc:sldMkLst>
          <pc:docMk/>
          <pc:sldMk cId="534906278" sldId="462"/>
        </pc:sldMkLst>
        <pc:spChg chg="mod">
          <ac:chgData name="Judson Santiago" userId="ebb108da2f256286" providerId="LiveId" clId="{CC058484-AB50-4253-AFE0-ED2045B705D2}" dt="2023-03-15T17:54:21.110" v="739" actId="20577"/>
          <ac:spMkLst>
            <pc:docMk/>
            <pc:sldMk cId="534906278" sldId="462"/>
            <ac:spMk id="2" creationId="{6AD0272A-9DBF-9A02-6291-D01D90ECB67D}"/>
          </ac:spMkLst>
        </pc:spChg>
        <pc:spChg chg="mod ord">
          <ac:chgData name="Judson Santiago" userId="ebb108da2f256286" providerId="LiveId" clId="{CC058484-AB50-4253-AFE0-ED2045B705D2}" dt="2023-03-15T18:20:33.150" v="1357" actId="167"/>
          <ac:spMkLst>
            <pc:docMk/>
            <pc:sldMk cId="534906278" sldId="462"/>
            <ac:spMk id="3" creationId="{CBBC4F4F-33EA-6EDD-56E6-8715171DC0CB}"/>
          </ac:spMkLst>
        </pc:spChg>
        <pc:spChg chg="mod">
          <ac:chgData name="Judson Santiago" userId="ebb108da2f256286" providerId="LiveId" clId="{CC058484-AB50-4253-AFE0-ED2045B705D2}" dt="2023-03-15T17:54:14.130" v="723"/>
          <ac:spMkLst>
            <pc:docMk/>
            <pc:sldMk cId="534906278" sldId="462"/>
            <ac:spMk id="5" creationId="{97BEE678-2996-6DC2-AC58-A328C0C4336A}"/>
          </ac:spMkLst>
        </pc:spChg>
        <pc:spChg chg="mod">
          <ac:chgData name="Judson Santiago" userId="ebb108da2f256286" providerId="LiveId" clId="{CC058484-AB50-4253-AFE0-ED2045B705D2}" dt="2023-03-15T17:54:14.130" v="723"/>
          <ac:spMkLst>
            <pc:docMk/>
            <pc:sldMk cId="534906278" sldId="462"/>
            <ac:spMk id="6" creationId="{56712AFC-A596-043A-2708-3AAB8E92AA43}"/>
          </ac:spMkLst>
        </pc:spChg>
        <pc:spChg chg="mod">
          <ac:chgData name="Judson Santiago" userId="ebb108da2f256286" providerId="LiveId" clId="{CC058484-AB50-4253-AFE0-ED2045B705D2}" dt="2023-03-15T17:54:14.130" v="723"/>
          <ac:spMkLst>
            <pc:docMk/>
            <pc:sldMk cId="534906278" sldId="462"/>
            <ac:spMk id="8" creationId="{6F30A875-18F2-4903-2F3E-C860F90E25AE}"/>
          </ac:spMkLst>
        </pc:spChg>
        <pc:spChg chg="mod">
          <ac:chgData name="Judson Santiago" userId="ebb108da2f256286" providerId="LiveId" clId="{CC058484-AB50-4253-AFE0-ED2045B705D2}" dt="2023-03-15T17:54:14.130" v="723"/>
          <ac:spMkLst>
            <pc:docMk/>
            <pc:sldMk cId="534906278" sldId="462"/>
            <ac:spMk id="9" creationId="{B09A6765-8FA4-14BF-1893-264DD1FC530D}"/>
          </ac:spMkLst>
        </pc:spChg>
        <pc:spChg chg="mod">
          <ac:chgData name="Judson Santiago" userId="ebb108da2f256286" providerId="LiveId" clId="{CC058484-AB50-4253-AFE0-ED2045B705D2}" dt="2023-03-15T17:54:14.130" v="723"/>
          <ac:spMkLst>
            <pc:docMk/>
            <pc:sldMk cId="534906278" sldId="462"/>
            <ac:spMk id="10" creationId="{E0A1396F-6585-B49F-59B9-3DC88ABC51CC}"/>
          </ac:spMkLst>
        </pc:spChg>
        <pc:spChg chg="add mod">
          <ac:chgData name="Judson Santiago" userId="ebb108da2f256286" providerId="LiveId" clId="{CC058484-AB50-4253-AFE0-ED2045B705D2}" dt="2023-03-15T18:36:07.486" v="1737" actId="12788"/>
          <ac:spMkLst>
            <pc:docMk/>
            <pc:sldMk cId="534906278" sldId="462"/>
            <ac:spMk id="11" creationId="{62E41A77-D266-E8BC-A639-0B6193221786}"/>
          </ac:spMkLst>
        </pc:spChg>
        <pc:spChg chg="add del">
          <ac:chgData name="Judson Santiago" userId="ebb108da2f256286" providerId="LiveId" clId="{CC058484-AB50-4253-AFE0-ED2045B705D2}" dt="2023-03-15T18:12:56.361" v="1261" actId="478"/>
          <ac:spMkLst>
            <pc:docMk/>
            <pc:sldMk cId="534906278" sldId="462"/>
            <ac:spMk id="12" creationId="{6F7824A3-EF45-B632-D97F-F99442B01B39}"/>
          </ac:spMkLst>
        </pc:spChg>
        <pc:spChg chg="add mod ord topLvl">
          <ac:chgData name="Judson Santiago" userId="ebb108da2f256286" providerId="LiveId" clId="{CC058484-AB50-4253-AFE0-ED2045B705D2}" dt="2023-03-15T18:33:54.636" v="1724" actId="207"/>
          <ac:spMkLst>
            <pc:docMk/>
            <pc:sldMk cId="534906278" sldId="462"/>
            <ac:spMk id="13" creationId="{2A188581-337A-6574-F5FE-AE36C9E705A9}"/>
          </ac:spMkLst>
        </pc:spChg>
        <pc:spChg chg="add del mod topLvl">
          <ac:chgData name="Judson Santiago" userId="ebb108da2f256286" providerId="LiveId" clId="{CC058484-AB50-4253-AFE0-ED2045B705D2}" dt="2023-03-16T18:10:27.068" v="4286" actId="478"/>
          <ac:spMkLst>
            <pc:docMk/>
            <pc:sldMk cId="534906278" sldId="462"/>
            <ac:spMk id="20" creationId="{A509C75B-701D-DF24-FF3A-C36AC0920B35}"/>
          </ac:spMkLst>
        </pc:spChg>
        <pc:spChg chg="add mod topLvl">
          <ac:chgData name="Judson Santiago" userId="ebb108da2f256286" providerId="LiveId" clId="{CC058484-AB50-4253-AFE0-ED2045B705D2}" dt="2023-03-15T18:32:51.303" v="1711" actId="164"/>
          <ac:spMkLst>
            <pc:docMk/>
            <pc:sldMk cId="534906278" sldId="462"/>
            <ac:spMk id="21" creationId="{ACA5975B-898B-99AE-F5E5-B30A222DD4F5}"/>
          </ac:spMkLst>
        </pc:spChg>
        <pc:spChg chg="add del mod">
          <ac:chgData name="Judson Santiago" userId="ebb108da2f256286" providerId="LiveId" clId="{CC058484-AB50-4253-AFE0-ED2045B705D2}" dt="2023-03-15T18:19:13.575" v="1344" actId="478"/>
          <ac:spMkLst>
            <pc:docMk/>
            <pc:sldMk cId="534906278" sldId="462"/>
            <ac:spMk id="22" creationId="{97FF4159-130F-0997-0779-D4299DD32AAC}"/>
          </ac:spMkLst>
        </pc:spChg>
        <pc:spChg chg="add mod ord">
          <ac:chgData name="Judson Santiago" userId="ebb108da2f256286" providerId="LiveId" clId="{CC058484-AB50-4253-AFE0-ED2045B705D2}" dt="2023-03-15T18:22:29.674" v="1366" actId="12788"/>
          <ac:spMkLst>
            <pc:docMk/>
            <pc:sldMk cId="534906278" sldId="462"/>
            <ac:spMk id="24" creationId="{77B87FFF-ECFF-53E2-253B-E753F8B09E8D}"/>
          </ac:spMkLst>
        </pc:spChg>
        <pc:spChg chg="add mod">
          <ac:chgData name="Judson Santiago" userId="ebb108da2f256286" providerId="LiveId" clId="{CC058484-AB50-4253-AFE0-ED2045B705D2}" dt="2023-03-15T18:42:44.461" v="1847" actId="207"/>
          <ac:spMkLst>
            <pc:docMk/>
            <pc:sldMk cId="534906278" sldId="462"/>
            <ac:spMk id="26" creationId="{D07D5E06-AE0A-3BCD-0D40-4A018F809784}"/>
          </ac:spMkLst>
        </pc:spChg>
        <pc:spChg chg="add mod ord">
          <ac:chgData name="Judson Santiago" userId="ebb108da2f256286" providerId="LiveId" clId="{CC058484-AB50-4253-AFE0-ED2045B705D2}" dt="2023-03-15T18:28:06.039" v="1658" actId="164"/>
          <ac:spMkLst>
            <pc:docMk/>
            <pc:sldMk cId="534906278" sldId="462"/>
            <ac:spMk id="27" creationId="{81D4B8E4-5308-90B5-7A19-57EFCC55C988}"/>
          </ac:spMkLst>
        </pc:spChg>
        <pc:spChg chg="add mod">
          <ac:chgData name="Judson Santiago" userId="ebb108da2f256286" providerId="LiveId" clId="{CC058484-AB50-4253-AFE0-ED2045B705D2}" dt="2023-03-15T18:37:59.523" v="1742" actId="6549"/>
          <ac:spMkLst>
            <pc:docMk/>
            <pc:sldMk cId="534906278" sldId="462"/>
            <ac:spMk id="30" creationId="{DE46AF53-BEA2-AB35-C58A-BCF670AD132F}"/>
          </ac:spMkLst>
        </pc:spChg>
        <pc:spChg chg="add mod">
          <ac:chgData name="Judson Santiago" userId="ebb108da2f256286" providerId="LiveId" clId="{CC058484-AB50-4253-AFE0-ED2045B705D2}" dt="2023-03-15T18:37:55.458" v="1740" actId="6549"/>
          <ac:spMkLst>
            <pc:docMk/>
            <pc:sldMk cId="534906278" sldId="462"/>
            <ac:spMk id="31" creationId="{E4AD5AC7-DBAC-4DDE-91D4-0CFB0E0AD95B}"/>
          </ac:spMkLst>
        </pc:spChg>
        <pc:spChg chg="add mod">
          <ac:chgData name="Judson Santiago" userId="ebb108da2f256286" providerId="LiveId" clId="{CC058484-AB50-4253-AFE0-ED2045B705D2}" dt="2023-03-15T18:34:59.895" v="1730" actId="208"/>
          <ac:spMkLst>
            <pc:docMk/>
            <pc:sldMk cId="534906278" sldId="462"/>
            <ac:spMk id="32" creationId="{8F1E1CED-E631-25AA-3E36-65D7F52E8703}"/>
          </ac:spMkLst>
        </pc:spChg>
        <pc:grpChg chg="add del mod">
          <ac:chgData name="Judson Santiago" userId="ebb108da2f256286" providerId="LiveId" clId="{CC058484-AB50-4253-AFE0-ED2045B705D2}" dt="2023-03-15T18:22:15.159" v="1364" actId="478"/>
          <ac:grpSpMkLst>
            <pc:docMk/>
            <pc:sldMk cId="534906278" sldId="462"/>
            <ac:grpSpMk id="4" creationId="{B0D99366-F268-C1A7-A977-AD3C13DF6E3D}"/>
          </ac:grpSpMkLst>
        </pc:grpChg>
        <pc:grpChg chg="mod">
          <ac:chgData name="Judson Santiago" userId="ebb108da2f256286" providerId="LiveId" clId="{CC058484-AB50-4253-AFE0-ED2045B705D2}" dt="2023-03-15T17:54:14.130" v="723"/>
          <ac:grpSpMkLst>
            <pc:docMk/>
            <pc:sldMk cId="534906278" sldId="462"/>
            <ac:grpSpMk id="7" creationId="{78CFB3DA-BF2F-948C-32D3-B3508CF7DCFB}"/>
          </ac:grpSpMkLst>
        </pc:grpChg>
        <pc:grpChg chg="add del mod">
          <ac:chgData name="Judson Santiago" userId="ebb108da2f256286" providerId="LiveId" clId="{CC058484-AB50-4253-AFE0-ED2045B705D2}" dt="2023-03-15T18:29:08.759" v="1665" actId="165"/>
          <ac:grpSpMkLst>
            <pc:docMk/>
            <pc:sldMk cId="534906278" sldId="462"/>
            <ac:grpSpMk id="25" creationId="{7F1CE88E-261B-FB1A-AED2-EE3ABD3A247D}"/>
          </ac:grpSpMkLst>
        </pc:grpChg>
        <pc:grpChg chg="add mod">
          <ac:chgData name="Judson Santiago" userId="ebb108da2f256286" providerId="LiveId" clId="{CC058484-AB50-4253-AFE0-ED2045B705D2}" dt="2023-03-15T18:38:53.320" v="1746" actId="1076"/>
          <ac:grpSpMkLst>
            <pc:docMk/>
            <pc:sldMk cId="534906278" sldId="462"/>
            <ac:grpSpMk id="28" creationId="{BCD7E263-A2B6-0041-8C08-0AE93FD84988}"/>
          </ac:grpSpMkLst>
        </pc:grpChg>
        <pc:grpChg chg="add mod">
          <ac:chgData name="Judson Santiago" userId="ebb108da2f256286" providerId="LiveId" clId="{CC058484-AB50-4253-AFE0-ED2045B705D2}" dt="2023-03-15T18:36:07.486" v="1737" actId="12788"/>
          <ac:grpSpMkLst>
            <pc:docMk/>
            <pc:sldMk cId="534906278" sldId="462"/>
            <ac:grpSpMk id="33" creationId="{659804AE-9C7C-3C34-8667-A994C4B5B0E9}"/>
          </ac:grpSpMkLst>
        </pc:grpChg>
        <pc:cxnChg chg="add mod topLvl">
          <ac:chgData name="Judson Santiago" userId="ebb108da2f256286" providerId="LiveId" clId="{CC058484-AB50-4253-AFE0-ED2045B705D2}" dt="2023-03-15T18:33:45.705" v="1720" actId="14100"/>
          <ac:cxnSpMkLst>
            <pc:docMk/>
            <pc:sldMk cId="534906278" sldId="462"/>
            <ac:cxnSpMk id="15" creationId="{3E14E088-3BFC-F3DF-E1B8-31C55728D0D9}"/>
          </ac:cxnSpMkLst>
        </pc:cxnChg>
      </pc:sldChg>
      <pc:sldChg chg="addSp delSp modSp add mod modNotesTx">
        <pc:chgData name="Judson Santiago" userId="ebb108da2f256286" providerId="LiveId" clId="{CC058484-AB50-4253-AFE0-ED2045B705D2}" dt="2023-03-20T18:27:38.084" v="14263" actId="167"/>
        <pc:sldMkLst>
          <pc:docMk/>
          <pc:sldMk cId="3862632904" sldId="463"/>
        </pc:sldMkLst>
        <pc:spChg chg="mod">
          <ac:chgData name="Judson Santiago" userId="ebb108da2f256286" providerId="LiveId" clId="{CC058484-AB50-4253-AFE0-ED2045B705D2}" dt="2023-03-16T17:34:02.957" v="3863" actId="20577"/>
          <ac:spMkLst>
            <pc:docMk/>
            <pc:sldMk cId="3862632904" sldId="463"/>
            <ac:spMk id="2" creationId="{6AD0272A-9DBF-9A02-6291-D01D90ECB67D}"/>
          </ac:spMkLst>
        </pc:spChg>
        <pc:spChg chg="mod">
          <ac:chgData name="Judson Santiago" userId="ebb108da2f256286" providerId="LiveId" clId="{CC058484-AB50-4253-AFE0-ED2045B705D2}" dt="2023-03-16T17:12:53.707" v="2671" actId="15"/>
          <ac:spMkLst>
            <pc:docMk/>
            <pc:sldMk cId="3862632904" sldId="463"/>
            <ac:spMk id="3" creationId="{CBBC4F4F-33EA-6EDD-56E6-8715171DC0CB}"/>
          </ac:spMkLst>
        </pc:spChg>
        <pc:spChg chg="mod">
          <ac:chgData name="Judson Santiago" userId="ebb108da2f256286" providerId="LiveId" clId="{CC058484-AB50-4253-AFE0-ED2045B705D2}" dt="2023-03-19T13:29:47.535" v="11153" actId="20577"/>
          <ac:spMkLst>
            <pc:docMk/>
            <pc:sldMk cId="3862632904" sldId="463"/>
            <ac:spMk id="9" creationId="{B09A6765-8FA4-14BF-1893-264DD1FC530D}"/>
          </ac:spMkLst>
        </pc:spChg>
        <pc:spChg chg="mod">
          <ac:chgData name="Judson Santiago" userId="ebb108da2f256286" providerId="LiveId" clId="{CC058484-AB50-4253-AFE0-ED2045B705D2}" dt="2023-03-16T17:13:51.363" v="2701" actId="20577"/>
          <ac:spMkLst>
            <pc:docMk/>
            <pc:sldMk cId="3862632904" sldId="463"/>
            <ac:spMk id="10" creationId="{E0A1396F-6585-B49F-59B9-3DC88ABC51CC}"/>
          </ac:spMkLst>
        </pc:spChg>
        <pc:spChg chg="del">
          <ac:chgData name="Judson Santiago" userId="ebb108da2f256286" providerId="LiveId" clId="{CC058484-AB50-4253-AFE0-ED2045B705D2}" dt="2023-03-15T19:52:05.878" v="2251" actId="478"/>
          <ac:spMkLst>
            <pc:docMk/>
            <pc:sldMk cId="3862632904" sldId="463"/>
            <ac:spMk id="11" creationId="{62E41A77-D266-E8BC-A639-0B6193221786}"/>
          </ac:spMkLst>
        </pc:spChg>
        <pc:spChg chg="add mod">
          <ac:chgData name="Judson Santiago" userId="ebb108da2f256286" providerId="LiveId" clId="{CC058484-AB50-4253-AFE0-ED2045B705D2}" dt="2023-03-19T13:29:19.440" v="11134" actId="164"/>
          <ac:spMkLst>
            <pc:docMk/>
            <pc:sldMk cId="3862632904" sldId="463"/>
            <ac:spMk id="11" creationId="{971A4D86-443F-5BD1-356E-629CAF4A8CA0}"/>
          </ac:spMkLst>
        </pc:spChg>
        <pc:spChg chg="add mod">
          <ac:chgData name="Judson Santiago" userId="ebb108da2f256286" providerId="LiveId" clId="{CC058484-AB50-4253-AFE0-ED2045B705D2}" dt="2023-03-19T13:30:42.599" v="11191" actId="1038"/>
          <ac:spMkLst>
            <pc:docMk/>
            <pc:sldMk cId="3862632904" sldId="463"/>
            <ac:spMk id="12" creationId="{2A8B5012-0519-7E25-5553-63EEABD960DB}"/>
          </ac:spMkLst>
        </pc:spChg>
        <pc:spChg chg="del">
          <ac:chgData name="Judson Santiago" userId="ebb108da2f256286" providerId="LiveId" clId="{CC058484-AB50-4253-AFE0-ED2045B705D2}" dt="2023-03-15T21:37:36.866" v="2324" actId="478"/>
          <ac:spMkLst>
            <pc:docMk/>
            <pc:sldMk cId="3862632904" sldId="463"/>
            <ac:spMk id="13" creationId="{2A188581-337A-6574-F5FE-AE36C9E705A9}"/>
          </ac:spMkLst>
        </pc:spChg>
        <pc:spChg chg="del mod">
          <ac:chgData name="Judson Santiago" userId="ebb108da2f256286" providerId="LiveId" clId="{CC058484-AB50-4253-AFE0-ED2045B705D2}" dt="2023-03-15T21:51:56.397" v="2396" actId="478"/>
          <ac:spMkLst>
            <pc:docMk/>
            <pc:sldMk cId="3862632904" sldId="463"/>
            <ac:spMk id="20" creationId="{A509C75B-701D-DF24-FF3A-C36AC0920B35}"/>
          </ac:spMkLst>
        </pc:spChg>
        <pc:spChg chg="del mod">
          <ac:chgData name="Judson Santiago" userId="ebb108da2f256286" providerId="LiveId" clId="{CC058484-AB50-4253-AFE0-ED2045B705D2}" dt="2023-03-15T21:51:58.933" v="2397" actId="478"/>
          <ac:spMkLst>
            <pc:docMk/>
            <pc:sldMk cId="3862632904" sldId="463"/>
            <ac:spMk id="21" creationId="{ACA5975B-898B-99AE-F5E5-B30A222DD4F5}"/>
          </ac:spMkLst>
        </pc:spChg>
        <pc:spChg chg="del">
          <ac:chgData name="Judson Santiago" userId="ebb108da2f256286" providerId="LiveId" clId="{CC058484-AB50-4253-AFE0-ED2045B705D2}" dt="2023-03-15T19:52:08.975" v="2252" actId="478"/>
          <ac:spMkLst>
            <pc:docMk/>
            <pc:sldMk cId="3862632904" sldId="463"/>
            <ac:spMk id="24" creationId="{77B87FFF-ECFF-53E2-253B-E753F8B09E8D}"/>
          </ac:spMkLst>
        </pc:spChg>
        <pc:spChg chg="add mod topLvl">
          <ac:chgData name="Judson Santiago" userId="ebb108da2f256286" providerId="LiveId" clId="{CC058484-AB50-4253-AFE0-ED2045B705D2}" dt="2023-03-19T13:29:19.440" v="11134" actId="164"/>
          <ac:spMkLst>
            <pc:docMk/>
            <pc:sldMk cId="3862632904" sldId="463"/>
            <ac:spMk id="25" creationId="{4274B71C-FA88-DCF2-049E-B0037B995F7C}"/>
          </ac:spMkLst>
        </pc:spChg>
        <pc:spChg chg="add mod ord">
          <ac:chgData name="Judson Santiago" userId="ebb108da2f256286" providerId="LiveId" clId="{CC058484-AB50-4253-AFE0-ED2045B705D2}" dt="2023-03-19T13:29:19.440" v="11134" actId="164"/>
          <ac:spMkLst>
            <pc:docMk/>
            <pc:sldMk cId="3862632904" sldId="463"/>
            <ac:spMk id="30" creationId="{351D42E4-308F-7C57-16AE-2A0D2655F544}"/>
          </ac:spMkLst>
        </pc:spChg>
        <pc:spChg chg="add mod topLvl">
          <ac:chgData name="Judson Santiago" userId="ebb108da2f256286" providerId="LiveId" clId="{CC058484-AB50-4253-AFE0-ED2045B705D2}" dt="2023-03-19T13:29:19.440" v="11134" actId="164"/>
          <ac:spMkLst>
            <pc:docMk/>
            <pc:sldMk cId="3862632904" sldId="463"/>
            <ac:spMk id="31" creationId="{A138714A-9B13-A2DF-CEFB-DE4B9B4FECC5}"/>
          </ac:spMkLst>
        </pc:spChg>
        <pc:spChg chg="add del mod">
          <ac:chgData name="Judson Santiago" userId="ebb108da2f256286" providerId="LiveId" clId="{CC058484-AB50-4253-AFE0-ED2045B705D2}" dt="2023-03-15T21:53:09.789" v="2402" actId="478"/>
          <ac:spMkLst>
            <pc:docMk/>
            <pc:sldMk cId="3862632904" sldId="463"/>
            <ac:spMk id="34" creationId="{D629C7BA-FB64-BCA3-685E-8DB456345C4D}"/>
          </ac:spMkLst>
        </pc:spChg>
        <pc:spChg chg="add mod">
          <ac:chgData name="Judson Santiago" userId="ebb108da2f256286" providerId="LiveId" clId="{CC058484-AB50-4253-AFE0-ED2045B705D2}" dt="2023-03-19T13:29:19.440" v="11134" actId="164"/>
          <ac:spMkLst>
            <pc:docMk/>
            <pc:sldMk cId="3862632904" sldId="463"/>
            <ac:spMk id="39" creationId="{DD962D88-365B-AA94-6486-56DF927B3638}"/>
          </ac:spMkLst>
        </pc:spChg>
        <pc:spChg chg="add del mod">
          <ac:chgData name="Judson Santiago" userId="ebb108da2f256286" providerId="LiveId" clId="{CC058484-AB50-4253-AFE0-ED2045B705D2}" dt="2023-03-16T16:57:03.442" v="2491" actId="478"/>
          <ac:spMkLst>
            <pc:docMk/>
            <pc:sldMk cId="3862632904" sldId="463"/>
            <ac:spMk id="40" creationId="{5D31C0FC-AABE-788D-973A-BED30C7A588B}"/>
          </ac:spMkLst>
        </pc:spChg>
        <pc:spChg chg="add mod">
          <ac:chgData name="Judson Santiago" userId="ebb108da2f256286" providerId="LiveId" clId="{CC058484-AB50-4253-AFE0-ED2045B705D2}" dt="2023-03-19T13:29:19.440" v="11134" actId="164"/>
          <ac:spMkLst>
            <pc:docMk/>
            <pc:sldMk cId="3862632904" sldId="463"/>
            <ac:spMk id="40" creationId="{EAA85928-9168-7733-D1C1-3B34A8EA29C5}"/>
          </ac:spMkLst>
        </pc:spChg>
        <pc:spChg chg="mod">
          <ac:chgData name="Judson Santiago" userId="ebb108da2f256286" providerId="LiveId" clId="{CC058484-AB50-4253-AFE0-ED2045B705D2}" dt="2023-03-19T13:30:24.881" v="11154"/>
          <ac:spMkLst>
            <pc:docMk/>
            <pc:sldMk cId="3862632904" sldId="463"/>
            <ac:spMk id="43" creationId="{F5F63CC0-875C-9B2D-0C31-C8E9CDC65DC4}"/>
          </ac:spMkLst>
        </pc:spChg>
        <pc:spChg chg="mod">
          <ac:chgData name="Judson Santiago" userId="ebb108da2f256286" providerId="LiveId" clId="{CC058484-AB50-4253-AFE0-ED2045B705D2}" dt="2023-03-15T21:54:07.275" v="2403"/>
          <ac:spMkLst>
            <pc:docMk/>
            <pc:sldMk cId="3862632904" sldId="463"/>
            <ac:spMk id="43" creationId="{FB976D82-ABB9-BDAB-74F2-F894CEC8BCCB}"/>
          </ac:spMkLst>
        </pc:spChg>
        <pc:spChg chg="mod">
          <ac:chgData name="Judson Santiago" userId="ebb108da2f256286" providerId="LiveId" clId="{CC058484-AB50-4253-AFE0-ED2045B705D2}" dt="2023-03-15T21:54:07.275" v="2403"/>
          <ac:spMkLst>
            <pc:docMk/>
            <pc:sldMk cId="3862632904" sldId="463"/>
            <ac:spMk id="45" creationId="{9EF47410-143A-4329-C07D-C2796E26AC76}"/>
          </ac:spMkLst>
        </pc:spChg>
        <pc:spChg chg="del mod">
          <ac:chgData name="Judson Santiago" userId="ebb108da2f256286" providerId="LiveId" clId="{CC058484-AB50-4253-AFE0-ED2045B705D2}" dt="2023-03-15T21:54:13.301" v="2405" actId="478"/>
          <ac:spMkLst>
            <pc:docMk/>
            <pc:sldMk cId="3862632904" sldId="463"/>
            <ac:spMk id="46" creationId="{DEF2D923-3CCF-FB62-3364-F823AA4FAD23}"/>
          </ac:spMkLst>
        </pc:spChg>
        <pc:spChg chg="mod">
          <ac:chgData name="Judson Santiago" userId="ebb108da2f256286" providerId="LiveId" clId="{CC058484-AB50-4253-AFE0-ED2045B705D2}" dt="2023-03-15T21:54:07.275" v="2403"/>
          <ac:spMkLst>
            <pc:docMk/>
            <pc:sldMk cId="3862632904" sldId="463"/>
            <ac:spMk id="47" creationId="{4F3618D1-7707-14D7-EB4F-E03621BA62BC}"/>
          </ac:spMkLst>
        </pc:spChg>
        <pc:spChg chg="mod">
          <ac:chgData name="Judson Santiago" userId="ebb108da2f256286" providerId="LiveId" clId="{CC058484-AB50-4253-AFE0-ED2045B705D2}" dt="2023-03-15T21:54:07.275" v="2403"/>
          <ac:spMkLst>
            <pc:docMk/>
            <pc:sldMk cId="3862632904" sldId="463"/>
            <ac:spMk id="48" creationId="{0644DE6E-4736-2E36-3011-548E6BD873DE}"/>
          </ac:spMkLst>
        </pc:spChg>
        <pc:spChg chg="mod">
          <ac:chgData name="Judson Santiago" userId="ebb108da2f256286" providerId="LiveId" clId="{CC058484-AB50-4253-AFE0-ED2045B705D2}" dt="2023-03-19T13:30:24.881" v="11154"/>
          <ac:spMkLst>
            <pc:docMk/>
            <pc:sldMk cId="3862632904" sldId="463"/>
            <ac:spMk id="49" creationId="{2F444884-2D18-10CA-946D-9E873285DA6A}"/>
          </ac:spMkLst>
        </pc:spChg>
        <pc:spChg chg="mod">
          <ac:chgData name="Judson Santiago" userId="ebb108da2f256286" providerId="LiveId" clId="{CC058484-AB50-4253-AFE0-ED2045B705D2}" dt="2023-03-19T13:30:24.881" v="11154"/>
          <ac:spMkLst>
            <pc:docMk/>
            <pc:sldMk cId="3862632904" sldId="463"/>
            <ac:spMk id="50" creationId="{62583F7E-14E1-838D-31F3-A9227C5E76DF}"/>
          </ac:spMkLst>
        </pc:spChg>
        <pc:spChg chg="add mod ord">
          <ac:chgData name="Judson Santiago" userId="ebb108da2f256286" providerId="LiveId" clId="{CC058484-AB50-4253-AFE0-ED2045B705D2}" dt="2023-03-15T22:00:17.608" v="2465" actId="164"/>
          <ac:spMkLst>
            <pc:docMk/>
            <pc:sldMk cId="3862632904" sldId="463"/>
            <ac:spMk id="50" creationId="{8DF90AF1-F67F-C637-AD1E-0676E27A6B25}"/>
          </ac:spMkLst>
        </pc:spChg>
        <pc:spChg chg="mod">
          <ac:chgData name="Judson Santiago" userId="ebb108da2f256286" providerId="LiveId" clId="{CC058484-AB50-4253-AFE0-ED2045B705D2}" dt="2023-03-19T13:30:24.881" v="11154"/>
          <ac:spMkLst>
            <pc:docMk/>
            <pc:sldMk cId="3862632904" sldId="463"/>
            <ac:spMk id="51" creationId="{23055CC0-E6A8-CC53-325D-D2A0E388642D}"/>
          </ac:spMkLst>
        </pc:spChg>
        <pc:spChg chg="add del mod">
          <ac:chgData name="Judson Santiago" userId="ebb108da2f256286" providerId="LiveId" clId="{CC058484-AB50-4253-AFE0-ED2045B705D2}" dt="2023-03-15T21:56:52.716" v="2419" actId="478"/>
          <ac:spMkLst>
            <pc:docMk/>
            <pc:sldMk cId="3862632904" sldId="463"/>
            <ac:spMk id="51" creationId="{9B601CF7-DEE7-8CD6-DDF6-FE4C93BECA4D}"/>
          </ac:spMkLst>
        </pc:spChg>
        <pc:spChg chg="mod">
          <ac:chgData name="Judson Santiago" userId="ebb108da2f256286" providerId="LiveId" clId="{CC058484-AB50-4253-AFE0-ED2045B705D2}" dt="2023-03-19T13:30:24.881" v="11154"/>
          <ac:spMkLst>
            <pc:docMk/>
            <pc:sldMk cId="3862632904" sldId="463"/>
            <ac:spMk id="52" creationId="{2946C32C-FAB5-3A1B-F26C-8B34BD534D01}"/>
          </ac:spMkLst>
        </pc:spChg>
        <pc:spChg chg="add mod">
          <ac:chgData name="Judson Santiago" userId="ebb108da2f256286" providerId="LiveId" clId="{CC058484-AB50-4253-AFE0-ED2045B705D2}" dt="2023-03-15T22:00:17.608" v="2465" actId="164"/>
          <ac:spMkLst>
            <pc:docMk/>
            <pc:sldMk cId="3862632904" sldId="463"/>
            <ac:spMk id="52" creationId="{F358B14C-5396-46ED-7FCB-03C7E18012E8}"/>
          </ac:spMkLst>
        </pc:spChg>
        <pc:spChg chg="add mod">
          <ac:chgData name="Judson Santiago" userId="ebb108da2f256286" providerId="LiveId" clId="{CC058484-AB50-4253-AFE0-ED2045B705D2}" dt="2023-03-15T22:00:17.608" v="2465" actId="164"/>
          <ac:spMkLst>
            <pc:docMk/>
            <pc:sldMk cId="3862632904" sldId="463"/>
            <ac:spMk id="53" creationId="{1114A10C-F404-19CB-DC6E-5EEDA04D96CB}"/>
          </ac:spMkLst>
        </pc:spChg>
        <pc:spChg chg="add del mod">
          <ac:chgData name="Judson Santiago" userId="ebb108da2f256286" providerId="LiveId" clId="{CC058484-AB50-4253-AFE0-ED2045B705D2}" dt="2023-03-16T18:38:52.436" v="4996" actId="478"/>
          <ac:spMkLst>
            <pc:docMk/>
            <pc:sldMk cId="3862632904" sldId="463"/>
            <ac:spMk id="54" creationId="{BAC0BA8C-B574-96B8-C0E2-9B9CE6EBA85E}"/>
          </ac:spMkLst>
        </pc:spChg>
        <pc:spChg chg="add del mod">
          <ac:chgData name="Judson Santiago" userId="ebb108da2f256286" providerId="LiveId" clId="{CC058484-AB50-4253-AFE0-ED2045B705D2}" dt="2023-03-16T18:38:49.708" v="4995" actId="478"/>
          <ac:spMkLst>
            <pc:docMk/>
            <pc:sldMk cId="3862632904" sldId="463"/>
            <ac:spMk id="55" creationId="{D8E3B363-B662-3C7A-4AD7-6B08EBC12468}"/>
          </ac:spMkLst>
        </pc:spChg>
        <pc:spChg chg="add mod">
          <ac:chgData name="Judson Santiago" userId="ebb108da2f256286" providerId="LiveId" clId="{CC058484-AB50-4253-AFE0-ED2045B705D2}" dt="2023-03-15T22:00:17.608" v="2465" actId="164"/>
          <ac:spMkLst>
            <pc:docMk/>
            <pc:sldMk cId="3862632904" sldId="463"/>
            <ac:spMk id="56" creationId="{8B8AE5F4-DA8F-57A1-3423-A8D3B3859A60}"/>
          </ac:spMkLst>
        </pc:spChg>
        <pc:spChg chg="add mod">
          <ac:chgData name="Judson Santiago" userId="ebb108da2f256286" providerId="LiveId" clId="{CC058484-AB50-4253-AFE0-ED2045B705D2}" dt="2023-03-15T22:00:17.608" v="2465" actId="164"/>
          <ac:spMkLst>
            <pc:docMk/>
            <pc:sldMk cId="3862632904" sldId="463"/>
            <ac:spMk id="57" creationId="{568B5FDA-FB05-B9D9-A5BF-6CA0DA8DCD1D}"/>
          </ac:spMkLst>
        </pc:spChg>
        <pc:grpChg chg="mod">
          <ac:chgData name="Judson Santiago" userId="ebb108da2f256286" providerId="LiveId" clId="{CC058484-AB50-4253-AFE0-ED2045B705D2}" dt="2023-03-15T22:01:33.327" v="2471" actId="1076"/>
          <ac:grpSpMkLst>
            <pc:docMk/>
            <pc:sldMk cId="3862632904" sldId="463"/>
            <ac:grpSpMk id="4" creationId="{B0D99366-F268-C1A7-A977-AD3C13DF6E3D}"/>
          </ac:grpSpMkLst>
        </pc:grpChg>
        <pc:grpChg chg="add del mod">
          <ac:chgData name="Judson Santiago" userId="ebb108da2f256286" providerId="LiveId" clId="{CC058484-AB50-4253-AFE0-ED2045B705D2}" dt="2023-03-15T21:55:04.893" v="2413" actId="478"/>
          <ac:grpSpMkLst>
            <pc:docMk/>
            <pc:sldMk cId="3862632904" sldId="463"/>
            <ac:grpSpMk id="41" creationId="{5904E3AC-6F49-17BF-A268-B420655F89A4}"/>
          </ac:grpSpMkLst>
        </pc:grpChg>
        <pc:grpChg chg="add mod">
          <ac:chgData name="Judson Santiago" userId="ebb108da2f256286" providerId="LiveId" clId="{CC058484-AB50-4253-AFE0-ED2045B705D2}" dt="2023-03-19T13:29:19.440" v="11134" actId="164"/>
          <ac:grpSpMkLst>
            <pc:docMk/>
            <pc:sldMk cId="3862632904" sldId="463"/>
            <ac:grpSpMk id="41" creationId="{B64B35BF-62DC-3520-5195-3E402CC5A6C2}"/>
          </ac:grpSpMkLst>
        </pc:grpChg>
        <pc:grpChg chg="add del mod">
          <ac:chgData name="Judson Santiago" userId="ebb108da2f256286" providerId="LiveId" clId="{CC058484-AB50-4253-AFE0-ED2045B705D2}" dt="2023-03-19T13:30:29.279" v="11155" actId="478"/>
          <ac:grpSpMkLst>
            <pc:docMk/>
            <pc:sldMk cId="3862632904" sldId="463"/>
            <ac:grpSpMk id="42" creationId="{7D73102C-A507-EE23-EBC3-682898335485}"/>
          </ac:grpSpMkLst>
        </pc:grpChg>
        <pc:grpChg chg="add del mod">
          <ac:chgData name="Judson Santiago" userId="ebb108da2f256286" providerId="LiveId" clId="{CC058484-AB50-4253-AFE0-ED2045B705D2}" dt="2023-03-16T17:11:48.028" v="2655" actId="478"/>
          <ac:grpSpMkLst>
            <pc:docMk/>
            <pc:sldMk cId="3862632904" sldId="463"/>
            <ac:grpSpMk id="58" creationId="{7DA2A4A0-797E-E0A7-42B7-FF0901FE94B1}"/>
          </ac:grpSpMkLst>
        </pc:grpChg>
        <pc:grpChg chg="add del mod">
          <ac:chgData name="Judson Santiago" userId="ebb108da2f256286" providerId="LiveId" clId="{CC058484-AB50-4253-AFE0-ED2045B705D2}" dt="2023-03-19T13:22:49.585" v="11079" actId="165"/>
          <ac:grpSpMkLst>
            <pc:docMk/>
            <pc:sldMk cId="3862632904" sldId="463"/>
            <ac:grpSpMk id="59" creationId="{FA052C08-0A5E-B0D8-AE0F-8D72A9DCE5AE}"/>
          </ac:grpSpMkLst>
        </pc:grpChg>
        <pc:cxnChg chg="add mod ord">
          <ac:chgData name="Judson Santiago" userId="ebb108da2f256286" providerId="LiveId" clId="{CC058484-AB50-4253-AFE0-ED2045B705D2}" dt="2023-03-19T13:29:19.440" v="11134" actId="164"/>
          <ac:cxnSpMkLst>
            <pc:docMk/>
            <pc:sldMk cId="3862632904" sldId="463"/>
            <ac:cxnSpMk id="13" creationId="{5C8F7523-44CF-C5D3-56F7-3CFF749EDA6B}"/>
          </ac:cxnSpMkLst>
        </pc:cxnChg>
        <pc:cxnChg chg="add mod ord topLvl">
          <ac:chgData name="Judson Santiago" userId="ebb108da2f256286" providerId="LiveId" clId="{CC058484-AB50-4253-AFE0-ED2045B705D2}" dt="2023-03-19T13:29:19.440" v="11134" actId="164"/>
          <ac:cxnSpMkLst>
            <pc:docMk/>
            <pc:sldMk cId="3862632904" sldId="463"/>
            <ac:cxnSpMk id="14" creationId="{97731B13-97DF-F331-C21F-BD92EF458465}"/>
          </ac:cxnSpMkLst>
        </pc:cxnChg>
        <pc:cxnChg chg="mod ord topLvl">
          <ac:chgData name="Judson Santiago" userId="ebb108da2f256286" providerId="LiveId" clId="{CC058484-AB50-4253-AFE0-ED2045B705D2}" dt="2023-03-19T13:29:19.440" v="11134" actId="164"/>
          <ac:cxnSpMkLst>
            <pc:docMk/>
            <pc:sldMk cId="3862632904" sldId="463"/>
            <ac:cxnSpMk id="15" creationId="{3E14E088-3BFC-F3DF-E1B8-31C55728D0D9}"/>
          </ac:cxnSpMkLst>
        </pc:cxnChg>
        <pc:cxnChg chg="add mod ord topLvl">
          <ac:chgData name="Judson Santiago" userId="ebb108da2f256286" providerId="LiveId" clId="{CC058484-AB50-4253-AFE0-ED2045B705D2}" dt="2023-03-19T13:29:19.440" v="11134" actId="164"/>
          <ac:cxnSpMkLst>
            <pc:docMk/>
            <pc:sldMk cId="3862632904" sldId="463"/>
            <ac:cxnSpMk id="16" creationId="{0A0B6265-9D5A-959D-79F3-30D95171C656}"/>
          </ac:cxnSpMkLst>
        </pc:cxnChg>
        <pc:cxnChg chg="add mod ord">
          <ac:chgData name="Judson Santiago" userId="ebb108da2f256286" providerId="LiveId" clId="{CC058484-AB50-4253-AFE0-ED2045B705D2}" dt="2023-03-20T18:27:38.084" v="14263" actId="167"/>
          <ac:cxnSpMkLst>
            <pc:docMk/>
            <pc:sldMk cId="3862632904" sldId="463"/>
            <ac:cxnSpMk id="21" creationId="{E57E7BBB-756C-AF7E-5ED8-2EE30E33803E}"/>
          </ac:cxnSpMkLst>
        </pc:cxnChg>
        <pc:cxnChg chg="add mod ord">
          <ac:chgData name="Judson Santiago" userId="ebb108da2f256286" providerId="LiveId" clId="{CC058484-AB50-4253-AFE0-ED2045B705D2}" dt="2023-03-20T18:27:38.084" v="14263" actId="167"/>
          <ac:cxnSpMkLst>
            <pc:docMk/>
            <pc:sldMk cId="3862632904" sldId="463"/>
            <ac:cxnSpMk id="23" creationId="{6005B1AC-60FD-1725-FCA4-7E9795BC1E23}"/>
          </ac:cxnSpMkLst>
        </pc:cxnChg>
        <pc:cxnChg chg="add mod ord">
          <ac:chgData name="Judson Santiago" userId="ebb108da2f256286" providerId="LiveId" clId="{CC058484-AB50-4253-AFE0-ED2045B705D2}" dt="2023-03-20T18:27:38.084" v="14263" actId="167"/>
          <ac:cxnSpMkLst>
            <pc:docMk/>
            <pc:sldMk cId="3862632904" sldId="463"/>
            <ac:cxnSpMk id="26" creationId="{2B231ED3-4D8F-06C0-1D9C-4CEBDB1D52A9}"/>
          </ac:cxnSpMkLst>
        </pc:cxnChg>
        <pc:cxnChg chg="add mod ord topLvl">
          <ac:chgData name="Judson Santiago" userId="ebb108da2f256286" providerId="LiveId" clId="{CC058484-AB50-4253-AFE0-ED2045B705D2}" dt="2023-03-20T18:27:38.084" v="14263" actId="167"/>
          <ac:cxnSpMkLst>
            <pc:docMk/>
            <pc:sldMk cId="3862632904" sldId="463"/>
            <ac:cxnSpMk id="27" creationId="{670A1498-6DAF-AE5C-1EBC-7C0379FCA5D6}"/>
          </ac:cxnSpMkLst>
        </pc:cxnChg>
        <pc:cxnChg chg="add mod ord topLvl">
          <ac:chgData name="Judson Santiago" userId="ebb108da2f256286" providerId="LiveId" clId="{CC058484-AB50-4253-AFE0-ED2045B705D2}" dt="2023-03-20T18:27:38.084" v="14263" actId="167"/>
          <ac:cxnSpMkLst>
            <pc:docMk/>
            <pc:sldMk cId="3862632904" sldId="463"/>
            <ac:cxnSpMk id="28" creationId="{18937A29-7DF8-C55E-6666-F9EDA2C3FD59}"/>
          </ac:cxnSpMkLst>
        </pc:cxnChg>
        <pc:cxnChg chg="add mod ord">
          <ac:chgData name="Judson Santiago" userId="ebb108da2f256286" providerId="LiveId" clId="{CC058484-AB50-4253-AFE0-ED2045B705D2}" dt="2023-03-20T18:27:38.084" v="14263" actId="167"/>
          <ac:cxnSpMkLst>
            <pc:docMk/>
            <pc:sldMk cId="3862632904" sldId="463"/>
            <ac:cxnSpMk id="29" creationId="{E42F672F-F5C8-8011-C5F8-F7675114E692}"/>
          </ac:cxnSpMkLst>
        </pc:cxnChg>
        <pc:cxnChg chg="add mod">
          <ac:chgData name="Judson Santiago" userId="ebb108da2f256286" providerId="LiveId" clId="{CC058484-AB50-4253-AFE0-ED2045B705D2}" dt="2023-03-19T13:29:19.440" v="11134" actId="164"/>
          <ac:cxnSpMkLst>
            <pc:docMk/>
            <pc:sldMk cId="3862632904" sldId="463"/>
            <ac:cxnSpMk id="34" creationId="{EDB1E267-9F10-13F3-B5AD-2ABA64801476}"/>
          </ac:cxnSpMkLst>
        </pc:cxnChg>
        <pc:cxnChg chg="add mod">
          <ac:chgData name="Judson Santiago" userId="ebb108da2f256286" providerId="LiveId" clId="{CC058484-AB50-4253-AFE0-ED2045B705D2}" dt="2023-03-16T16:57:39.583" v="2524" actId="1038"/>
          <ac:cxnSpMkLst>
            <pc:docMk/>
            <pc:sldMk cId="3862632904" sldId="463"/>
            <ac:cxnSpMk id="35" creationId="{543B9B29-E528-25F1-B427-8AB3B7087938}"/>
          </ac:cxnSpMkLst>
        </pc:cxnChg>
        <pc:cxnChg chg="add mod">
          <ac:chgData name="Judson Santiago" userId="ebb108da2f256286" providerId="LiveId" clId="{CC058484-AB50-4253-AFE0-ED2045B705D2}" dt="2023-03-16T16:57:25.399" v="2510" actId="1036"/>
          <ac:cxnSpMkLst>
            <pc:docMk/>
            <pc:sldMk cId="3862632904" sldId="463"/>
            <ac:cxnSpMk id="36" creationId="{50CB18CE-2B00-F93A-3178-A12BE0927C60}"/>
          </ac:cxnSpMkLst>
        </pc:cxnChg>
        <pc:cxnChg chg="add mod">
          <ac:chgData name="Judson Santiago" userId="ebb108da2f256286" providerId="LiveId" clId="{CC058484-AB50-4253-AFE0-ED2045B705D2}" dt="2023-03-15T22:00:17.608" v="2465" actId="164"/>
          <ac:cxnSpMkLst>
            <pc:docMk/>
            <pc:sldMk cId="3862632904" sldId="463"/>
            <ac:cxnSpMk id="37" creationId="{A85F7DDE-922C-1FF3-B4E7-A8AEA683CB62}"/>
          </ac:cxnSpMkLst>
        </pc:cxnChg>
        <pc:cxnChg chg="add mod">
          <ac:chgData name="Judson Santiago" userId="ebb108da2f256286" providerId="LiveId" clId="{CC058484-AB50-4253-AFE0-ED2045B705D2}" dt="2023-03-15T22:00:17.608" v="2465" actId="164"/>
          <ac:cxnSpMkLst>
            <pc:docMk/>
            <pc:sldMk cId="3862632904" sldId="463"/>
            <ac:cxnSpMk id="38" creationId="{E295436F-763B-118A-90CC-63C8CD45FB43}"/>
          </ac:cxnSpMkLst>
        </pc:cxnChg>
        <pc:cxnChg chg="add mod">
          <ac:chgData name="Judson Santiago" userId="ebb108da2f256286" providerId="LiveId" clId="{CC058484-AB50-4253-AFE0-ED2045B705D2}" dt="2023-03-16T16:57:03.442" v="2491" actId="478"/>
          <ac:cxnSpMkLst>
            <pc:docMk/>
            <pc:sldMk cId="3862632904" sldId="463"/>
            <ac:cxnSpMk id="39" creationId="{4917DD52-1E1E-9BD3-65D8-CB5C04143224}"/>
          </ac:cxnSpMkLst>
        </pc:cxnChg>
        <pc:cxnChg chg="mod">
          <ac:chgData name="Judson Santiago" userId="ebb108da2f256286" providerId="LiveId" clId="{CC058484-AB50-4253-AFE0-ED2045B705D2}" dt="2023-03-15T21:54:07.275" v="2403"/>
          <ac:cxnSpMkLst>
            <pc:docMk/>
            <pc:sldMk cId="3862632904" sldId="463"/>
            <ac:cxnSpMk id="42" creationId="{6280B789-DC04-6FE9-F702-F58568CB3938}"/>
          </ac:cxnSpMkLst>
        </pc:cxnChg>
        <pc:cxnChg chg="mod">
          <ac:chgData name="Judson Santiago" userId="ebb108da2f256286" providerId="LiveId" clId="{CC058484-AB50-4253-AFE0-ED2045B705D2}" dt="2023-03-19T13:30:24.881" v="11154"/>
          <ac:cxnSpMkLst>
            <pc:docMk/>
            <pc:sldMk cId="3862632904" sldId="463"/>
            <ac:cxnSpMk id="44" creationId="{939412D1-B7F9-952B-8C2D-E3C599770306}"/>
          </ac:cxnSpMkLst>
        </pc:cxnChg>
        <pc:cxnChg chg="mod">
          <ac:chgData name="Judson Santiago" userId="ebb108da2f256286" providerId="LiveId" clId="{CC058484-AB50-4253-AFE0-ED2045B705D2}" dt="2023-03-15T21:54:07.275" v="2403"/>
          <ac:cxnSpMkLst>
            <pc:docMk/>
            <pc:sldMk cId="3862632904" sldId="463"/>
            <ac:cxnSpMk id="44" creationId="{93C8C527-FC61-2BC6-AD35-CB5F321F67C0}"/>
          </ac:cxnSpMkLst>
        </pc:cxnChg>
        <pc:cxnChg chg="mod">
          <ac:chgData name="Judson Santiago" userId="ebb108da2f256286" providerId="LiveId" clId="{CC058484-AB50-4253-AFE0-ED2045B705D2}" dt="2023-03-19T13:30:24.881" v="11154"/>
          <ac:cxnSpMkLst>
            <pc:docMk/>
            <pc:sldMk cId="3862632904" sldId="463"/>
            <ac:cxnSpMk id="45" creationId="{20A1ED17-D5EE-52A2-5501-7A46D24A12D8}"/>
          </ac:cxnSpMkLst>
        </pc:cxnChg>
        <pc:cxnChg chg="mod">
          <ac:chgData name="Judson Santiago" userId="ebb108da2f256286" providerId="LiveId" clId="{CC058484-AB50-4253-AFE0-ED2045B705D2}" dt="2023-03-19T13:30:24.881" v="11154"/>
          <ac:cxnSpMkLst>
            <pc:docMk/>
            <pc:sldMk cId="3862632904" sldId="463"/>
            <ac:cxnSpMk id="46" creationId="{ED6564D3-5834-2EB7-C077-2F193122D326}"/>
          </ac:cxnSpMkLst>
        </pc:cxnChg>
        <pc:cxnChg chg="mod">
          <ac:chgData name="Judson Santiago" userId="ebb108da2f256286" providerId="LiveId" clId="{CC058484-AB50-4253-AFE0-ED2045B705D2}" dt="2023-03-19T13:30:24.881" v="11154"/>
          <ac:cxnSpMkLst>
            <pc:docMk/>
            <pc:sldMk cId="3862632904" sldId="463"/>
            <ac:cxnSpMk id="47" creationId="{671B925C-84E7-AAF1-3193-0973FD6A887B}"/>
          </ac:cxnSpMkLst>
        </pc:cxnChg>
        <pc:cxnChg chg="mod">
          <ac:chgData name="Judson Santiago" userId="ebb108da2f256286" providerId="LiveId" clId="{CC058484-AB50-4253-AFE0-ED2045B705D2}" dt="2023-03-19T13:30:24.881" v="11154"/>
          <ac:cxnSpMkLst>
            <pc:docMk/>
            <pc:sldMk cId="3862632904" sldId="463"/>
            <ac:cxnSpMk id="48" creationId="{9893445E-B4B0-818A-3FAC-7F76E8E72AFD}"/>
          </ac:cxnSpMkLst>
        </pc:cxnChg>
        <pc:cxnChg chg="del mod">
          <ac:chgData name="Judson Santiago" userId="ebb108da2f256286" providerId="LiveId" clId="{CC058484-AB50-4253-AFE0-ED2045B705D2}" dt="2023-03-15T21:54:10.358" v="2404" actId="478"/>
          <ac:cxnSpMkLst>
            <pc:docMk/>
            <pc:sldMk cId="3862632904" sldId="463"/>
            <ac:cxnSpMk id="49" creationId="{7DD57AF3-9093-97E1-75EC-9C9C95A476E1}"/>
          </ac:cxnSpMkLst>
        </pc:cxnChg>
      </pc:sldChg>
      <pc:sldChg chg="addSp delSp modSp new mod">
        <pc:chgData name="Judson Santiago" userId="ebb108da2f256286" providerId="LiveId" clId="{CC058484-AB50-4253-AFE0-ED2045B705D2}" dt="2023-03-17T11:24:19.655" v="7262" actId="1076"/>
        <pc:sldMkLst>
          <pc:docMk/>
          <pc:sldMk cId="1148178808" sldId="464"/>
        </pc:sldMkLst>
        <pc:spChg chg="mod">
          <ac:chgData name="Judson Santiago" userId="ebb108da2f256286" providerId="LiveId" clId="{CC058484-AB50-4253-AFE0-ED2045B705D2}" dt="2023-03-16T18:45:29.074" v="5016" actId="20577"/>
          <ac:spMkLst>
            <pc:docMk/>
            <pc:sldMk cId="1148178808" sldId="464"/>
            <ac:spMk id="2" creationId="{A45F5F18-7A29-4998-CAF3-37CC0402FE15}"/>
          </ac:spMkLst>
        </pc:spChg>
        <pc:spChg chg="mod">
          <ac:chgData name="Judson Santiago" userId="ebb108da2f256286" providerId="LiveId" clId="{CC058484-AB50-4253-AFE0-ED2045B705D2}" dt="2023-03-17T10:59:00.332" v="6839" actId="207"/>
          <ac:spMkLst>
            <pc:docMk/>
            <pc:sldMk cId="1148178808" sldId="464"/>
            <ac:spMk id="3" creationId="{D4D2DB92-404E-0B55-F3A9-6E852EBA8B40}"/>
          </ac:spMkLst>
        </pc:spChg>
        <pc:spChg chg="del mod topLvl">
          <ac:chgData name="Judson Santiago" userId="ebb108da2f256286" providerId="LiveId" clId="{CC058484-AB50-4253-AFE0-ED2045B705D2}" dt="2023-03-17T10:43:21.554" v="6557" actId="478"/>
          <ac:spMkLst>
            <pc:docMk/>
            <pc:sldMk cId="1148178808" sldId="464"/>
            <ac:spMk id="7" creationId="{78679240-4AF4-3C22-F865-2402A09CB6C3}"/>
          </ac:spMkLst>
        </pc:spChg>
        <pc:spChg chg="del mod topLvl">
          <ac:chgData name="Judson Santiago" userId="ebb108da2f256286" providerId="LiveId" clId="{CC058484-AB50-4253-AFE0-ED2045B705D2}" dt="2023-03-17T10:43:24.187" v="6558" actId="478"/>
          <ac:spMkLst>
            <pc:docMk/>
            <pc:sldMk cId="1148178808" sldId="464"/>
            <ac:spMk id="12" creationId="{4EA405C7-5206-3E22-00E1-E78D3499268C}"/>
          </ac:spMkLst>
        </pc:spChg>
        <pc:spChg chg="del mod topLvl">
          <ac:chgData name="Judson Santiago" userId="ebb108da2f256286" providerId="LiveId" clId="{CC058484-AB50-4253-AFE0-ED2045B705D2}" dt="2023-03-17T10:43:28.610" v="6561" actId="478"/>
          <ac:spMkLst>
            <pc:docMk/>
            <pc:sldMk cId="1148178808" sldId="464"/>
            <ac:spMk id="14" creationId="{6174E29E-5185-521A-C2FC-CF08D557223A}"/>
          </ac:spMkLst>
        </pc:spChg>
        <pc:spChg chg="del mod topLvl">
          <ac:chgData name="Judson Santiago" userId="ebb108da2f256286" providerId="LiveId" clId="{CC058484-AB50-4253-AFE0-ED2045B705D2}" dt="2023-03-17T10:43:06.426" v="6551" actId="478"/>
          <ac:spMkLst>
            <pc:docMk/>
            <pc:sldMk cId="1148178808" sldId="464"/>
            <ac:spMk id="17" creationId="{9D96BDB0-8082-2310-5E5E-807F790B7999}"/>
          </ac:spMkLst>
        </pc:spChg>
        <pc:spChg chg="del mod topLvl">
          <ac:chgData name="Judson Santiago" userId="ebb108da2f256286" providerId="LiveId" clId="{CC058484-AB50-4253-AFE0-ED2045B705D2}" dt="2023-03-17T10:43:14.426" v="6555" actId="478"/>
          <ac:spMkLst>
            <pc:docMk/>
            <pc:sldMk cId="1148178808" sldId="464"/>
            <ac:spMk id="18" creationId="{942233F8-E6A1-18D6-C418-B59D13AE9E01}"/>
          </ac:spMkLst>
        </pc:spChg>
        <pc:spChg chg="mod">
          <ac:chgData name="Judson Santiago" userId="ebb108da2f256286" providerId="LiveId" clId="{CC058484-AB50-4253-AFE0-ED2045B705D2}" dt="2023-03-17T10:43:03.389" v="6550" actId="165"/>
          <ac:spMkLst>
            <pc:docMk/>
            <pc:sldMk cId="1148178808" sldId="464"/>
            <ac:spMk id="19" creationId="{DFA07E8C-C413-0461-5553-06D8DBDD27C1}"/>
          </ac:spMkLst>
        </pc:spChg>
        <pc:spChg chg="mod">
          <ac:chgData name="Judson Santiago" userId="ebb108da2f256286" providerId="LiveId" clId="{CC058484-AB50-4253-AFE0-ED2045B705D2}" dt="2023-03-17T10:43:03.389" v="6550" actId="165"/>
          <ac:spMkLst>
            <pc:docMk/>
            <pc:sldMk cId="1148178808" sldId="464"/>
            <ac:spMk id="20" creationId="{97858408-9E7D-C897-A569-2466DA466A16}"/>
          </ac:spMkLst>
        </pc:spChg>
        <pc:spChg chg="del mod topLvl">
          <ac:chgData name="Judson Santiago" userId="ebb108da2f256286" providerId="LiveId" clId="{CC058484-AB50-4253-AFE0-ED2045B705D2}" dt="2023-03-17T10:43:10.946" v="6553" actId="478"/>
          <ac:spMkLst>
            <pc:docMk/>
            <pc:sldMk cId="1148178808" sldId="464"/>
            <ac:spMk id="21" creationId="{2E6A42B5-CC7A-7CC8-2E51-5031C981B6CE}"/>
          </ac:spMkLst>
        </pc:spChg>
        <pc:spChg chg="del mod topLvl">
          <ac:chgData name="Judson Santiago" userId="ebb108da2f256286" providerId="LiveId" clId="{CC058484-AB50-4253-AFE0-ED2045B705D2}" dt="2023-03-17T10:43:09.300" v="6552" actId="478"/>
          <ac:spMkLst>
            <pc:docMk/>
            <pc:sldMk cId="1148178808" sldId="464"/>
            <ac:spMk id="22" creationId="{D867F3C3-C07A-9440-5302-B24E665FDD04}"/>
          </ac:spMkLst>
        </pc:spChg>
        <pc:spChg chg="add mod">
          <ac:chgData name="Judson Santiago" userId="ebb108da2f256286" providerId="LiveId" clId="{CC058484-AB50-4253-AFE0-ED2045B705D2}" dt="2023-03-17T10:58:15.628" v="6781" actId="1076"/>
          <ac:spMkLst>
            <pc:docMk/>
            <pc:sldMk cId="1148178808" sldId="464"/>
            <ac:spMk id="23" creationId="{D8469F42-9ED0-83CC-87EC-6DE2A7232E9B}"/>
          </ac:spMkLst>
        </pc:spChg>
        <pc:spChg chg="add mod">
          <ac:chgData name="Judson Santiago" userId="ebb108da2f256286" providerId="LiveId" clId="{CC058484-AB50-4253-AFE0-ED2045B705D2}" dt="2023-03-17T10:58:20.429" v="6782" actId="1076"/>
          <ac:spMkLst>
            <pc:docMk/>
            <pc:sldMk cId="1148178808" sldId="464"/>
            <ac:spMk id="25" creationId="{CEE849BC-5861-FCA3-4374-4A2DADB74893}"/>
          </ac:spMkLst>
        </pc:spChg>
        <pc:spChg chg="add mod">
          <ac:chgData name="Judson Santiago" userId="ebb108da2f256286" providerId="LiveId" clId="{CC058484-AB50-4253-AFE0-ED2045B705D2}" dt="2023-03-17T10:57:53.314" v="6778" actId="164"/>
          <ac:spMkLst>
            <pc:docMk/>
            <pc:sldMk cId="1148178808" sldId="464"/>
            <ac:spMk id="28" creationId="{92E81203-A165-B035-5D3F-DF99C89C432B}"/>
          </ac:spMkLst>
        </pc:spChg>
        <pc:spChg chg="add mod">
          <ac:chgData name="Judson Santiago" userId="ebb108da2f256286" providerId="LiveId" clId="{CC058484-AB50-4253-AFE0-ED2045B705D2}" dt="2023-03-17T10:58:30.505" v="6783" actId="1076"/>
          <ac:spMkLst>
            <pc:docMk/>
            <pc:sldMk cId="1148178808" sldId="464"/>
            <ac:spMk id="43" creationId="{FFFB6974-FCEF-1CB3-061D-67328DFAB2F7}"/>
          </ac:spMkLst>
        </pc:spChg>
        <pc:spChg chg="add mod">
          <ac:chgData name="Judson Santiago" userId="ebb108da2f256286" providerId="LiveId" clId="{CC058484-AB50-4253-AFE0-ED2045B705D2}" dt="2023-03-17T10:57:53.314" v="6778" actId="164"/>
          <ac:spMkLst>
            <pc:docMk/>
            <pc:sldMk cId="1148178808" sldId="464"/>
            <ac:spMk id="44" creationId="{490F2A84-281D-A5E5-8ABD-DA46BC9682F1}"/>
          </ac:spMkLst>
        </pc:spChg>
        <pc:spChg chg="add mod">
          <ac:chgData name="Judson Santiago" userId="ebb108da2f256286" providerId="LiveId" clId="{CC058484-AB50-4253-AFE0-ED2045B705D2}" dt="2023-03-17T10:58:00.920" v="6779" actId="164"/>
          <ac:spMkLst>
            <pc:docMk/>
            <pc:sldMk cId="1148178808" sldId="464"/>
            <ac:spMk id="46" creationId="{ACFF75CD-6313-185B-54A9-97990358E7F3}"/>
          </ac:spMkLst>
        </pc:spChg>
        <pc:spChg chg="add mod">
          <ac:chgData name="Judson Santiago" userId="ebb108da2f256286" providerId="LiveId" clId="{CC058484-AB50-4253-AFE0-ED2045B705D2}" dt="2023-03-17T10:58:00.920" v="6779" actId="164"/>
          <ac:spMkLst>
            <pc:docMk/>
            <pc:sldMk cId="1148178808" sldId="464"/>
            <ac:spMk id="48" creationId="{F3817CEE-E2FF-2CDA-B92A-E184E9A80015}"/>
          </ac:spMkLst>
        </pc:spChg>
        <pc:spChg chg="add mod">
          <ac:chgData name="Judson Santiago" userId="ebb108da2f256286" providerId="LiveId" clId="{CC058484-AB50-4253-AFE0-ED2045B705D2}" dt="2023-03-17T10:58:00.920" v="6779" actId="164"/>
          <ac:spMkLst>
            <pc:docMk/>
            <pc:sldMk cId="1148178808" sldId="464"/>
            <ac:spMk id="49" creationId="{AFA86F81-BA73-9C34-F0D6-394F182C0548}"/>
          </ac:spMkLst>
        </pc:spChg>
        <pc:spChg chg="add mod">
          <ac:chgData name="Judson Santiago" userId="ebb108da2f256286" providerId="LiveId" clId="{CC058484-AB50-4253-AFE0-ED2045B705D2}" dt="2023-03-17T10:58:00.920" v="6779" actId="164"/>
          <ac:spMkLst>
            <pc:docMk/>
            <pc:sldMk cId="1148178808" sldId="464"/>
            <ac:spMk id="53" creationId="{ED59D503-8629-40A9-A1F6-833E35C0E9A6}"/>
          </ac:spMkLst>
        </pc:spChg>
        <pc:spChg chg="add mod">
          <ac:chgData name="Judson Santiago" userId="ebb108da2f256286" providerId="LiveId" clId="{CC058484-AB50-4253-AFE0-ED2045B705D2}" dt="2023-03-17T11:24:19.655" v="7262" actId="1076"/>
          <ac:spMkLst>
            <pc:docMk/>
            <pc:sldMk cId="1148178808" sldId="464"/>
            <ac:spMk id="54" creationId="{8698FE5A-A6D8-515D-8A30-C1AFAEEFE73B}"/>
          </ac:spMkLst>
        </pc:spChg>
        <pc:spChg chg="add mod">
          <ac:chgData name="Judson Santiago" userId="ebb108da2f256286" providerId="LiveId" clId="{CC058484-AB50-4253-AFE0-ED2045B705D2}" dt="2023-03-17T10:58:00.920" v="6779" actId="164"/>
          <ac:spMkLst>
            <pc:docMk/>
            <pc:sldMk cId="1148178808" sldId="464"/>
            <ac:spMk id="60" creationId="{936D0BBE-F6F5-EF43-A228-953CCC698E89}"/>
          </ac:spMkLst>
        </pc:spChg>
        <pc:grpChg chg="add del mod">
          <ac:chgData name="Judson Santiago" userId="ebb108da2f256286" providerId="LiveId" clId="{CC058484-AB50-4253-AFE0-ED2045B705D2}" dt="2023-03-17T10:43:03.389" v="6550" actId="165"/>
          <ac:grpSpMkLst>
            <pc:docMk/>
            <pc:sldMk cId="1148178808" sldId="464"/>
            <ac:grpSpMk id="4" creationId="{45813A16-7963-BFD3-B5C0-C9CF8861B60E}"/>
          </ac:grpSpMkLst>
        </pc:grpChg>
        <pc:grpChg chg="del mod topLvl">
          <ac:chgData name="Judson Santiago" userId="ebb108da2f256286" providerId="LiveId" clId="{CC058484-AB50-4253-AFE0-ED2045B705D2}" dt="2023-03-17T10:43:09.300" v="6552" actId="478"/>
          <ac:grpSpMkLst>
            <pc:docMk/>
            <pc:sldMk cId="1148178808" sldId="464"/>
            <ac:grpSpMk id="5" creationId="{FA558173-F7F6-84C7-C3A2-73F12F02D692}"/>
          </ac:grpSpMkLst>
        </pc:grpChg>
        <pc:grpChg chg="del mod topLvl">
          <ac:chgData name="Judson Santiago" userId="ebb108da2f256286" providerId="LiveId" clId="{CC058484-AB50-4253-AFE0-ED2045B705D2}" dt="2023-03-17T10:43:15.682" v="6556" actId="478"/>
          <ac:grpSpMkLst>
            <pc:docMk/>
            <pc:sldMk cId="1148178808" sldId="464"/>
            <ac:grpSpMk id="13" creationId="{A366B9CB-5516-D992-366C-E3CC287030CD}"/>
          </ac:grpSpMkLst>
        </pc:grpChg>
        <pc:grpChg chg="add mod">
          <ac:chgData name="Judson Santiago" userId="ebb108da2f256286" providerId="LiveId" clId="{CC058484-AB50-4253-AFE0-ED2045B705D2}" dt="2023-03-17T10:58:38.276" v="6784" actId="1076"/>
          <ac:grpSpMkLst>
            <pc:docMk/>
            <pc:sldMk cId="1148178808" sldId="464"/>
            <ac:grpSpMk id="62" creationId="{C8DB4E79-7852-817D-BD5B-5CCED8634D0A}"/>
          </ac:grpSpMkLst>
        </pc:grpChg>
        <pc:grpChg chg="add mod">
          <ac:chgData name="Judson Santiago" userId="ebb108da2f256286" providerId="LiveId" clId="{CC058484-AB50-4253-AFE0-ED2045B705D2}" dt="2023-03-17T10:58:48.914" v="6838" actId="1038"/>
          <ac:grpSpMkLst>
            <pc:docMk/>
            <pc:sldMk cId="1148178808" sldId="464"/>
            <ac:grpSpMk id="63" creationId="{CAA85BBD-9620-34EC-CB9E-01D81AFE6190}"/>
          </ac:grpSpMkLst>
        </pc:grpChg>
        <pc:cxnChg chg="del mod topLvl">
          <ac:chgData name="Judson Santiago" userId="ebb108da2f256286" providerId="LiveId" clId="{CC058484-AB50-4253-AFE0-ED2045B705D2}" dt="2023-03-17T10:43:25.506" v="6559" actId="478"/>
          <ac:cxnSpMkLst>
            <pc:docMk/>
            <pc:sldMk cId="1148178808" sldId="464"/>
            <ac:cxnSpMk id="6" creationId="{7BEB0B73-3D39-6AC9-E6BF-8D8AE82F65CC}"/>
          </ac:cxnSpMkLst>
        </pc:cxnChg>
        <pc:cxnChg chg="del mod topLvl">
          <ac:chgData name="Judson Santiago" userId="ebb108da2f256286" providerId="LiveId" clId="{CC058484-AB50-4253-AFE0-ED2045B705D2}" dt="2023-03-17T10:43:26.066" v="6560" actId="478"/>
          <ac:cxnSpMkLst>
            <pc:docMk/>
            <pc:sldMk cId="1148178808" sldId="464"/>
            <ac:cxnSpMk id="8" creationId="{E9BD6E83-873A-D494-5ABA-DB363981293F}"/>
          </ac:cxnSpMkLst>
        </pc:cxnChg>
        <pc:cxnChg chg="del mod topLvl">
          <ac:chgData name="Judson Santiago" userId="ebb108da2f256286" providerId="LiveId" clId="{CC058484-AB50-4253-AFE0-ED2045B705D2}" dt="2023-03-17T10:44:42.034" v="6572" actId="478"/>
          <ac:cxnSpMkLst>
            <pc:docMk/>
            <pc:sldMk cId="1148178808" sldId="464"/>
            <ac:cxnSpMk id="9" creationId="{C82735FF-6FDC-EE62-790F-03DA5263DE45}"/>
          </ac:cxnSpMkLst>
        </pc:cxnChg>
        <pc:cxnChg chg="del mod topLvl">
          <ac:chgData name="Judson Santiago" userId="ebb108da2f256286" providerId="LiveId" clId="{CC058484-AB50-4253-AFE0-ED2045B705D2}" dt="2023-03-17T10:44:40.458" v="6571" actId="478"/>
          <ac:cxnSpMkLst>
            <pc:docMk/>
            <pc:sldMk cId="1148178808" sldId="464"/>
            <ac:cxnSpMk id="10" creationId="{49B3CC6A-5BC1-12BB-197A-347737074D6D}"/>
          </ac:cxnSpMkLst>
        </pc:cxnChg>
        <pc:cxnChg chg="mod topLvl">
          <ac:chgData name="Judson Santiago" userId="ebb108da2f256286" providerId="LiveId" clId="{CC058484-AB50-4253-AFE0-ED2045B705D2}" dt="2023-03-17T10:57:53.314" v="6778" actId="164"/>
          <ac:cxnSpMkLst>
            <pc:docMk/>
            <pc:sldMk cId="1148178808" sldId="464"/>
            <ac:cxnSpMk id="11" creationId="{EE2474ED-38EA-18D4-BACF-19EEA3689F1B}"/>
          </ac:cxnSpMkLst>
        </pc:cxnChg>
        <pc:cxnChg chg="del mod topLvl">
          <ac:chgData name="Judson Santiago" userId="ebb108da2f256286" providerId="LiveId" clId="{CC058484-AB50-4253-AFE0-ED2045B705D2}" dt="2023-03-17T10:43:12.242" v="6554" actId="478"/>
          <ac:cxnSpMkLst>
            <pc:docMk/>
            <pc:sldMk cId="1148178808" sldId="464"/>
            <ac:cxnSpMk id="15" creationId="{BB0E72F6-5E7D-A029-01AC-10AFBB7B11D7}"/>
          </ac:cxnSpMkLst>
        </pc:cxnChg>
        <pc:cxnChg chg="del mod">
          <ac:chgData name="Judson Santiago" userId="ebb108da2f256286" providerId="LiveId" clId="{CC058484-AB50-4253-AFE0-ED2045B705D2}" dt="2023-03-17T10:42:59.123" v="6549" actId="478"/>
          <ac:cxnSpMkLst>
            <pc:docMk/>
            <pc:sldMk cId="1148178808" sldId="464"/>
            <ac:cxnSpMk id="16" creationId="{DF28EFD2-1D51-FCD4-D905-5DBC691DA14A}"/>
          </ac:cxnSpMkLst>
        </pc:cxnChg>
        <pc:cxnChg chg="add mod">
          <ac:chgData name="Judson Santiago" userId="ebb108da2f256286" providerId="LiveId" clId="{CC058484-AB50-4253-AFE0-ED2045B705D2}" dt="2023-03-17T10:57:53.314" v="6778" actId="164"/>
          <ac:cxnSpMkLst>
            <pc:docMk/>
            <pc:sldMk cId="1148178808" sldId="464"/>
            <ac:cxnSpMk id="24" creationId="{18874AD0-3D42-312F-ACF4-3FBB95AC9E83}"/>
          </ac:cxnSpMkLst>
        </pc:cxnChg>
        <pc:cxnChg chg="add mod">
          <ac:chgData name="Judson Santiago" userId="ebb108da2f256286" providerId="LiveId" clId="{CC058484-AB50-4253-AFE0-ED2045B705D2}" dt="2023-03-17T10:57:53.314" v="6778" actId="164"/>
          <ac:cxnSpMkLst>
            <pc:docMk/>
            <pc:sldMk cId="1148178808" sldId="464"/>
            <ac:cxnSpMk id="32" creationId="{47EBCBC7-65E9-2553-89F8-F6BC0219669B}"/>
          </ac:cxnSpMkLst>
        </pc:cxnChg>
        <pc:cxnChg chg="add mod">
          <ac:chgData name="Judson Santiago" userId="ebb108da2f256286" providerId="LiveId" clId="{CC058484-AB50-4253-AFE0-ED2045B705D2}" dt="2023-03-17T10:57:53.314" v="6778" actId="164"/>
          <ac:cxnSpMkLst>
            <pc:docMk/>
            <pc:sldMk cId="1148178808" sldId="464"/>
            <ac:cxnSpMk id="33" creationId="{A63DFDBD-C96D-6496-9C74-E1EEF94B33FA}"/>
          </ac:cxnSpMkLst>
        </pc:cxnChg>
        <pc:cxnChg chg="add mod">
          <ac:chgData name="Judson Santiago" userId="ebb108da2f256286" providerId="LiveId" clId="{CC058484-AB50-4253-AFE0-ED2045B705D2}" dt="2023-03-17T10:57:53.314" v="6778" actId="164"/>
          <ac:cxnSpMkLst>
            <pc:docMk/>
            <pc:sldMk cId="1148178808" sldId="464"/>
            <ac:cxnSpMk id="34" creationId="{D54569EE-0C10-F6F7-571C-AFC3767A5E7E}"/>
          </ac:cxnSpMkLst>
        </pc:cxnChg>
        <pc:cxnChg chg="add mod">
          <ac:chgData name="Judson Santiago" userId="ebb108da2f256286" providerId="LiveId" clId="{CC058484-AB50-4253-AFE0-ED2045B705D2}" dt="2023-03-17T10:58:00.920" v="6779" actId="164"/>
          <ac:cxnSpMkLst>
            <pc:docMk/>
            <pc:sldMk cId="1148178808" sldId="464"/>
            <ac:cxnSpMk id="45" creationId="{F85A5D97-B2DA-50BB-15DB-014C4F0B96AB}"/>
          </ac:cxnSpMkLst>
        </pc:cxnChg>
        <pc:cxnChg chg="add del mod">
          <ac:chgData name="Judson Santiago" userId="ebb108da2f256286" providerId="LiveId" clId="{CC058484-AB50-4253-AFE0-ED2045B705D2}" dt="2023-03-17T10:51:26.947" v="6659" actId="21"/>
          <ac:cxnSpMkLst>
            <pc:docMk/>
            <pc:sldMk cId="1148178808" sldId="464"/>
            <ac:cxnSpMk id="47" creationId="{DAA69929-5875-F7EA-2F45-6DA76F759C56}"/>
          </ac:cxnSpMkLst>
        </pc:cxnChg>
        <pc:cxnChg chg="add del mod">
          <ac:chgData name="Judson Santiago" userId="ebb108da2f256286" providerId="LiveId" clId="{CC058484-AB50-4253-AFE0-ED2045B705D2}" dt="2023-03-17T10:52:43.968" v="6671" actId="478"/>
          <ac:cxnSpMkLst>
            <pc:docMk/>
            <pc:sldMk cId="1148178808" sldId="464"/>
            <ac:cxnSpMk id="50" creationId="{31EDFC28-7836-4686-B6D8-EF9B9D1ADFA6}"/>
          </ac:cxnSpMkLst>
        </pc:cxnChg>
        <pc:cxnChg chg="add del mod">
          <ac:chgData name="Judson Santiago" userId="ebb108da2f256286" providerId="LiveId" clId="{CC058484-AB50-4253-AFE0-ED2045B705D2}" dt="2023-03-17T10:52:45.191" v="6672" actId="478"/>
          <ac:cxnSpMkLst>
            <pc:docMk/>
            <pc:sldMk cId="1148178808" sldId="464"/>
            <ac:cxnSpMk id="51" creationId="{3252718C-1BA4-1E39-6CF4-A2A4F8A4EC3D}"/>
          </ac:cxnSpMkLst>
        </pc:cxnChg>
        <pc:cxnChg chg="add mod ord">
          <ac:chgData name="Judson Santiago" userId="ebb108da2f256286" providerId="LiveId" clId="{CC058484-AB50-4253-AFE0-ED2045B705D2}" dt="2023-03-17T10:58:00.920" v="6779" actId="164"/>
          <ac:cxnSpMkLst>
            <pc:docMk/>
            <pc:sldMk cId="1148178808" sldId="464"/>
            <ac:cxnSpMk id="52" creationId="{4EE5A217-3649-6158-E721-0B00D52129D0}"/>
          </ac:cxnSpMkLst>
        </pc:cxnChg>
        <pc:cxnChg chg="add mod ord">
          <ac:chgData name="Judson Santiago" userId="ebb108da2f256286" providerId="LiveId" clId="{CC058484-AB50-4253-AFE0-ED2045B705D2}" dt="2023-03-17T10:58:00.920" v="6779" actId="164"/>
          <ac:cxnSpMkLst>
            <pc:docMk/>
            <pc:sldMk cId="1148178808" sldId="464"/>
            <ac:cxnSpMk id="55" creationId="{2916E20D-04CA-07B6-683F-470318824C1E}"/>
          </ac:cxnSpMkLst>
        </pc:cxnChg>
        <pc:cxnChg chg="add del mod">
          <ac:chgData name="Judson Santiago" userId="ebb108da2f256286" providerId="LiveId" clId="{CC058484-AB50-4253-AFE0-ED2045B705D2}" dt="2023-03-17T10:53:31.345" v="6682" actId="478"/>
          <ac:cxnSpMkLst>
            <pc:docMk/>
            <pc:sldMk cId="1148178808" sldId="464"/>
            <ac:cxnSpMk id="59" creationId="{79755528-4837-34C8-92A1-804DDDD467BE}"/>
          </ac:cxnSpMkLst>
        </pc:cxnChg>
      </pc:sldChg>
      <pc:sldChg chg="addSp delSp modSp add mod modNotesTx">
        <pc:chgData name="Judson Santiago" userId="ebb108da2f256286" providerId="LiveId" clId="{CC058484-AB50-4253-AFE0-ED2045B705D2}" dt="2023-03-20T16:34:15.477" v="13290" actId="20577"/>
        <pc:sldMkLst>
          <pc:docMk/>
          <pc:sldMk cId="1562279945" sldId="465"/>
        </pc:sldMkLst>
        <pc:spChg chg="mod">
          <ac:chgData name="Judson Santiago" userId="ebb108da2f256286" providerId="LiveId" clId="{CC058484-AB50-4253-AFE0-ED2045B705D2}" dt="2023-03-16T17:34:13.363" v="3865"/>
          <ac:spMkLst>
            <pc:docMk/>
            <pc:sldMk cId="1562279945" sldId="465"/>
            <ac:spMk id="2" creationId="{6AD0272A-9DBF-9A02-6291-D01D90ECB67D}"/>
          </ac:spMkLst>
        </pc:spChg>
        <pc:spChg chg="mod">
          <ac:chgData name="Judson Santiago" userId="ebb108da2f256286" providerId="LiveId" clId="{CC058484-AB50-4253-AFE0-ED2045B705D2}" dt="2023-03-20T16:34:15.477" v="13290" actId="20577"/>
          <ac:spMkLst>
            <pc:docMk/>
            <pc:sldMk cId="1562279945" sldId="465"/>
            <ac:spMk id="3" creationId="{CBBC4F4F-33EA-6EDD-56E6-8715171DC0CB}"/>
          </ac:spMkLst>
        </pc:spChg>
        <pc:spChg chg="mod topLvl">
          <ac:chgData name="Judson Santiago" userId="ebb108da2f256286" providerId="LiveId" clId="{CC058484-AB50-4253-AFE0-ED2045B705D2}" dt="2023-03-17T10:29:39.387" v="6311" actId="164"/>
          <ac:spMkLst>
            <pc:docMk/>
            <pc:sldMk cId="1562279945" sldId="465"/>
            <ac:spMk id="5" creationId="{97BEE678-2996-6DC2-AC58-A328C0C4336A}"/>
          </ac:spMkLst>
        </pc:spChg>
        <pc:spChg chg="mod topLvl">
          <ac:chgData name="Judson Santiago" userId="ebb108da2f256286" providerId="LiveId" clId="{CC058484-AB50-4253-AFE0-ED2045B705D2}" dt="2023-03-17T10:29:39.387" v="6311" actId="164"/>
          <ac:spMkLst>
            <pc:docMk/>
            <pc:sldMk cId="1562279945" sldId="465"/>
            <ac:spMk id="6" creationId="{56712AFC-A596-043A-2708-3AAB8E92AA43}"/>
          </ac:spMkLst>
        </pc:spChg>
        <pc:spChg chg="mod topLvl">
          <ac:chgData name="Judson Santiago" userId="ebb108da2f256286" providerId="LiveId" clId="{CC058484-AB50-4253-AFE0-ED2045B705D2}" dt="2023-03-17T10:29:39.387" v="6311" actId="164"/>
          <ac:spMkLst>
            <pc:docMk/>
            <pc:sldMk cId="1562279945" sldId="465"/>
            <ac:spMk id="8" creationId="{6F30A875-18F2-4903-2F3E-C860F90E25AE}"/>
          </ac:spMkLst>
        </pc:spChg>
        <pc:spChg chg="mod">
          <ac:chgData name="Judson Santiago" userId="ebb108da2f256286" providerId="LiveId" clId="{CC058484-AB50-4253-AFE0-ED2045B705D2}" dt="2023-03-19T13:36:58.426" v="11274" actId="20577"/>
          <ac:spMkLst>
            <pc:docMk/>
            <pc:sldMk cId="1562279945" sldId="465"/>
            <ac:spMk id="9" creationId="{B09A6765-8FA4-14BF-1893-264DD1FC530D}"/>
          </ac:spMkLst>
        </pc:spChg>
        <pc:spChg chg="mod">
          <ac:chgData name="Judson Santiago" userId="ebb108da2f256286" providerId="LiveId" clId="{CC058484-AB50-4253-AFE0-ED2045B705D2}" dt="2023-03-16T17:27:51.559" v="3650"/>
          <ac:spMkLst>
            <pc:docMk/>
            <pc:sldMk cId="1562279945" sldId="465"/>
            <ac:spMk id="10" creationId="{E0A1396F-6585-B49F-59B9-3DC88ABC51CC}"/>
          </ac:spMkLst>
        </pc:spChg>
        <pc:spChg chg="mod">
          <ac:chgData name="Judson Santiago" userId="ebb108da2f256286" providerId="LiveId" clId="{CC058484-AB50-4253-AFE0-ED2045B705D2}" dt="2023-03-16T18:37:36.375" v="4981" actId="2711"/>
          <ac:spMkLst>
            <pc:docMk/>
            <pc:sldMk cId="1562279945" sldId="465"/>
            <ac:spMk id="25" creationId="{4274B71C-FA88-DCF2-049E-B0037B995F7C}"/>
          </ac:spMkLst>
        </pc:spChg>
        <pc:spChg chg="del">
          <ac:chgData name="Judson Santiago" userId="ebb108da2f256286" providerId="LiveId" clId="{CC058484-AB50-4253-AFE0-ED2045B705D2}" dt="2023-03-16T18:38:02.324" v="4982" actId="478"/>
          <ac:spMkLst>
            <pc:docMk/>
            <pc:sldMk cId="1562279945" sldId="465"/>
            <ac:spMk id="54" creationId="{BAC0BA8C-B574-96B8-C0E2-9B9CE6EBA85E}"/>
          </ac:spMkLst>
        </pc:spChg>
        <pc:spChg chg="del">
          <ac:chgData name="Judson Santiago" userId="ebb108da2f256286" providerId="LiveId" clId="{CC058484-AB50-4253-AFE0-ED2045B705D2}" dt="2023-03-16T18:38:04.395" v="4983" actId="478"/>
          <ac:spMkLst>
            <pc:docMk/>
            <pc:sldMk cId="1562279945" sldId="465"/>
            <ac:spMk id="55" creationId="{D8E3B363-B662-3C7A-4AD7-6B08EBC12468}"/>
          </ac:spMkLst>
        </pc:spChg>
        <pc:spChg chg="del">
          <ac:chgData name="Judson Santiago" userId="ebb108da2f256286" providerId="LiveId" clId="{CC058484-AB50-4253-AFE0-ED2045B705D2}" dt="2023-03-16T18:38:12.523" v="4985" actId="478"/>
          <ac:spMkLst>
            <pc:docMk/>
            <pc:sldMk cId="1562279945" sldId="465"/>
            <ac:spMk id="56" creationId="{8B8AE5F4-DA8F-57A1-3423-A8D3B3859A60}"/>
          </ac:spMkLst>
        </pc:spChg>
        <pc:spChg chg="del">
          <ac:chgData name="Judson Santiago" userId="ebb108da2f256286" providerId="LiveId" clId="{CC058484-AB50-4253-AFE0-ED2045B705D2}" dt="2023-03-16T18:38:09.532" v="4984" actId="478"/>
          <ac:spMkLst>
            <pc:docMk/>
            <pc:sldMk cId="1562279945" sldId="465"/>
            <ac:spMk id="57" creationId="{568B5FDA-FB05-B9D9-A5BF-6CA0DA8DCD1D}"/>
          </ac:spMkLst>
        </pc:spChg>
        <pc:grpChg chg="del">
          <ac:chgData name="Judson Santiago" userId="ebb108da2f256286" providerId="LiveId" clId="{CC058484-AB50-4253-AFE0-ED2045B705D2}" dt="2023-03-16T17:26:10.896" v="3595" actId="165"/>
          <ac:grpSpMkLst>
            <pc:docMk/>
            <pc:sldMk cId="1562279945" sldId="465"/>
            <ac:grpSpMk id="4" creationId="{B0D99366-F268-C1A7-A977-AD3C13DF6E3D}"/>
          </ac:grpSpMkLst>
        </pc:grpChg>
        <pc:grpChg chg="add mod">
          <ac:chgData name="Judson Santiago" userId="ebb108da2f256286" providerId="LiveId" clId="{CC058484-AB50-4253-AFE0-ED2045B705D2}" dt="2023-03-17T10:29:39.387" v="6311" actId="164"/>
          <ac:grpSpMkLst>
            <pc:docMk/>
            <pc:sldMk cId="1562279945" sldId="465"/>
            <ac:grpSpMk id="4" creationId="{FC1DC4F2-52CD-C40F-4B99-D923CEFCD0B8}"/>
          </ac:grpSpMkLst>
        </pc:grpChg>
        <pc:grpChg chg="mod topLvl">
          <ac:chgData name="Judson Santiago" userId="ebb108da2f256286" providerId="LiveId" clId="{CC058484-AB50-4253-AFE0-ED2045B705D2}" dt="2023-03-17T10:29:39.387" v="6311" actId="164"/>
          <ac:grpSpMkLst>
            <pc:docMk/>
            <pc:sldMk cId="1562279945" sldId="465"/>
            <ac:grpSpMk id="7" creationId="{78CFB3DA-BF2F-948C-32D3-B3508CF7DCFB}"/>
          </ac:grpSpMkLst>
        </pc:grpChg>
        <pc:grpChg chg="mod">
          <ac:chgData name="Judson Santiago" userId="ebb108da2f256286" providerId="LiveId" clId="{CC058484-AB50-4253-AFE0-ED2045B705D2}" dt="2023-03-16T17:25:58.136" v="3594" actId="1037"/>
          <ac:grpSpMkLst>
            <pc:docMk/>
            <pc:sldMk cId="1562279945" sldId="465"/>
            <ac:grpSpMk id="58" creationId="{7DA2A4A0-797E-E0A7-42B7-FF0901FE94B1}"/>
          </ac:grpSpMkLst>
        </pc:grpChg>
        <pc:grpChg chg="mod">
          <ac:chgData name="Judson Santiago" userId="ebb108da2f256286" providerId="LiveId" clId="{CC058484-AB50-4253-AFE0-ED2045B705D2}" dt="2023-03-16T17:25:58.136" v="3594" actId="1037"/>
          <ac:grpSpMkLst>
            <pc:docMk/>
            <pc:sldMk cId="1562279945" sldId="465"/>
            <ac:grpSpMk id="59" creationId="{FA052C08-0A5E-B0D8-AE0F-8D72A9DCE5AE}"/>
          </ac:grpSpMkLst>
        </pc:grpChg>
      </pc:sldChg>
      <pc:sldChg chg="addSp delSp modSp add mod">
        <pc:chgData name="Judson Santiago" userId="ebb108da2f256286" providerId="LiveId" clId="{CC058484-AB50-4253-AFE0-ED2045B705D2}" dt="2023-03-19T13:31:45.435" v="11253" actId="1038"/>
        <pc:sldMkLst>
          <pc:docMk/>
          <pc:sldMk cId="796929154" sldId="466"/>
        </pc:sldMkLst>
        <pc:spChg chg="mod">
          <ac:chgData name="Judson Santiago" userId="ebb108da2f256286" providerId="LiveId" clId="{CC058484-AB50-4253-AFE0-ED2045B705D2}" dt="2023-03-16T17:34:10.659" v="3864"/>
          <ac:spMkLst>
            <pc:docMk/>
            <pc:sldMk cId="796929154" sldId="466"/>
            <ac:spMk id="2" creationId="{6AD0272A-9DBF-9A02-6291-D01D90ECB67D}"/>
          </ac:spMkLst>
        </pc:spChg>
        <pc:spChg chg="mod">
          <ac:chgData name="Judson Santiago" userId="ebb108da2f256286" providerId="LiveId" clId="{CC058484-AB50-4253-AFE0-ED2045B705D2}" dt="2023-03-16T17:14:57.146" v="2822" actId="20577"/>
          <ac:spMkLst>
            <pc:docMk/>
            <pc:sldMk cId="796929154" sldId="466"/>
            <ac:spMk id="3" creationId="{CBBC4F4F-33EA-6EDD-56E6-8715171DC0CB}"/>
          </ac:spMkLst>
        </pc:spChg>
        <pc:spChg chg="mod">
          <ac:chgData name="Judson Santiago" userId="ebb108da2f256286" providerId="LiveId" clId="{CC058484-AB50-4253-AFE0-ED2045B705D2}" dt="2023-03-16T17:18:40.481" v="2936" actId="20577"/>
          <ac:spMkLst>
            <pc:docMk/>
            <pc:sldMk cId="796929154" sldId="466"/>
            <ac:spMk id="9" creationId="{B09A6765-8FA4-14BF-1893-264DD1FC530D}"/>
          </ac:spMkLst>
        </pc:spChg>
        <pc:spChg chg="mod">
          <ac:chgData name="Judson Santiago" userId="ebb108da2f256286" providerId="LiveId" clId="{CC058484-AB50-4253-AFE0-ED2045B705D2}" dt="2023-03-19T13:31:45.435" v="11253" actId="1038"/>
          <ac:spMkLst>
            <pc:docMk/>
            <pc:sldMk cId="796929154" sldId="466"/>
            <ac:spMk id="12" creationId="{2A8B5012-0519-7E25-5553-63EEABD960DB}"/>
          </ac:spMkLst>
        </pc:spChg>
        <pc:spChg chg="mod">
          <ac:chgData name="Judson Santiago" userId="ebb108da2f256286" providerId="LiveId" clId="{CC058484-AB50-4253-AFE0-ED2045B705D2}" dt="2023-03-16T17:14:13.782" v="2704"/>
          <ac:spMkLst>
            <pc:docMk/>
            <pc:sldMk cId="796929154" sldId="466"/>
            <ac:spMk id="13" creationId="{B4538E38-07CB-5A32-784C-6225C5B5E5F9}"/>
          </ac:spMkLst>
        </pc:spChg>
        <pc:spChg chg="mod">
          <ac:chgData name="Judson Santiago" userId="ebb108da2f256286" providerId="LiveId" clId="{CC058484-AB50-4253-AFE0-ED2045B705D2}" dt="2023-03-16T17:14:13.782" v="2704"/>
          <ac:spMkLst>
            <pc:docMk/>
            <pc:sldMk cId="796929154" sldId="466"/>
            <ac:spMk id="22" creationId="{D71A5D13-E530-6DD0-5DBB-82B52B221074}"/>
          </ac:spMkLst>
        </pc:spChg>
        <pc:spChg chg="mod">
          <ac:chgData name="Judson Santiago" userId="ebb108da2f256286" providerId="LiveId" clId="{CC058484-AB50-4253-AFE0-ED2045B705D2}" dt="2023-03-16T17:14:13.782" v="2704"/>
          <ac:spMkLst>
            <pc:docMk/>
            <pc:sldMk cId="796929154" sldId="466"/>
            <ac:spMk id="23" creationId="{72666FE4-230F-E107-87DC-29D852453DD0}"/>
          </ac:spMkLst>
        </pc:spChg>
        <pc:spChg chg="mod">
          <ac:chgData name="Judson Santiago" userId="ebb108da2f256286" providerId="LiveId" clId="{CC058484-AB50-4253-AFE0-ED2045B705D2}" dt="2023-03-16T17:14:13.782" v="2704"/>
          <ac:spMkLst>
            <pc:docMk/>
            <pc:sldMk cId="796929154" sldId="466"/>
            <ac:spMk id="24" creationId="{C0494A2F-9154-B394-B629-2ABF000E084C}"/>
          </ac:spMkLst>
        </pc:spChg>
        <pc:spChg chg="mod">
          <ac:chgData name="Judson Santiago" userId="ebb108da2f256286" providerId="LiveId" clId="{CC058484-AB50-4253-AFE0-ED2045B705D2}" dt="2023-03-16T17:14:13.782" v="2704"/>
          <ac:spMkLst>
            <pc:docMk/>
            <pc:sldMk cId="796929154" sldId="466"/>
            <ac:spMk id="26" creationId="{0F40AA9A-F079-A69B-D3FD-DE067D9D3CD3}"/>
          </ac:spMkLst>
        </pc:spChg>
        <pc:spChg chg="mod">
          <ac:chgData name="Judson Santiago" userId="ebb108da2f256286" providerId="LiveId" clId="{CC058484-AB50-4253-AFE0-ED2045B705D2}" dt="2023-03-16T17:14:20.958" v="2777"/>
          <ac:spMkLst>
            <pc:docMk/>
            <pc:sldMk cId="796929154" sldId="466"/>
            <ac:spMk id="30" creationId="{3C14EB46-8F3B-0A43-B92A-1F11AA61983E}"/>
          </ac:spMkLst>
        </pc:spChg>
        <pc:spChg chg="mod">
          <ac:chgData name="Judson Santiago" userId="ebb108da2f256286" providerId="LiveId" clId="{CC058484-AB50-4253-AFE0-ED2045B705D2}" dt="2023-03-16T17:14:20.958" v="2777"/>
          <ac:spMkLst>
            <pc:docMk/>
            <pc:sldMk cId="796929154" sldId="466"/>
            <ac:spMk id="37" creationId="{E2843674-508C-B636-E887-5901952CBAC5}"/>
          </ac:spMkLst>
        </pc:spChg>
        <pc:spChg chg="mod">
          <ac:chgData name="Judson Santiago" userId="ebb108da2f256286" providerId="LiveId" clId="{CC058484-AB50-4253-AFE0-ED2045B705D2}" dt="2023-03-16T17:14:20.958" v="2777"/>
          <ac:spMkLst>
            <pc:docMk/>
            <pc:sldMk cId="796929154" sldId="466"/>
            <ac:spMk id="38" creationId="{8E02BC82-4E36-419E-9236-7A83E0EB470B}"/>
          </ac:spMkLst>
        </pc:spChg>
        <pc:spChg chg="mod">
          <ac:chgData name="Judson Santiago" userId="ebb108da2f256286" providerId="LiveId" clId="{CC058484-AB50-4253-AFE0-ED2045B705D2}" dt="2023-03-19T13:31:03.853" v="11232" actId="207"/>
          <ac:spMkLst>
            <pc:docMk/>
            <pc:sldMk cId="796929154" sldId="466"/>
            <ac:spMk id="39" creationId="{EDB57158-D938-1A91-2917-566702D34CBB}"/>
          </ac:spMkLst>
        </pc:spChg>
        <pc:spChg chg="mod">
          <ac:chgData name="Judson Santiago" userId="ebb108da2f256286" providerId="LiveId" clId="{CC058484-AB50-4253-AFE0-ED2045B705D2}" dt="2023-03-19T13:31:14.497" v="11233" actId="207"/>
          <ac:spMkLst>
            <pc:docMk/>
            <pc:sldMk cId="796929154" sldId="466"/>
            <ac:spMk id="40" creationId="{DC634DDD-B178-FA21-60CC-216A341CDD7D}"/>
          </ac:spMkLst>
        </pc:spChg>
        <pc:grpChg chg="add del mod">
          <ac:chgData name="Judson Santiago" userId="ebb108da2f256286" providerId="LiveId" clId="{CC058484-AB50-4253-AFE0-ED2045B705D2}" dt="2023-03-16T17:14:19.493" v="2775"/>
          <ac:grpSpMkLst>
            <pc:docMk/>
            <pc:sldMk cId="796929154" sldId="466"/>
            <ac:grpSpMk id="11" creationId="{F57C8B1F-9EA7-C08C-581A-EFE381C6229A}"/>
          </ac:grpSpMkLst>
        </pc:grpChg>
        <pc:grpChg chg="add mod ord">
          <ac:chgData name="Judson Santiago" userId="ebb108da2f256286" providerId="LiveId" clId="{CC058484-AB50-4253-AFE0-ED2045B705D2}" dt="2023-03-16T17:14:38.797" v="2792" actId="167"/>
          <ac:grpSpMkLst>
            <pc:docMk/>
            <pc:sldMk cId="796929154" sldId="466"/>
            <ac:grpSpMk id="29" creationId="{9E50DC19-D134-C440-DD49-467F31AD8794}"/>
          </ac:grpSpMkLst>
        </pc:grpChg>
        <pc:grpChg chg="add del">
          <ac:chgData name="Judson Santiago" userId="ebb108da2f256286" providerId="LiveId" clId="{CC058484-AB50-4253-AFE0-ED2045B705D2}" dt="2023-03-16T17:14:41.163" v="2793" actId="478"/>
          <ac:grpSpMkLst>
            <pc:docMk/>
            <pc:sldMk cId="796929154" sldId="466"/>
            <ac:grpSpMk id="59" creationId="{FA052C08-0A5E-B0D8-AE0F-8D72A9DCE5AE}"/>
          </ac:grpSpMkLst>
        </pc:grpChg>
        <pc:cxnChg chg="mod">
          <ac:chgData name="Judson Santiago" userId="ebb108da2f256286" providerId="LiveId" clId="{CC058484-AB50-4253-AFE0-ED2045B705D2}" dt="2023-03-16T17:14:41.163" v="2793" actId="478"/>
          <ac:cxnSpMkLst>
            <pc:docMk/>
            <pc:sldMk cId="796929154" sldId="466"/>
            <ac:cxnSpMk id="15" creationId="{3E14E088-3BFC-F3DF-E1B8-31C55728D0D9}"/>
          </ac:cxnSpMkLst>
        </pc:cxnChg>
        <pc:cxnChg chg="mod">
          <ac:chgData name="Judson Santiago" userId="ebb108da2f256286" providerId="LiveId" clId="{CC058484-AB50-4253-AFE0-ED2045B705D2}" dt="2023-03-16T17:14:13.782" v="2704"/>
          <ac:cxnSpMkLst>
            <pc:docMk/>
            <pc:sldMk cId="796929154" sldId="466"/>
            <ac:cxnSpMk id="17" creationId="{7B2B86A5-B379-4667-A63A-CAB0B8D44A68}"/>
          </ac:cxnSpMkLst>
        </pc:cxnChg>
        <pc:cxnChg chg="mod">
          <ac:chgData name="Judson Santiago" userId="ebb108da2f256286" providerId="LiveId" clId="{CC058484-AB50-4253-AFE0-ED2045B705D2}" dt="2023-03-16T17:14:13.782" v="2704"/>
          <ac:cxnSpMkLst>
            <pc:docMk/>
            <pc:sldMk cId="796929154" sldId="466"/>
            <ac:cxnSpMk id="18" creationId="{FEF46F80-5EA7-7742-7C5F-1D4EE35A96D8}"/>
          </ac:cxnSpMkLst>
        </pc:cxnChg>
        <pc:cxnChg chg="mod">
          <ac:chgData name="Judson Santiago" userId="ebb108da2f256286" providerId="LiveId" clId="{CC058484-AB50-4253-AFE0-ED2045B705D2}" dt="2023-03-16T17:14:13.782" v="2704"/>
          <ac:cxnSpMkLst>
            <pc:docMk/>
            <pc:sldMk cId="796929154" sldId="466"/>
            <ac:cxnSpMk id="19" creationId="{730D1B11-E902-09F3-79DC-D958B11A0B44}"/>
          </ac:cxnSpMkLst>
        </pc:cxnChg>
        <pc:cxnChg chg="mod">
          <ac:chgData name="Judson Santiago" userId="ebb108da2f256286" providerId="LiveId" clId="{CC058484-AB50-4253-AFE0-ED2045B705D2}" dt="2023-03-16T17:14:13.782" v="2704"/>
          <ac:cxnSpMkLst>
            <pc:docMk/>
            <pc:sldMk cId="796929154" sldId="466"/>
            <ac:cxnSpMk id="20" creationId="{EEBD3348-EC3A-435B-0D8C-8610EB274608}"/>
          </ac:cxnSpMkLst>
        </pc:cxnChg>
        <pc:cxnChg chg="mod">
          <ac:chgData name="Judson Santiago" userId="ebb108da2f256286" providerId="LiveId" clId="{CC058484-AB50-4253-AFE0-ED2045B705D2}" dt="2023-03-16T17:14:13.782" v="2704"/>
          <ac:cxnSpMkLst>
            <pc:docMk/>
            <pc:sldMk cId="796929154" sldId="466"/>
            <ac:cxnSpMk id="21" creationId="{0E546CBC-8142-CE98-5192-88A357A05AB4}"/>
          </ac:cxnSpMkLst>
        </pc:cxnChg>
        <pc:cxnChg chg="mod">
          <ac:chgData name="Judson Santiago" userId="ebb108da2f256286" providerId="LiveId" clId="{CC058484-AB50-4253-AFE0-ED2045B705D2}" dt="2023-03-16T17:14:20.958" v="2777"/>
          <ac:cxnSpMkLst>
            <pc:docMk/>
            <pc:sldMk cId="796929154" sldId="466"/>
            <ac:cxnSpMk id="32" creationId="{2B8466A7-D043-6D25-B575-9521181C9D9A}"/>
          </ac:cxnSpMkLst>
        </pc:cxnChg>
        <pc:cxnChg chg="mod">
          <ac:chgData name="Judson Santiago" userId="ebb108da2f256286" providerId="LiveId" clId="{CC058484-AB50-4253-AFE0-ED2045B705D2}" dt="2023-03-16T17:14:20.958" v="2777"/>
          <ac:cxnSpMkLst>
            <pc:docMk/>
            <pc:sldMk cId="796929154" sldId="466"/>
            <ac:cxnSpMk id="33" creationId="{11ACD677-55B9-4E65-83E4-0F463B8223B1}"/>
          </ac:cxnSpMkLst>
        </pc:cxnChg>
        <pc:cxnChg chg="mod">
          <ac:chgData name="Judson Santiago" userId="ebb108da2f256286" providerId="LiveId" clId="{CC058484-AB50-4253-AFE0-ED2045B705D2}" dt="2023-03-16T17:14:20.958" v="2777"/>
          <ac:cxnSpMkLst>
            <pc:docMk/>
            <pc:sldMk cId="796929154" sldId="466"/>
            <ac:cxnSpMk id="34" creationId="{974ED640-6788-BFD1-C9A5-A37A91A6C595}"/>
          </ac:cxnSpMkLst>
        </pc:cxnChg>
        <pc:cxnChg chg="mod">
          <ac:chgData name="Judson Santiago" userId="ebb108da2f256286" providerId="LiveId" clId="{CC058484-AB50-4253-AFE0-ED2045B705D2}" dt="2023-03-19T13:30:54.367" v="11192" actId="14100"/>
          <ac:cxnSpMkLst>
            <pc:docMk/>
            <pc:sldMk cId="796929154" sldId="466"/>
            <ac:cxnSpMk id="35" creationId="{1BC7224D-A6F6-5C5A-C524-C92D54AC4496}"/>
          </ac:cxnSpMkLst>
        </pc:cxnChg>
        <pc:cxnChg chg="mod">
          <ac:chgData name="Judson Santiago" userId="ebb108da2f256286" providerId="LiveId" clId="{CC058484-AB50-4253-AFE0-ED2045B705D2}" dt="2023-03-16T17:14:20.958" v="2777"/>
          <ac:cxnSpMkLst>
            <pc:docMk/>
            <pc:sldMk cId="796929154" sldId="466"/>
            <ac:cxnSpMk id="36" creationId="{2B61444A-0E23-8378-08EC-D5318DF34778}"/>
          </ac:cxnSpMkLst>
        </pc:cxnChg>
      </pc:sldChg>
      <pc:sldChg chg="addSp modSp new mod">
        <pc:chgData name="Judson Santiago" userId="ebb108da2f256286" providerId="LiveId" clId="{CC058484-AB50-4253-AFE0-ED2045B705D2}" dt="2023-03-20T17:16:42.461" v="13404" actId="6549"/>
        <pc:sldMkLst>
          <pc:docMk/>
          <pc:sldMk cId="2628848621" sldId="467"/>
        </pc:sldMkLst>
        <pc:spChg chg="mod">
          <ac:chgData name="Judson Santiago" userId="ebb108da2f256286" providerId="LiveId" clId="{CC058484-AB50-4253-AFE0-ED2045B705D2}" dt="2023-03-16T17:34:21.900" v="3867"/>
          <ac:spMkLst>
            <pc:docMk/>
            <pc:sldMk cId="2628848621" sldId="467"/>
            <ac:spMk id="2" creationId="{6A30AE19-F4FE-058F-D020-DC4EBEBE1D34}"/>
          </ac:spMkLst>
        </pc:spChg>
        <pc:spChg chg="mod">
          <ac:chgData name="Judson Santiago" userId="ebb108da2f256286" providerId="LiveId" clId="{CC058484-AB50-4253-AFE0-ED2045B705D2}" dt="2023-03-19T19:54:11.103" v="13266" actId="207"/>
          <ac:spMkLst>
            <pc:docMk/>
            <pc:sldMk cId="2628848621" sldId="467"/>
            <ac:spMk id="3" creationId="{E1F23CFE-C628-F914-A4EC-503DE304DC17}"/>
          </ac:spMkLst>
        </pc:spChg>
        <pc:spChg chg="add mod">
          <ac:chgData name="Judson Santiago" userId="ebb108da2f256286" providerId="LiveId" clId="{CC058484-AB50-4253-AFE0-ED2045B705D2}" dt="2023-03-20T17:16:42.461" v="13404" actId="6549"/>
          <ac:spMkLst>
            <pc:docMk/>
            <pc:sldMk cId="2628848621" sldId="467"/>
            <ac:spMk id="4" creationId="{673AAF6E-8BA9-7E1A-E688-18B3F2925A40}"/>
          </ac:spMkLst>
        </pc:spChg>
      </pc:sldChg>
      <pc:sldChg chg="addSp modSp new mod">
        <pc:chgData name="Judson Santiago" userId="ebb108da2f256286" providerId="LiveId" clId="{CC058484-AB50-4253-AFE0-ED2045B705D2}" dt="2023-03-20T16:36:33.431" v="13291" actId="207"/>
        <pc:sldMkLst>
          <pc:docMk/>
          <pc:sldMk cId="2335647934" sldId="468"/>
        </pc:sldMkLst>
        <pc:spChg chg="mod">
          <ac:chgData name="Judson Santiago" userId="ebb108da2f256286" providerId="LiveId" clId="{CC058484-AB50-4253-AFE0-ED2045B705D2}" dt="2023-03-16T18:21:02.465" v="4380" actId="20577"/>
          <ac:spMkLst>
            <pc:docMk/>
            <pc:sldMk cId="2335647934" sldId="468"/>
            <ac:spMk id="2" creationId="{C981036E-A0EE-A10A-FA4F-A8835574CC7E}"/>
          </ac:spMkLst>
        </pc:spChg>
        <pc:spChg chg="mod">
          <ac:chgData name="Judson Santiago" userId="ebb108da2f256286" providerId="LiveId" clId="{CC058484-AB50-4253-AFE0-ED2045B705D2}" dt="2023-03-19T19:54:07.113" v="13265" actId="207"/>
          <ac:spMkLst>
            <pc:docMk/>
            <pc:sldMk cId="2335647934" sldId="468"/>
            <ac:spMk id="3" creationId="{3FDE275B-066F-FC4D-7519-E4C25EC58AC1}"/>
          </ac:spMkLst>
        </pc:spChg>
        <pc:spChg chg="add mod">
          <ac:chgData name="Judson Santiago" userId="ebb108da2f256286" providerId="LiveId" clId="{CC058484-AB50-4253-AFE0-ED2045B705D2}" dt="2023-03-20T16:36:33.431" v="13291" actId="207"/>
          <ac:spMkLst>
            <pc:docMk/>
            <pc:sldMk cId="2335647934" sldId="468"/>
            <ac:spMk id="4" creationId="{3F0E1799-E996-E60E-76C5-BAFE4F5D9477}"/>
          </ac:spMkLst>
        </pc:spChg>
        <pc:spChg chg="add mod">
          <ac:chgData name="Judson Santiago" userId="ebb108da2f256286" providerId="LiveId" clId="{CC058484-AB50-4253-AFE0-ED2045B705D2}" dt="2023-03-19T13:45:38.576" v="11314" actId="20577"/>
          <ac:spMkLst>
            <pc:docMk/>
            <pc:sldMk cId="2335647934" sldId="468"/>
            <ac:spMk id="5" creationId="{D06E4D0A-5391-ED67-9610-A7AB93CE811B}"/>
          </ac:spMkLst>
        </pc:spChg>
        <pc:cxnChg chg="add mod">
          <ac:chgData name="Judson Santiago" userId="ebb108da2f256286" providerId="LiveId" clId="{CC058484-AB50-4253-AFE0-ED2045B705D2}" dt="2023-03-16T19:41:08.090" v="6284" actId="1036"/>
          <ac:cxnSpMkLst>
            <pc:docMk/>
            <pc:sldMk cId="2335647934" sldId="468"/>
            <ac:cxnSpMk id="6" creationId="{A99E0CFD-2182-760E-477E-CFBB168030B2}"/>
          </ac:cxnSpMkLst>
        </pc:cxnChg>
      </pc:sldChg>
      <pc:sldChg chg="addSp delSp modSp new mod modNotesTx">
        <pc:chgData name="Judson Santiago" userId="ebb108da2f256286" providerId="LiveId" clId="{CC058484-AB50-4253-AFE0-ED2045B705D2}" dt="2023-03-17T21:49:37.490" v="10671" actId="207"/>
        <pc:sldMkLst>
          <pc:docMk/>
          <pc:sldMk cId="2591968253" sldId="469"/>
        </pc:sldMkLst>
        <pc:spChg chg="mod">
          <ac:chgData name="Judson Santiago" userId="ebb108da2f256286" providerId="LiveId" clId="{CC058484-AB50-4253-AFE0-ED2045B705D2}" dt="2023-03-16T18:45:23.529" v="5002"/>
          <ac:spMkLst>
            <pc:docMk/>
            <pc:sldMk cId="2591968253" sldId="469"/>
            <ac:spMk id="2" creationId="{C67FD352-8435-B686-9E4E-310D062F48D1}"/>
          </ac:spMkLst>
        </pc:spChg>
        <pc:spChg chg="mod">
          <ac:chgData name="Judson Santiago" userId="ebb108da2f256286" providerId="LiveId" clId="{CC058484-AB50-4253-AFE0-ED2045B705D2}" dt="2023-03-16T18:56:35.578" v="5687" actId="403"/>
          <ac:spMkLst>
            <pc:docMk/>
            <pc:sldMk cId="2591968253" sldId="469"/>
            <ac:spMk id="3" creationId="{5FE17824-47BD-5B68-07DB-2F80AF238D29}"/>
          </ac:spMkLst>
        </pc:spChg>
        <pc:spChg chg="add mod">
          <ac:chgData name="Judson Santiago" userId="ebb108da2f256286" providerId="LiveId" clId="{CC058484-AB50-4253-AFE0-ED2045B705D2}" dt="2023-03-17T21:49:37.490" v="10671" actId="207"/>
          <ac:spMkLst>
            <pc:docMk/>
            <pc:sldMk cId="2591968253" sldId="469"/>
            <ac:spMk id="4" creationId="{0668713C-A7FC-821A-D0D0-1CEF853A2F07}"/>
          </ac:spMkLst>
        </pc:spChg>
        <pc:spChg chg="mod topLvl">
          <ac:chgData name="Judson Santiago" userId="ebb108da2f256286" providerId="LiveId" clId="{CC058484-AB50-4253-AFE0-ED2045B705D2}" dt="2023-03-16T19:09:03.279" v="5814" actId="1076"/>
          <ac:spMkLst>
            <pc:docMk/>
            <pc:sldMk cId="2591968253" sldId="469"/>
            <ac:spMk id="6" creationId="{0D26E73C-AC3A-AF14-119C-709E45712119}"/>
          </ac:spMkLst>
        </pc:spChg>
        <pc:spChg chg="mod topLvl">
          <ac:chgData name="Judson Santiago" userId="ebb108da2f256286" providerId="LiveId" clId="{CC058484-AB50-4253-AFE0-ED2045B705D2}" dt="2023-03-16T19:08:07.922" v="5805" actId="164"/>
          <ac:spMkLst>
            <pc:docMk/>
            <pc:sldMk cId="2591968253" sldId="469"/>
            <ac:spMk id="12" creationId="{BEDEDA27-5995-2188-FA01-76CF07B68355}"/>
          </ac:spMkLst>
        </pc:spChg>
        <pc:spChg chg="add mod">
          <ac:chgData name="Judson Santiago" userId="ebb108da2f256286" providerId="LiveId" clId="{CC058484-AB50-4253-AFE0-ED2045B705D2}" dt="2023-03-16T18:58:48.289" v="5705" actId="164"/>
          <ac:spMkLst>
            <pc:docMk/>
            <pc:sldMk cId="2591968253" sldId="469"/>
            <ac:spMk id="13" creationId="{C2B4ED71-2FB0-14AC-AA1C-7E45E6402A91}"/>
          </ac:spMkLst>
        </pc:spChg>
        <pc:spChg chg="add mod">
          <ac:chgData name="Judson Santiago" userId="ebb108da2f256286" providerId="LiveId" clId="{CC058484-AB50-4253-AFE0-ED2045B705D2}" dt="2023-03-16T18:58:48.289" v="5705" actId="164"/>
          <ac:spMkLst>
            <pc:docMk/>
            <pc:sldMk cId="2591968253" sldId="469"/>
            <ac:spMk id="14" creationId="{A359E7C8-9F39-E346-CEFE-C437C02CE524}"/>
          </ac:spMkLst>
        </pc:spChg>
        <pc:spChg chg="add mod">
          <ac:chgData name="Judson Santiago" userId="ebb108da2f256286" providerId="LiveId" clId="{CC058484-AB50-4253-AFE0-ED2045B705D2}" dt="2023-03-16T19:08:07.922" v="5805" actId="164"/>
          <ac:spMkLst>
            <pc:docMk/>
            <pc:sldMk cId="2591968253" sldId="469"/>
            <ac:spMk id="20" creationId="{C82DDCA6-6BC1-3486-3E8F-31463D9FC824}"/>
          </ac:spMkLst>
        </pc:spChg>
        <pc:spChg chg="mod">
          <ac:chgData name="Judson Santiago" userId="ebb108da2f256286" providerId="LiveId" clId="{CC058484-AB50-4253-AFE0-ED2045B705D2}" dt="2023-03-16T19:02:58.594" v="5729"/>
          <ac:spMkLst>
            <pc:docMk/>
            <pc:sldMk cId="2591968253" sldId="469"/>
            <ac:spMk id="22" creationId="{8C121EBD-7146-33B9-EFF5-9E80938FCEB1}"/>
          </ac:spMkLst>
        </pc:spChg>
        <pc:spChg chg="mod">
          <ac:chgData name="Judson Santiago" userId="ebb108da2f256286" providerId="LiveId" clId="{CC058484-AB50-4253-AFE0-ED2045B705D2}" dt="2023-03-16T19:02:58.594" v="5729"/>
          <ac:spMkLst>
            <pc:docMk/>
            <pc:sldMk cId="2591968253" sldId="469"/>
            <ac:spMk id="28" creationId="{6CBDCECB-13D4-BBC0-045D-954D74B0F26F}"/>
          </ac:spMkLst>
        </pc:spChg>
        <pc:spChg chg="del mod">
          <ac:chgData name="Judson Santiago" userId="ebb108da2f256286" providerId="LiveId" clId="{CC058484-AB50-4253-AFE0-ED2045B705D2}" dt="2023-03-16T19:03:18.421" v="5735" actId="478"/>
          <ac:spMkLst>
            <pc:docMk/>
            <pc:sldMk cId="2591968253" sldId="469"/>
            <ac:spMk id="29" creationId="{62D37040-C493-A57D-93B1-34437EE54D90}"/>
          </ac:spMkLst>
        </pc:spChg>
        <pc:spChg chg="add mod">
          <ac:chgData name="Judson Santiago" userId="ebb108da2f256286" providerId="LiveId" clId="{CC058484-AB50-4253-AFE0-ED2045B705D2}" dt="2023-03-16T19:08:07.922" v="5805" actId="164"/>
          <ac:spMkLst>
            <pc:docMk/>
            <pc:sldMk cId="2591968253" sldId="469"/>
            <ac:spMk id="35" creationId="{0283F887-B26E-E782-12C7-86F5289E389A}"/>
          </ac:spMkLst>
        </pc:spChg>
        <pc:spChg chg="add mod">
          <ac:chgData name="Judson Santiago" userId="ebb108da2f256286" providerId="LiveId" clId="{CC058484-AB50-4253-AFE0-ED2045B705D2}" dt="2023-03-16T19:08:07.922" v="5805" actId="164"/>
          <ac:spMkLst>
            <pc:docMk/>
            <pc:sldMk cId="2591968253" sldId="469"/>
            <ac:spMk id="36" creationId="{170FD733-A2EE-EBC3-91D1-A4B69A026720}"/>
          </ac:spMkLst>
        </pc:spChg>
        <pc:spChg chg="add mod">
          <ac:chgData name="Judson Santiago" userId="ebb108da2f256286" providerId="LiveId" clId="{CC058484-AB50-4253-AFE0-ED2045B705D2}" dt="2023-03-16T19:21:40.373" v="5957" actId="164"/>
          <ac:spMkLst>
            <pc:docMk/>
            <pc:sldMk cId="2591968253" sldId="469"/>
            <ac:spMk id="37" creationId="{BEFB9667-A860-6A22-DAE7-FF3B66405C1F}"/>
          </ac:spMkLst>
        </pc:spChg>
        <pc:spChg chg="add mod">
          <ac:chgData name="Judson Santiago" userId="ebb108da2f256286" providerId="LiveId" clId="{CC058484-AB50-4253-AFE0-ED2045B705D2}" dt="2023-03-16T19:21:40.373" v="5957" actId="164"/>
          <ac:spMkLst>
            <pc:docMk/>
            <pc:sldMk cId="2591968253" sldId="469"/>
            <ac:spMk id="42" creationId="{84825247-D9EB-4AD6-C7E6-B785D210DB46}"/>
          </ac:spMkLst>
        </pc:spChg>
        <pc:spChg chg="add mod">
          <ac:chgData name="Judson Santiago" userId="ebb108da2f256286" providerId="LiveId" clId="{CC058484-AB50-4253-AFE0-ED2045B705D2}" dt="2023-03-16T19:21:40.373" v="5957" actId="164"/>
          <ac:spMkLst>
            <pc:docMk/>
            <pc:sldMk cId="2591968253" sldId="469"/>
            <ac:spMk id="43" creationId="{F52BA40E-629F-891A-6C24-7984632B9FBF}"/>
          </ac:spMkLst>
        </pc:spChg>
        <pc:spChg chg="add mod ord">
          <ac:chgData name="Judson Santiago" userId="ebb108da2f256286" providerId="LiveId" clId="{CC058484-AB50-4253-AFE0-ED2045B705D2}" dt="2023-03-16T19:21:40.373" v="5957" actId="164"/>
          <ac:spMkLst>
            <pc:docMk/>
            <pc:sldMk cId="2591968253" sldId="469"/>
            <ac:spMk id="45" creationId="{E969899F-21A2-1D37-CAC5-6B0ED6820F30}"/>
          </ac:spMkLst>
        </pc:spChg>
        <pc:grpChg chg="add del mod">
          <ac:chgData name="Judson Santiago" userId="ebb108da2f256286" providerId="LiveId" clId="{CC058484-AB50-4253-AFE0-ED2045B705D2}" dt="2023-03-16T18:57:48.961" v="5693" actId="165"/>
          <ac:grpSpMkLst>
            <pc:docMk/>
            <pc:sldMk cId="2591968253" sldId="469"/>
            <ac:grpSpMk id="5" creationId="{75054BDF-F702-044E-78F6-9A2473FC4ECF}"/>
          </ac:grpSpMkLst>
        </pc:grpChg>
        <pc:grpChg chg="add mod">
          <ac:chgData name="Judson Santiago" userId="ebb108da2f256286" providerId="LiveId" clId="{CC058484-AB50-4253-AFE0-ED2045B705D2}" dt="2023-03-16T19:08:07.922" v="5805" actId="164"/>
          <ac:grpSpMkLst>
            <pc:docMk/>
            <pc:sldMk cId="2591968253" sldId="469"/>
            <ac:grpSpMk id="15" creationId="{A8B67230-FE18-D8D4-CC93-56521FB5700B}"/>
          </ac:grpSpMkLst>
        </pc:grpChg>
        <pc:grpChg chg="add mod ord">
          <ac:chgData name="Judson Santiago" userId="ebb108da2f256286" providerId="LiveId" clId="{CC058484-AB50-4253-AFE0-ED2045B705D2}" dt="2023-03-16T19:08:07.922" v="5805" actId="164"/>
          <ac:grpSpMkLst>
            <pc:docMk/>
            <pc:sldMk cId="2591968253" sldId="469"/>
            <ac:grpSpMk id="21" creationId="{555E14DF-91D3-7572-8F9F-C86E2B1EB81D}"/>
          </ac:grpSpMkLst>
        </pc:grpChg>
        <pc:grpChg chg="add mod">
          <ac:chgData name="Judson Santiago" userId="ebb108da2f256286" providerId="LiveId" clId="{CC058484-AB50-4253-AFE0-ED2045B705D2}" dt="2023-03-16T19:08:23.033" v="5808" actId="1076"/>
          <ac:grpSpMkLst>
            <pc:docMk/>
            <pc:sldMk cId="2591968253" sldId="469"/>
            <ac:grpSpMk id="38" creationId="{CCBA9DBB-A58F-87B4-D446-9813B5896B28}"/>
          </ac:grpSpMkLst>
        </pc:grpChg>
        <pc:grpChg chg="add mod">
          <ac:chgData name="Judson Santiago" userId="ebb108da2f256286" providerId="LiveId" clId="{CC058484-AB50-4253-AFE0-ED2045B705D2}" dt="2023-03-16T19:21:40.373" v="5957" actId="164"/>
          <ac:grpSpMkLst>
            <pc:docMk/>
            <pc:sldMk cId="2591968253" sldId="469"/>
            <ac:grpSpMk id="46" creationId="{7C847405-7192-AD5F-D1D6-71452284CBD7}"/>
          </ac:grpSpMkLst>
        </pc:grpChg>
        <pc:cxnChg chg="mod topLvl">
          <ac:chgData name="Judson Santiago" userId="ebb108da2f256286" providerId="LiveId" clId="{CC058484-AB50-4253-AFE0-ED2045B705D2}" dt="2023-03-16T19:08:07.922" v="5805" actId="164"/>
          <ac:cxnSpMkLst>
            <pc:docMk/>
            <pc:sldMk cId="2591968253" sldId="469"/>
            <ac:cxnSpMk id="7" creationId="{D9EFB308-45C1-E2A2-BC72-431DA3282B4D}"/>
          </ac:cxnSpMkLst>
        </pc:cxnChg>
        <pc:cxnChg chg="del mod topLvl">
          <ac:chgData name="Judson Santiago" userId="ebb108da2f256286" providerId="LiveId" clId="{CC058484-AB50-4253-AFE0-ED2045B705D2}" dt="2023-03-16T18:57:53.054" v="5694" actId="478"/>
          <ac:cxnSpMkLst>
            <pc:docMk/>
            <pc:sldMk cId="2591968253" sldId="469"/>
            <ac:cxnSpMk id="8" creationId="{16CCCCEA-F996-0959-282A-A7080F4DA8D6}"/>
          </ac:cxnSpMkLst>
        </pc:cxnChg>
        <pc:cxnChg chg="mod topLvl">
          <ac:chgData name="Judson Santiago" userId="ebb108da2f256286" providerId="LiveId" clId="{CC058484-AB50-4253-AFE0-ED2045B705D2}" dt="2023-03-16T19:08:18.255" v="5807" actId="14100"/>
          <ac:cxnSpMkLst>
            <pc:docMk/>
            <pc:sldMk cId="2591968253" sldId="469"/>
            <ac:cxnSpMk id="9" creationId="{7DA86A6E-9598-5667-EDE2-A134E1BD5C85}"/>
          </ac:cxnSpMkLst>
        </pc:cxnChg>
        <pc:cxnChg chg="mod topLvl">
          <ac:chgData name="Judson Santiago" userId="ebb108da2f256286" providerId="LiveId" clId="{CC058484-AB50-4253-AFE0-ED2045B705D2}" dt="2023-03-16T19:08:07.922" v="5805" actId="164"/>
          <ac:cxnSpMkLst>
            <pc:docMk/>
            <pc:sldMk cId="2591968253" sldId="469"/>
            <ac:cxnSpMk id="10" creationId="{2029B92A-AE17-4136-C4D9-6B5622B08F19}"/>
          </ac:cxnSpMkLst>
        </pc:cxnChg>
        <pc:cxnChg chg="mod topLvl">
          <ac:chgData name="Judson Santiago" userId="ebb108da2f256286" providerId="LiveId" clId="{CC058484-AB50-4253-AFE0-ED2045B705D2}" dt="2023-03-16T19:08:07.922" v="5805" actId="164"/>
          <ac:cxnSpMkLst>
            <pc:docMk/>
            <pc:sldMk cId="2591968253" sldId="469"/>
            <ac:cxnSpMk id="11" creationId="{8AF4C0EB-59BD-F89E-4F33-651544CE6522}"/>
          </ac:cxnSpMkLst>
        </pc:cxnChg>
        <pc:cxnChg chg="add mod ord">
          <ac:chgData name="Judson Santiago" userId="ebb108da2f256286" providerId="LiveId" clId="{CC058484-AB50-4253-AFE0-ED2045B705D2}" dt="2023-03-16T19:08:07.922" v="5805" actId="164"/>
          <ac:cxnSpMkLst>
            <pc:docMk/>
            <pc:sldMk cId="2591968253" sldId="469"/>
            <ac:cxnSpMk id="16" creationId="{532A69C8-07F2-0FCC-94FB-ABB45E351B60}"/>
          </ac:cxnSpMkLst>
        </pc:cxnChg>
        <pc:cxnChg chg="del mod">
          <ac:chgData name="Judson Santiago" userId="ebb108da2f256286" providerId="LiveId" clId="{CC058484-AB50-4253-AFE0-ED2045B705D2}" dt="2023-03-16T19:03:12.357" v="5731" actId="478"/>
          <ac:cxnSpMkLst>
            <pc:docMk/>
            <pc:sldMk cId="2591968253" sldId="469"/>
            <ac:cxnSpMk id="23" creationId="{35F9F8C5-EA00-6293-F3B6-D1D42850925E}"/>
          </ac:cxnSpMkLst>
        </pc:cxnChg>
        <pc:cxnChg chg="del mod">
          <ac:chgData name="Judson Santiago" userId="ebb108da2f256286" providerId="LiveId" clId="{CC058484-AB50-4253-AFE0-ED2045B705D2}" dt="2023-03-16T19:03:15.221" v="5733" actId="478"/>
          <ac:cxnSpMkLst>
            <pc:docMk/>
            <pc:sldMk cId="2591968253" sldId="469"/>
            <ac:cxnSpMk id="24" creationId="{6AD5E558-E7AF-199D-A8BD-998EAE57F3E6}"/>
          </ac:cxnSpMkLst>
        </pc:cxnChg>
        <pc:cxnChg chg="del mod">
          <ac:chgData name="Judson Santiago" userId="ebb108da2f256286" providerId="LiveId" clId="{CC058484-AB50-4253-AFE0-ED2045B705D2}" dt="2023-03-16T19:03:16.493" v="5734" actId="478"/>
          <ac:cxnSpMkLst>
            <pc:docMk/>
            <pc:sldMk cId="2591968253" sldId="469"/>
            <ac:cxnSpMk id="25" creationId="{5713DB8D-D2F9-8A91-284F-380E8D62CBAA}"/>
          </ac:cxnSpMkLst>
        </pc:cxnChg>
        <pc:cxnChg chg="del mod">
          <ac:chgData name="Judson Santiago" userId="ebb108da2f256286" providerId="LiveId" clId="{CC058484-AB50-4253-AFE0-ED2045B705D2}" dt="2023-03-16T19:03:19.853" v="5736" actId="478"/>
          <ac:cxnSpMkLst>
            <pc:docMk/>
            <pc:sldMk cId="2591968253" sldId="469"/>
            <ac:cxnSpMk id="26" creationId="{C6D85966-86D4-002E-3901-C2A0D672C09B}"/>
          </ac:cxnSpMkLst>
        </pc:cxnChg>
        <pc:cxnChg chg="del mod">
          <ac:chgData name="Judson Santiago" userId="ebb108da2f256286" providerId="LiveId" clId="{CC058484-AB50-4253-AFE0-ED2045B705D2}" dt="2023-03-16T19:03:13.837" v="5732" actId="478"/>
          <ac:cxnSpMkLst>
            <pc:docMk/>
            <pc:sldMk cId="2591968253" sldId="469"/>
            <ac:cxnSpMk id="27" creationId="{BF6769CC-449D-C37B-4CB9-A75B274B3FB3}"/>
          </ac:cxnSpMkLst>
        </pc:cxnChg>
        <pc:cxnChg chg="add mod">
          <ac:chgData name="Judson Santiago" userId="ebb108da2f256286" providerId="LiveId" clId="{CC058484-AB50-4253-AFE0-ED2045B705D2}" dt="2023-03-16T19:08:07.922" v="5805" actId="164"/>
          <ac:cxnSpMkLst>
            <pc:docMk/>
            <pc:sldMk cId="2591968253" sldId="469"/>
            <ac:cxnSpMk id="32" creationId="{E9A07E34-E57B-43BE-D3C6-93D8B92837D1}"/>
          </ac:cxnSpMkLst>
        </pc:cxnChg>
        <pc:cxnChg chg="add mod">
          <ac:chgData name="Judson Santiago" userId="ebb108da2f256286" providerId="LiveId" clId="{CC058484-AB50-4253-AFE0-ED2045B705D2}" dt="2023-03-16T19:08:07.922" v="5805" actId="164"/>
          <ac:cxnSpMkLst>
            <pc:docMk/>
            <pc:sldMk cId="2591968253" sldId="469"/>
            <ac:cxnSpMk id="33" creationId="{1BFCF459-11C5-05CE-E3C9-F42268C927A7}"/>
          </ac:cxnSpMkLst>
        </pc:cxnChg>
        <pc:cxnChg chg="add del mod">
          <ac:chgData name="Judson Santiago" userId="ebb108da2f256286" providerId="LiveId" clId="{CC058484-AB50-4253-AFE0-ED2045B705D2}" dt="2023-03-16T19:20:06.433" v="5947" actId="478"/>
          <ac:cxnSpMkLst>
            <pc:docMk/>
            <pc:sldMk cId="2591968253" sldId="469"/>
            <ac:cxnSpMk id="40" creationId="{0EA25283-914B-9820-CD1B-1D4DB89E50B1}"/>
          </ac:cxnSpMkLst>
        </pc:cxnChg>
      </pc:sldChg>
      <pc:sldChg chg="addSp delSp modSp add mod">
        <pc:chgData name="Judson Santiago" userId="ebb108da2f256286" providerId="LiveId" clId="{CC058484-AB50-4253-AFE0-ED2045B705D2}" dt="2023-03-19T18:47:19.924" v="11320" actId="1037"/>
        <pc:sldMkLst>
          <pc:docMk/>
          <pc:sldMk cId="3988626437" sldId="470"/>
        </pc:sldMkLst>
        <pc:spChg chg="mod">
          <ac:chgData name="Judson Santiago" userId="ebb108da2f256286" providerId="LiveId" clId="{CC058484-AB50-4253-AFE0-ED2045B705D2}" dt="2023-03-16T19:25:47.023" v="6034" actId="20577"/>
          <ac:spMkLst>
            <pc:docMk/>
            <pc:sldMk cId="3988626437" sldId="470"/>
            <ac:spMk id="3" creationId="{5FE17824-47BD-5B68-07DB-2F80AF238D29}"/>
          </ac:spMkLst>
        </pc:spChg>
        <pc:spChg chg="mod">
          <ac:chgData name="Judson Santiago" userId="ebb108da2f256286" providerId="LiveId" clId="{CC058484-AB50-4253-AFE0-ED2045B705D2}" dt="2023-03-17T21:49:59.184" v="10693" actId="207"/>
          <ac:spMkLst>
            <pc:docMk/>
            <pc:sldMk cId="3988626437" sldId="470"/>
            <ac:spMk id="4" creationId="{0668713C-A7FC-821A-D0D0-1CEF853A2F07}"/>
          </ac:spMkLst>
        </pc:spChg>
        <pc:spChg chg="add mod">
          <ac:chgData name="Judson Santiago" userId="ebb108da2f256286" providerId="LiveId" clId="{CC058484-AB50-4253-AFE0-ED2045B705D2}" dt="2023-03-19T18:47:19.924" v="11320" actId="1037"/>
          <ac:spMkLst>
            <pc:docMk/>
            <pc:sldMk cId="3988626437" sldId="470"/>
            <ac:spMk id="5" creationId="{BEF447B7-51C0-9A8E-8F82-59B45BD76AC0}"/>
          </ac:spMkLst>
        </pc:spChg>
        <pc:spChg chg="del mod topLvl">
          <ac:chgData name="Judson Santiago" userId="ebb108da2f256286" providerId="LiveId" clId="{CC058484-AB50-4253-AFE0-ED2045B705D2}" dt="2023-03-16T19:30:15.773" v="6141" actId="478"/>
          <ac:spMkLst>
            <pc:docMk/>
            <pc:sldMk cId="3988626437" sldId="470"/>
            <ac:spMk id="37" creationId="{BEFB9667-A860-6A22-DAE7-FF3B66405C1F}"/>
          </ac:spMkLst>
        </pc:spChg>
        <pc:spChg chg="mod topLvl">
          <ac:chgData name="Judson Santiago" userId="ebb108da2f256286" providerId="LiveId" clId="{CC058484-AB50-4253-AFE0-ED2045B705D2}" dt="2023-03-19T18:47:19.924" v="11320" actId="1037"/>
          <ac:spMkLst>
            <pc:docMk/>
            <pc:sldMk cId="3988626437" sldId="470"/>
            <ac:spMk id="42" creationId="{84825247-D9EB-4AD6-C7E6-B785D210DB46}"/>
          </ac:spMkLst>
        </pc:spChg>
        <pc:spChg chg="del mod topLvl">
          <ac:chgData name="Judson Santiago" userId="ebb108da2f256286" providerId="LiveId" clId="{CC058484-AB50-4253-AFE0-ED2045B705D2}" dt="2023-03-16T19:30:19.845" v="6142" actId="478"/>
          <ac:spMkLst>
            <pc:docMk/>
            <pc:sldMk cId="3988626437" sldId="470"/>
            <ac:spMk id="43" creationId="{F52BA40E-629F-891A-6C24-7984632B9FBF}"/>
          </ac:spMkLst>
        </pc:spChg>
        <pc:spChg chg="mod topLvl">
          <ac:chgData name="Judson Santiago" userId="ebb108da2f256286" providerId="LiveId" clId="{CC058484-AB50-4253-AFE0-ED2045B705D2}" dt="2023-03-16T19:31:00.107" v="6154" actId="164"/>
          <ac:spMkLst>
            <pc:docMk/>
            <pc:sldMk cId="3988626437" sldId="470"/>
            <ac:spMk id="45" creationId="{E969899F-21A2-1D37-CAC5-6B0ED6820F30}"/>
          </ac:spMkLst>
        </pc:spChg>
        <pc:grpChg chg="add mod">
          <ac:chgData name="Judson Santiago" userId="ebb108da2f256286" providerId="LiveId" clId="{CC058484-AB50-4253-AFE0-ED2045B705D2}" dt="2023-03-16T19:31:00.107" v="6154" actId="164"/>
          <ac:grpSpMkLst>
            <pc:docMk/>
            <pc:sldMk cId="3988626437" sldId="470"/>
            <ac:grpSpMk id="8" creationId="{68383E4B-4B52-D948-6093-F5A6067EF146}"/>
          </ac:grpSpMkLst>
        </pc:grpChg>
        <pc:grpChg chg="del mod">
          <ac:chgData name="Judson Santiago" userId="ebb108da2f256286" providerId="LiveId" clId="{CC058484-AB50-4253-AFE0-ED2045B705D2}" dt="2023-03-16T19:30:06.741" v="6140" actId="165"/>
          <ac:grpSpMkLst>
            <pc:docMk/>
            <pc:sldMk cId="3988626437" sldId="470"/>
            <ac:grpSpMk id="46" creationId="{7C847405-7192-AD5F-D1D6-71452284CBD7}"/>
          </ac:grpSpMkLst>
        </pc:grpChg>
      </pc:sldChg>
      <pc:sldChg chg="addSp delSp modSp add mod">
        <pc:chgData name="Judson Santiago" userId="ebb108da2f256286" providerId="LiveId" clId="{CC058484-AB50-4253-AFE0-ED2045B705D2}" dt="2023-03-17T11:26:18.111" v="7270" actId="20577"/>
        <pc:sldMkLst>
          <pc:docMk/>
          <pc:sldMk cId="86301817" sldId="471"/>
        </pc:sldMkLst>
        <pc:spChg chg="mod">
          <ac:chgData name="Judson Santiago" userId="ebb108da2f256286" providerId="LiveId" clId="{CC058484-AB50-4253-AFE0-ED2045B705D2}" dt="2023-03-17T11:13:47.322" v="7121" actId="20577"/>
          <ac:spMkLst>
            <pc:docMk/>
            <pc:sldMk cId="86301817" sldId="471"/>
            <ac:spMk id="3" creationId="{D4D2DB92-404E-0B55-F3A9-6E852EBA8B40}"/>
          </ac:spMkLst>
        </pc:spChg>
        <pc:spChg chg="add mod">
          <ac:chgData name="Judson Santiago" userId="ebb108da2f256286" providerId="LiveId" clId="{CC058484-AB50-4253-AFE0-ED2045B705D2}" dt="2023-03-17T11:07:11.072" v="6959" actId="164"/>
          <ac:spMkLst>
            <pc:docMk/>
            <pc:sldMk cId="86301817" sldId="471"/>
            <ac:spMk id="8" creationId="{203E065D-D3B5-F497-E17E-0EC709964319}"/>
          </ac:spMkLst>
        </pc:spChg>
        <pc:spChg chg="mod">
          <ac:chgData name="Judson Santiago" userId="ebb108da2f256286" providerId="LiveId" clId="{CC058484-AB50-4253-AFE0-ED2045B705D2}" dt="2023-03-17T11:08:59.157" v="6992" actId="164"/>
          <ac:spMkLst>
            <pc:docMk/>
            <pc:sldMk cId="86301817" sldId="471"/>
            <ac:spMk id="23" creationId="{D8469F42-9ED0-83CC-87EC-6DE2A7232E9B}"/>
          </ac:spMkLst>
        </pc:spChg>
        <pc:spChg chg="del mod">
          <ac:chgData name="Judson Santiago" userId="ebb108da2f256286" providerId="LiveId" clId="{CC058484-AB50-4253-AFE0-ED2045B705D2}" dt="2023-03-17T11:08:25.508" v="6976" actId="478"/>
          <ac:spMkLst>
            <pc:docMk/>
            <pc:sldMk cId="86301817" sldId="471"/>
            <ac:spMk id="25" creationId="{CEE849BC-5861-FCA3-4374-4A2DADB74893}"/>
          </ac:spMkLst>
        </pc:spChg>
        <pc:spChg chg="mod">
          <ac:chgData name="Judson Santiago" userId="ebb108da2f256286" providerId="LiveId" clId="{CC058484-AB50-4253-AFE0-ED2045B705D2}" dt="2023-03-17T11:08:59.157" v="6992" actId="164"/>
          <ac:spMkLst>
            <pc:docMk/>
            <pc:sldMk cId="86301817" sldId="471"/>
            <ac:spMk id="28" creationId="{92E81203-A165-B035-5D3F-DF99C89C432B}"/>
          </ac:spMkLst>
        </pc:spChg>
        <pc:spChg chg="mod">
          <ac:chgData name="Judson Santiago" userId="ebb108da2f256286" providerId="LiveId" clId="{CC058484-AB50-4253-AFE0-ED2045B705D2}" dt="2023-03-17T11:08:59.157" v="6992" actId="164"/>
          <ac:spMkLst>
            <pc:docMk/>
            <pc:sldMk cId="86301817" sldId="471"/>
            <ac:spMk id="43" creationId="{FFFB6974-FCEF-1CB3-061D-67328DFAB2F7}"/>
          </ac:spMkLst>
        </pc:spChg>
        <pc:spChg chg="mod">
          <ac:chgData name="Judson Santiago" userId="ebb108da2f256286" providerId="LiveId" clId="{CC058484-AB50-4253-AFE0-ED2045B705D2}" dt="2023-03-17T11:08:59.157" v="6992" actId="164"/>
          <ac:spMkLst>
            <pc:docMk/>
            <pc:sldMk cId="86301817" sldId="471"/>
            <ac:spMk id="44" creationId="{490F2A84-281D-A5E5-8ABD-DA46BC9682F1}"/>
          </ac:spMkLst>
        </pc:spChg>
        <pc:spChg chg="mod">
          <ac:chgData name="Judson Santiago" userId="ebb108da2f256286" providerId="LiveId" clId="{CC058484-AB50-4253-AFE0-ED2045B705D2}" dt="2023-03-17T11:15:50.191" v="7124" actId="1076"/>
          <ac:spMkLst>
            <pc:docMk/>
            <pc:sldMk cId="86301817" sldId="471"/>
            <ac:spMk id="46" creationId="{ACFF75CD-6313-185B-54A9-97990358E7F3}"/>
          </ac:spMkLst>
        </pc:spChg>
        <pc:spChg chg="mod">
          <ac:chgData name="Judson Santiago" userId="ebb108da2f256286" providerId="LiveId" clId="{CC058484-AB50-4253-AFE0-ED2045B705D2}" dt="2023-03-17T11:15:46.371" v="7123" actId="1076"/>
          <ac:spMkLst>
            <pc:docMk/>
            <pc:sldMk cId="86301817" sldId="471"/>
            <ac:spMk id="48" creationId="{F3817CEE-E2FF-2CDA-B92A-E184E9A80015}"/>
          </ac:spMkLst>
        </pc:spChg>
        <pc:spChg chg="mod">
          <ac:chgData name="Judson Santiago" userId="ebb108da2f256286" providerId="LiveId" clId="{CC058484-AB50-4253-AFE0-ED2045B705D2}" dt="2023-03-17T11:07:11.072" v="6959" actId="164"/>
          <ac:spMkLst>
            <pc:docMk/>
            <pc:sldMk cId="86301817" sldId="471"/>
            <ac:spMk id="49" creationId="{AFA86F81-BA73-9C34-F0D6-394F182C0548}"/>
          </ac:spMkLst>
        </pc:spChg>
        <pc:spChg chg="mod">
          <ac:chgData name="Judson Santiago" userId="ebb108da2f256286" providerId="LiveId" clId="{CC058484-AB50-4253-AFE0-ED2045B705D2}" dt="2023-03-17T11:26:18.111" v="7270" actId="20577"/>
          <ac:spMkLst>
            <pc:docMk/>
            <pc:sldMk cId="86301817" sldId="471"/>
            <ac:spMk id="53" creationId="{ED59D503-8629-40A9-A1F6-833E35C0E9A6}"/>
          </ac:spMkLst>
        </pc:spChg>
        <pc:spChg chg="mod">
          <ac:chgData name="Judson Santiago" userId="ebb108da2f256286" providerId="LiveId" clId="{CC058484-AB50-4253-AFE0-ED2045B705D2}" dt="2023-03-17T11:07:11.072" v="6959" actId="164"/>
          <ac:spMkLst>
            <pc:docMk/>
            <pc:sldMk cId="86301817" sldId="471"/>
            <ac:spMk id="54" creationId="{8698FE5A-A6D8-515D-8A30-C1AFAEEFE73B}"/>
          </ac:spMkLst>
        </pc:spChg>
        <pc:grpChg chg="add mod">
          <ac:chgData name="Judson Santiago" userId="ebb108da2f256286" providerId="LiveId" clId="{CC058484-AB50-4253-AFE0-ED2045B705D2}" dt="2023-03-17T11:11:22.782" v="7038" actId="1076"/>
          <ac:grpSpMkLst>
            <pc:docMk/>
            <pc:sldMk cId="86301817" sldId="471"/>
            <ac:grpSpMk id="9" creationId="{9BDE7A5A-2C9F-164A-FC20-35234BF89FC4}"/>
          </ac:grpSpMkLst>
        </pc:grpChg>
        <pc:grpChg chg="add mod">
          <ac:chgData name="Judson Santiago" userId="ebb108da2f256286" providerId="LiveId" clId="{CC058484-AB50-4253-AFE0-ED2045B705D2}" dt="2023-03-17T11:11:18.706" v="7037" actId="1076"/>
          <ac:grpSpMkLst>
            <pc:docMk/>
            <pc:sldMk cId="86301817" sldId="471"/>
            <ac:grpSpMk id="13" creationId="{BB8D8786-E8F1-910D-B959-C4A9E0727882}"/>
          </ac:grpSpMkLst>
        </pc:grpChg>
        <pc:cxnChg chg="add mod">
          <ac:chgData name="Judson Santiago" userId="ebb108da2f256286" providerId="LiveId" clId="{CC058484-AB50-4253-AFE0-ED2045B705D2}" dt="2023-03-17T11:07:11.072" v="6959" actId="164"/>
          <ac:cxnSpMkLst>
            <pc:docMk/>
            <pc:sldMk cId="86301817" sldId="471"/>
            <ac:cxnSpMk id="5" creationId="{29557F61-71B4-E43F-3C06-F557D7B46F90}"/>
          </ac:cxnSpMkLst>
        </pc:cxnChg>
        <pc:cxnChg chg="mod">
          <ac:chgData name="Judson Santiago" userId="ebb108da2f256286" providerId="LiveId" clId="{CC058484-AB50-4253-AFE0-ED2045B705D2}" dt="2023-03-17T11:08:59.157" v="6992" actId="164"/>
          <ac:cxnSpMkLst>
            <pc:docMk/>
            <pc:sldMk cId="86301817" sldId="471"/>
            <ac:cxnSpMk id="11" creationId="{EE2474ED-38EA-18D4-BACF-19EEA3689F1B}"/>
          </ac:cxnSpMkLst>
        </pc:cxnChg>
        <pc:cxnChg chg="add mod">
          <ac:chgData name="Judson Santiago" userId="ebb108da2f256286" providerId="LiveId" clId="{CC058484-AB50-4253-AFE0-ED2045B705D2}" dt="2023-03-17T11:08:59.157" v="6992" actId="164"/>
          <ac:cxnSpMkLst>
            <pc:docMk/>
            <pc:sldMk cId="86301817" sldId="471"/>
            <ac:cxnSpMk id="12" creationId="{9E54DC9C-D426-BCE3-E19B-A6CE60CFB153}"/>
          </ac:cxnSpMkLst>
        </pc:cxnChg>
        <pc:cxnChg chg="del mod">
          <ac:chgData name="Judson Santiago" userId="ebb108da2f256286" providerId="LiveId" clId="{CC058484-AB50-4253-AFE0-ED2045B705D2}" dt="2023-03-17T11:08:23.363" v="6975" actId="478"/>
          <ac:cxnSpMkLst>
            <pc:docMk/>
            <pc:sldMk cId="86301817" sldId="471"/>
            <ac:cxnSpMk id="24" creationId="{18874AD0-3D42-312F-ACF4-3FBB95AC9E83}"/>
          </ac:cxnSpMkLst>
        </pc:cxnChg>
        <pc:cxnChg chg="del mod">
          <ac:chgData name="Judson Santiago" userId="ebb108da2f256286" providerId="LiveId" clId="{CC058484-AB50-4253-AFE0-ED2045B705D2}" dt="2023-03-17T11:08:27.236" v="6978" actId="478"/>
          <ac:cxnSpMkLst>
            <pc:docMk/>
            <pc:sldMk cId="86301817" sldId="471"/>
            <ac:cxnSpMk id="32" creationId="{47EBCBC7-65E9-2553-89F8-F6BC0219669B}"/>
          </ac:cxnSpMkLst>
        </pc:cxnChg>
        <pc:cxnChg chg="del mod">
          <ac:chgData name="Judson Santiago" userId="ebb108da2f256286" providerId="LiveId" clId="{CC058484-AB50-4253-AFE0-ED2045B705D2}" dt="2023-03-17T11:08:26.244" v="6977" actId="478"/>
          <ac:cxnSpMkLst>
            <pc:docMk/>
            <pc:sldMk cId="86301817" sldId="471"/>
            <ac:cxnSpMk id="33" creationId="{A63DFDBD-C96D-6496-9C74-E1EEF94B33FA}"/>
          </ac:cxnSpMkLst>
        </pc:cxnChg>
        <pc:cxnChg chg="del mod">
          <ac:chgData name="Judson Santiago" userId="ebb108da2f256286" providerId="LiveId" clId="{CC058484-AB50-4253-AFE0-ED2045B705D2}" dt="2023-03-17T11:08:13.332" v="6971" actId="478"/>
          <ac:cxnSpMkLst>
            <pc:docMk/>
            <pc:sldMk cId="86301817" sldId="471"/>
            <ac:cxnSpMk id="34" creationId="{D54569EE-0C10-F6F7-571C-AFC3767A5E7E}"/>
          </ac:cxnSpMkLst>
        </pc:cxnChg>
        <pc:cxnChg chg="mod">
          <ac:chgData name="Judson Santiago" userId="ebb108da2f256286" providerId="LiveId" clId="{CC058484-AB50-4253-AFE0-ED2045B705D2}" dt="2023-03-17T11:07:11.072" v="6959" actId="164"/>
          <ac:cxnSpMkLst>
            <pc:docMk/>
            <pc:sldMk cId="86301817" sldId="471"/>
            <ac:cxnSpMk id="45" creationId="{F85A5D97-B2DA-50BB-15DB-014C4F0B96AB}"/>
          </ac:cxnSpMkLst>
        </pc:cxnChg>
        <pc:cxnChg chg="mod">
          <ac:chgData name="Judson Santiago" userId="ebb108da2f256286" providerId="LiveId" clId="{CC058484-AB50-4253-AFE0-ED2045B705D2}" dt="2023-03-17T11:15:19.825" v="7122" actId="1076"/>
          <ac:cxnSpMkLst>
            <pc:docMk/>
            <pc:sldMk cId="86301817" sldId="471"/>
            <ac:cxnSpMk id="47" creationId="{DAA69929-5875-F7EA-2F45-6DA76F759C56}"/>
          </ac:cxnSpMkLst>
        </pc:cxnChg>
        <pc:cxnChg chg="del">
          <ac:chgData name="Judson Santiago" userId="ebb108da2f256286" providerId="LiveId" clId="{CC058484-AB50-4253-AFE0-ED2045B705D2}" dt="2023-03-17T11:02:46.765" v="6896" actId="478"/>
          <ac:cxnSpMkLst>
            <pc:docMk/>
            <pc:sldMk cId="86301817" sldId="471"/>
            <ac:cxnSpMk id="50" creationId="{31EDFC28-7836-4686-B6D8-EF9B9D1ADFA6}"/>
          </ac:cxnSpMkLst>
        </pc:cxnChg>
        <pc:cxnChg chg="del">
          <ac:chgData name="Judson Santiago" userId="ebb108da2f256286" providerId="LiveId" clId="{CC058484-AB50-4253-AFE0-ED2045B705D2}" dt="2023-03-17T11:02:48.132" v="6897" actId="478"/>
          <ac:cxnSpMkLst>
            <pc:docMk/>
            <pc:sldMk cId="86301817" sldId="471"/>
            <ac:cxnSpMk id="51" creationId="{3252718C-1BA4-1E39-6CF4-A2A4F8A4EC3D}"/>
          </ac:cxnSpMkLst>
        </pc:cxnChg>
        <pc:cxnChg chg="mod">
          <ac:chgData name="Judson Santiago" userId="ebb108da2f256286" providerId="LiveId" clId="{CC058484-AB50-4253-AFE0-ED2045B705D2}" dt="2023-03-17T11:07:11.072" v="6959" actId="164"/>
          <ac:cxnSpMkLst>
            <pc:docMk/>
            <pc:sldMk cId="86301817" sldId="471"/>
            <ac:cxnSpMk id="52" creationId="{4EE5A217-3649-6158-E721-0B00D52129D0}"/>
          </ac:cxnSpMkLst>
        </pc:cxnChg>
      </pc:sldChg>
      <pc:sldChg chg="addSp delSp modSp add mod">
        <pc:chgData name="Judson Santiago" userId="ebb108da2f256286" providerId="LiveId" clId="{CC058484-AB50-4253-AFE0-ED2045B705D2}" dt="2023-03-17T11:23:58.371" v="7261" actId="1076"/>
        <pc:sldMkLst>
          <pc:docMk/>
          <pc:sldMk cId="4045091697" sldId="472"/>
        </pc:sldMkLst>
        <pc:spChg chg="mod">
          <ac:chgData name="Judson Santiago" userId="ebb108da2f256286" providerId="LiveId" clId="{CC058484-AB50-4253-AFE0-ED2045B705D2}" dt="2023-03-17T11:23:13.504" v="7254" actId="207"/>
          <ac:spMkLst>
            <pc:docMk/>
            <pc:sldMk cId="4045091697" sldId="472"/>
            <ac:spMk id="3" creationId="{D4D2DB92-404E-0B55-F3A9-6E852EBA8B40}"/>
          </ac:spMkLst>
        </pc:spChg>
        <pc:spChg chg="add mod">
          <ac:chgData name="Judson Santiago" userId="ebb108da2f256286" providerId="LiveId" clId="{CC058484-AB50-4253-AFE0-ED2045B705D2}" dt="2023-03-17T11:22:53.013" v="7253" actId="1076"/>
          <ac:spMkLst>
            <pc:docMk/>
            <pc:sldMk cId="4045091697" sldId="472"/>
            <ac:spMk id="6" creationId="{466957D4-BF9C-8609-9901-2F9BB9745F1D}"/>
          </ac:spMkLst>
        </pc:spChg>
        <pc:spChg chg="add mod">
          <ac:chgData name="Judson Santiago" userId="ebb108da2f256286" providerId="LiveId" clId="{CC058484-AB50-4253-AFE0-ED2045B705D2}" dt="2023-03-17T11:21:16.820" v="7230" actId="164"/>
          <ac:spMkLst>
            <pc:docMk/>
            <pc:sldMk cId="4045091697" sldId="472"/>
            <ac:spMk id="8" creationId="{B771E764-236F-BA35-7411-51FE6036DFF4}"/>
          </ac:spMkLst>
        </pc:spChg>
        <pc:spChg chg="add mod">
          <ac:chgData name="Judson Santiago" userId="ebb108da2f256286" providerId="LiveId" clId="{CC058484-AB50-4253-AFE0-ED2045B705D2}" dt="2023-03-17T11:21:21.262" v="7231" actId="164"/>
          <ac:spMkLst>
            <pc:docMk/>
            <pc:sldMk cId="4045091697" sldId="472"/>
            <ac:spMk id="12" creationId="{35415A89-714B-B1A2-ECCA-E819DF5B00B2}"/>
          </ac:spMkLst>
        </pc:spChg>
        <pc:spChg chg="mod">
          <ac:chgData name="Judson Santiago" userId="ebb108da2f256286" providerId="LiveId" clId="{CC058484-AB50-4253-AFE0-ED2045B705D2}" dt="2023-03-17T11:23:58.371" v="7261" actId="1076"/>
          <ac:spMkLst>
            <pc:docMk/>
            <pc:sldMk cId="4045091697" sldId="472"/>
            <ac:spMk id="23" creationId="{D8469F42-9ED0-83CC-87EC-6DE2A7232E9B}"/>
          </ac:spMkLst>
        </pc:spChg>
        <pc:spChg chg="del">
          <ac:chgData name="Judson Santiago" userId="ebb108da2f256286" providerId="LiveId" clId="{CC058484-AB50-4253-AFE0-ED2045B705D2}" dt="2023-03-17T11:16:55.842" v="7140" actId="478"/>
          <ac:spMkLst>
            <pc:docMk/>
            <pc:sldMk cId="4045091697" sldId="472"/>
            <ac:spMk id="25" creationId="{CEE849BC-5861-FCA3-4374-4A2DADB74893}"/>
          </ac:spMkLst>
        </pc:spChg>
        <pc:spChg chg="mod">
          <ac:chgData name="Judson Santiago" userId="ebb108da2f256286" providerId="LiveId" clId="{CC058484-AB50-4253-AFE0-ED2045B705D2}" dt="2023-03-17T11:21:21.262" v="7231" actId="164"/>
          <ac:spMkLst>
            <pc:docMk/>
            <pc:sldMk cId="4045091697" sldId="472"/>
            <ac:spMk id="28" creationId="{92E81203-A165-B035-5D3F-DF99C89C432B}"/>
          </ac:spMkLst>
        </pc:spChg>
        <pc:spChg chg="del">
          <ac:chgData name="Judson Santiago" userId="ebb108da2f256286" providerId="LiveId" clId="{CC058484-AB50-4253-AFE0-ED2045B705D2}" dt="2023-03-17T11:16:52.969" v="7137" actId="478"/>
          <ac:spMkLst>
            <pc:docMk/>
            <pc:sldMk cId="4045091697" sldId="472"/>
            <ac:spMk id="43" creationId="{FFFB6974-FCEF-1CB3-061D-67328DFAB2F7}"/>
          </ac:spMkLst>
        </pc:spChg>
        <pc:spChg chg="mod">
          <ac:chgData name="Judson Santiago" userId="ebb108da2f256286" providerId="LiveId" clId="{CC058484-AB50-4253-AFE0-ED2045B705D2}" dt="2023-03-17T11:21:21.262" v="7231" actId="164"/>
          <ac:spMkLst>
            <pc:docMk/>
            <pc:sldMk cId="4045091697" sldId="472"/>
            <ac:spMk id="44" creationId="{490F2A84-281D-A5E5-8ABD-DA46BC9682F1}"/>
          </ac:spMkLst>
        </pc:spChg>
        <pc:spChg chg="mod">
          <ac:chgData name="Judson Santiago" userId="ebb108da2f256286" providerId="LiveId" clId="{CC058484-AB50-4253-AFE0-ED2045B705D2}" dt="2023-03-17T11:21:16.820" v="7230" actId="164"/>
          <ac:spMkLst>
            <pc:docMk/>
            <pc:sldMk cId="4045091697" sldId="472"/>
            <ac:spMk id="46" creationId="{ACFF75CD-6313-185B-54A9-97990358E7F3}"/>
          </ac:spMkLst>
        </pc:spChg>
        <pc:spChg chg="del">
          <ac:chgData name="Judson Santiago" userId="ebb108da2f256286" providerId="LiveId" clId="{CC058484-AB50-4253-AFE0-ED2045B705D2}" dt="2023-03-17T11:16:49.737" v="7135" actId="478"/>
          <ac:spMkLst>
            <pc:docMk/>
            <pc:sldMk cId="4045091697" sldId="472"/>
            <ac:spMk id="48" creationId="{F3817CEE-E2FF-2CDA-B92A-E184E9A80015}"/>
          </ac:spMkLst>
        </pc:spChg>
        <pc:spChg chg="mod">
          <ac:chgData name="Judson Santiago" userId="ebb108da2f256286" providerId="LiveId" clId="{CC058484-AB50-4253-AFE0-ED2045B705D2}" dt="2023-03-17T11:21:16.820" v="7230" actId="164"/>
          <ac:spMkLst>
            <pc:docMk/>
            <pc:sldMk cId="4045091697" sldId="472"/>
            <ac:spMk id="49" creationId="{AFA86F81-BA73-9C34-F0D6-394F182C0548}"/>
          </ac:spMkLst>
        </pc:spChg>
        <pc:spChg chg="mod">
          <ac:chgData name="Judson Santiago" userId="ebb108da2f256286" providerId="LiveId" clId="{CC058484-AB50-4253-AFE0-ED2045B705D2}" dt="2023-03-17T11:23:57.859" v="7260" actId="1076"/>
          <ac:spMkLst>
            <pc:docMk/>
            <pc:sldMk cId="4045091697" sldId="472"/>
            <ac:spMk id="53" creationId="{ED59D503-8629-40A9-A1F6-833E35C0E9A6}"/>
          </ac:spMkLst>
        </pc:spChg>
        <pc:spChg chg="mod">
          <ac:chgData name="Judson Santiago" userId="ebb108da2f256286" providerId="LiveId" clId="{CC058484-AB50-4253-AFE0-ED2045B705D2}" dt="2023-03-17T11:21:16.820" v="7230" actId="164"/>
          <ac:spMkLst>
            <pc:docMk/>
            <pc:sldMk cId="4045091697" sldId="472"/>
            <ac:spMk id="54" creationId="{8698FE5A-A6D8-515D-8A30-C1AFAEEFE73B}"/>
          </ac:spMkLst>
        </pc:spChg>
        <pc:grpChg chg="add mod">
          <ac:chgData name="Judson Santiago" userId="ebb108da2f256286" providerId="LiveId" clId="{CC058484-AB50-4253-AFE0-ED2045B705D2}" dt="2023-03-17T11:21:32.947" v="7234" actId="1076"/>
          <ac:grpSpMkLst>
            <pc:docMk/>
            <pc:sldMk cId="4045091697" sldId="472"/>
            <ac:grpSpMk id="19" creationId="{BCA49E3F-6316-60E9-B7E6-545D82D26F01}"/>
          </ac:grpSpMkLst>
        </pc:grpChg>
        <pc:grpChg chg="add mod">
          <ac:chgData name="Judson Santiago" userId="ebb108da2f256286" providerId="LiveId" clId="{CC058484-AB50-4253-AFE0-ED2045B705D2}" dt="2023-03-17T11:21:37.682" v="7235" actId="1076"/>
          <ac:grpSpMkLst>
            <pc:docMk/>
            <pc:sldMk cId="4045091697" sldId="472"/>
            <ac:grpSpMk id="20" creationId="{74FC703D-3990-D5BE-1FCB-8DE9926B7FB2}"/>
          </ac:grpSpMkLst>
        </pc:grpChg>
        <pc:cxnChg chg="add mod">
          <ac:chgData name="Judson Santiago" userId="ebb108da2f256286" providerId="LiveId" clId="{CC058484-AB50-4253-AFE0-ED2045B705D2}" dt="2023-03-17T11:23:28.938" v="7256" actId="208"/>
          <ac:cxnSpMkLst>
            <pc:docMk/>
            <pc:sldMk cId="4045091697" sldId="472"/>
            <ac:cxnSpMk id="7" creationId="{07DF9A41-9E73-8FA9-6D13-84D952C380A0}"/>
          </ac:cxnSpMkLst>
        </pc:cxnChg>
        <pc:cxnChg chg="add mod">
          <ac:chgData name="Judson Santiago" userId="ebb108da2f256286" providerId="LiveId" clId="{CC058484-AB50-4253-AFE0-ED2045B705D2}" dt="2023-03-17T11:23:25.617" v="7255" actId="208"/>
          <ac:cxnSpMkLst>
            <pc:docMk/>
            <pc:sldMk cId="4045091697" sldId="472"/>
            <ac:cxnSpMk id="10" creationId="{ACFEA2D0-42AC-CD4B-5B3A-59FB09D5DA5E}"/>
          </ac:cxnSpMkLst>
        </pc:cxnChg>
        <pc:cxnChg chg="mod">
          <ac:chgData name="Judson Santiago" userId="ebb108da2f256286" providerId="LiveId" clId="{CC058484-AB50-4253-AFE0-ED2045B705D2}" dt="2023-03-17T11:21:21.262" v="7231" actId="164"/>
          <ac:cxnSpMkLst>
            <pc:docMk/>
            <pc:sldMk cId="4045091697" sldId="472"/>
            <ac:cxnSpMk id="11" creationId="{EE2474ED-38EA-18D4-BACF-19EEA3689F1B}"/>
          </ac:cxnSpMkLst>
        </pc:cxnChg>
        <pc:cxnChg chg="add del mod">
          <ac:chgData name="Judson Santiago" userId="ebb108da2f256286" providerId="LiveId" clId="{CC058484-AB50-4253-AFE0-ED2045B705D2}" dt="2023-03-17T11:19:29.513" v="7202" actId="478"/>
          <ac:cxnSpMkLst>
            <pc:docMk/>
            <pc:sldMk cId="4045091697" sldId="472"/>
            <ac:cxnSpMk id="14" creationId="{67518466-4F42-2D15-FD6D-CA62B6B8E3B8}"/>
          </ac:cxnSpMkLst>
        </pc:cxnChg>
        <pc:cxnChg chg="add del mod">
          <ac:chgData name="Judson Santiago" userId="ebb108da2f256286" providerId="LiveId" clId="{CC058484-AB50-4253-AFE0-ED2045B705D2}" dt="2023-03-17T11:20:15.896" v="7213" actId="478"/>
          <ac:cxnSpMkLst>
            <pc:docMk/>
            <pc:sldMk cId="4045091697" sldId="472"/>
            <ac:cxnSpMk id="16" creationId="{C7210579-8761-2412-B7DB-A2BD8FCD5DA4}"/>
          </ac:cxnSpMkLst>
        </pc:cxnChg>
        <pc:cxnChg chg="add del mod">
          <ac:chgData name="Judson Santiago" userId="ebb108da2f256286" providerId="LiveId" clId="{CC058484-AB50-4253-AFE0-ED2045B705D2}" dt="2023-03-17T11:20:08.104" v="7210" actId="478"/>
          <ac:cxnSpMkLst>
            <pc:docMk/>
            <pc:sldMk cId="4045091697" sldId="472"/>
            <ac:cxnSpMk id="17" creationId="{216D537F-7C4E-9834-E8C2-2BB13347463B}"/>
          </ac:cxnSpMkLst>
        </pc:cxnChg>
        <pc:cxnChg chg="add del mod">
          <ac:chgData name="Judson Santiago" userId="ebb108da2f256286" providerId="LiveId" clId="{CC058484-AB50-4253-AFE0-ED2045B705D2}" dt="2023-03-17T11:22:48.080" v="7251" actId="478"/>
          <ac:cxnSpMkLst>
            <pc:docMk/>
            <pc:sldMk cId="4045091697" sldId="472"/>
            <ac:cxnSpMk id="21" creationId="{6FCC6144-643C-97D7-09DB-85D16E751C67}"/>
          </ac:cxnSpMkLst>
        </pc:cxnChg>
        <pc:cxnChg chg="add del mod">
          <ac:chgData name="Judson Santiago" userId="ebb108da2f256286" providerId="LiveId" clId="{CC058484-AB50-4253-AFE0-ED2045B705D2}" dt="2023-03-17T11:22:48.975" v="7252" actId="478"/>
          <ac:cxnSpMkLst>
            <pc:docMk/>
            <pc:sldMk cId="4045091697" sldId="472"/>
            <ac:cxnSpMk id="22" creationId="{7C496842-C384-C2A0-5C50-71F9CCC4CBE2}"/>
          </ac:cxnSpMkLst>
        </pc:cxnChg>
        <pc:cxnChg chg="del mod">
          <ac:chgData name="Judson Santiago" userId="ebb108da2f256286" providerId="LiveId" clId="{CC058484-AB50-4253-AFE0-ED2045B705D2}" dt="2023-03-17T11:16:56.561" v="7141" actId="478"/>
          <ac:cxnSpMkLst>
            <pc:docMk/>
            <pc:sldMk cId="4045091697" sldId="472"/>
            <ac:cxnSpMk id="24" creationId="{18874AD0-3D42-312F-ACF4-3FBB95AC9E83}"/>
          </ac:cxnSpMkLst>
        </pc:cxnChg>
        <pc:cxnChg chg="del">
          <ac:chgData name="Judson Santiago" userId="ebb108da2f256286" providerId="LiveId" clId="{CC058484-AB50-4253-AFE0-ED2045B705D2}" dt="2023-03-17T11:16:53.761" v="7138" actId="478"/>
          <ac:cxnSpMkLst>
            <pc:docMk/>
            <pc:sldMk cId="4045091697" sldId="472"/>
            <ac:cxnSpMk id="32" creationId="{47EBCBC7-65E9-2553-89F8-F6BC0219669B}"/>
          </ac:cxnSpMkLst>
        </pc:cxnChg>
        <pc:cxnChg chg="del">
          <ac:chgData name="Judson Santiago" userId="ebb108da2f256286" providerId="LiveId" clId="{CC058484-AB50-4253-AFE0-ED2045B705D2}" dt="2023-03-17T11:16:54.529" v="7139" actId="478"/>
          <ac:cxnSpMkLst>
            <pc:docMk/>
            <pc:sldMk cId="4045091697" sldId="472"/>
            <ac:cxnSpMk id="33" creationId="{A63DFDBD-C96D-6496-9C74-E1EEF94B33FA}"/>
          </ac:cxnSpMkLst>
        </pc:cxnChg>
        <pc:cxnChg chg="del">
          <ac:chgData name="Judson Santiago" userId="ebb108da2f256286" providerId="LiveId" clId="{CC058484-AB50-4253-AFE0-ED2045B705D2}" dt="2023-03-17T11:16:50.929" v="7136" actId="478"/>
          <ac:cxnSpMkLst>
            <pc:docMk/>
            <pc:sldMk cId="4045091697" sldId="472"/>
            <ac:cxnSpMk id="34" creationId="{D54569EE-0C10-F6F7-571C-AFC3767A5E7E}"/>
          </ac:cxnSpMkLst>
        </pc:cxnChg>
        <pc:cxnChg chg="mod">
          <ac:chgData name="Judson Santiago" userId="ebb108da2f256286" providerId="LiveId" clId="{CC058484-AB50-4253-AFE0-ED2045B705D2}" dt="2023-03-17T11:21:16.820" v="7230" actId="164"/>
          <ac:cxnSpMkLst>
            <pc:docMk/>
            <pc:sldMk cId="4045091697" sldId="472"/>
            <ac:cxnSpMk id="45" creationId="{F85A5D97-B2DA-50BB-15DB-014C4F0B96AB}"/>
          </ac:cxnSpMkLst>
        </pc:cxnChg>
        <pc:cxnChg chg="del mod">
          <ac:chgData name="Judson Santiago" userId="ebb108da2f256286" providerId="LiveId" clId="{CC058484-AB50-4253-AFE0-ED2045B705D2}" dt="2023-03-17T11:16:48.329" v="7134" actId="478"/>
          <ac:cxnSpMkLst>
            <pc:docMk/>
            <pc:sldMk cId="4045091697" sldId="472"/>
            <ac:cxnSpMk id="47" creationId="{DAA69929-5875-F7EA-2F45-6DA76F759C56}"/>
          </ac:cxnSpMkLst>
        </pc:cxnChg>
        <pc:cxnChg chg="del">
          <ac:chgData name="Judson Santiago" userId="ebb108da2f256286" providerId="LiveId" clId="{CC058484-AB50-4253-AFE0-ED2045B705D2}" dt="2023-03-17T11:16:44.969" v="7131" actId="478"/>
          <ac:cxnSpMkLst>
            <pc:docMk/>
            <pc:sldMk cId="4045091697" sldId="472"/>
            <ac:cxnSpMk id="50" creationId="{31EDFC28-7836-4686-B6D8-EF9B9D1ADFA6}"/>
          </ac:cxnSpMkLst>
        </pc:cxnChg>
        <pc:cxnChg chg="del">
          <ac:chgData name="Judson Santiago" userId="ebb108da2f256286" providerId="LiveId" clId="{CC058484-AB50-4253-AFE0-ED2045B705D2}" dt="2023-03-17T11:16:47.249" v="7133" actId="478"/>
          <ac:cxnSpMkLst>
            <pc:docMk/>
            <pc:sldMk cId="4045091697" sldId="472"/>
            <ac:cxnSpMk id="51" creationId="{3252718C-1BA4-1E39-6CF4-A2A4F8A4EC3D}"/>
          </ac:cxnSpMkLst>
        </pc:cxnChg>
        <pc:cxnChg chg="del">
          <ac:chgData name="Judson Santiago" userId="ebb108da2f256286" providerId="LiveId" clId="{CC058484-AB50-4253-AFE0-ED2045B705D2}" dt="2023-03-17T11:16:46.457" v="7132" actId="478"/>
          <ac:cxnSpMkLst>
            <pc:docMk/>
            <pc:sldMk cId="4045091697" sldId="472"/>
            <ac:cxnSpMk id="52" creationId="{4EE5A217-3649-6158-E721-0B00D52129D0}"/>
          </ac:cxnSpMkLst>
        </pc:cxnChg>
      </pc:sldChg>
      <pc:sldChg chg="addSp delSp modSp new mod modAnim modNotesTx">
        <pc:chgData name="Judson Santiago" userId="ebb108da2f256286" providerId="LiveId" clId="{CC058484-AB50-4253-AFE0-ED2045B705D2}" dt="2023-03-20T23:11:05.339" v="14267"/>
        <pc:sldMkLst>
          <pc:docMk/>
          <pc:sldMk cId="2948564357" sldId="473"/>
        </pc:sldMkLst>
        <pc:spChg chg="mod">
          <ac:chgData name="Judson Santiago" userId="ebb108da2f256286" providerId="LiveId" clId="{CC058484-AB50-4253-AFE0-ED2045B705D2}" dt="2023-03-17T11:27:39.390" v="7316" actId="20577"/>
          <ac:spMkLst>
            <pc:docMk/>
            <pc:sldMk cId="2948564357" sldId="473"/>
            <ac:spMk id="2" creationId="{977AAFC2-912F-05B5-FB59-FD95C6A25CB6}"/>
          </ac:spMkLst>
        </pc:spChg>
        <pc:spChg chg="mod">
          <ac:chgData name="Judson Santiago" userId="ebb108da2f256286" providerId="LiveId" clId="{CC058484-AB50-4253-AFE0-ED2045B705D2}" dt="2023-03-17T11:39:22.729" v="7717" actId="207"/>
          <ac:spMkLst>
            <pc:docMk/>
            <pc:sldMk cId="2948564357" sldId="473"/>
            <ac:spMk id="3" creationId="{8A68D73C-702B-2998-4568-C0AF29E3506B}"/>
          </ac:spMkLst>
        </pc:spChg>
        <pc:spChg chg="mod">
          <ac:chgData name="Judson Santiago" userId="ebb108da2f256286" providerId="LiveId" clId="{CC058484-AB50-4253-AFE0-ED2045B705D2}" dt="2023-03-20T23:10:56.319" v="14265" actId="165"/>
          <ac:spMkLst>
            <pc:docMk/>
            <pc:sldMk cId="2948564357" sldId="473"/>
            <ac:spMk id="5" creationId="{BEFD2103-ACB6-58C2-67AB-0869689D0176}"/>
          </ac:spMkLst>
        </pc:spChg>
        <pc:spChg chg="mod">
          <ac:chgData name="Judson Santiago" userId="ebb108da2f256286" providerId="LiveId" clId="{CC058484-AB50-4253-AFE0-ED2045B705D2}" dt="2023-03-20T23:10:56.319" v="14265" actId="165"/>
          <ac:spMkLst>
            <pc:docMk/>
            <pc:sldMk cId="2948564357" sldId="473"/>
            <ac:spMk id="6" creationId="{3D49DCF1-4F5D-8B7B-A788-0AF885A63658}"/>
          </ac:spMkLst>
        </pc:spChg>
        <pc:spChg chg="mod">
          <ac:chgData name="Judson Santiago" userId="ebb108da2f256286" providerId="LiveId" clId="{CC058484-AB50-4253-AFE0-ED2045B705D2}" dt="2023-03-20T23:10:56.319" v="14265" actId="165"/>
          <ac:spMkLst>
            <pc:docMk/>
            <pc:sldMk cId="2948564357" sldId="473"/>
            <ac:spMk id="8" creationId="{5DD43742-B0C8-B665-5016-084C87C92375}"/>
          </ac:spMkLst>
        </pc:spChg>
        <pc:spChg chg="mod">
          <ac:chgData name="Judson Santiago" userId="ebb108da2f256286" providerId="LiveId" clId="{CC058484-AB50-4253-AFE0-ED2045B705D2}" dt="2023-03-20T23:10:56.319" v="14265" actId="165"/>
          <ac:spMkLst>
            <pc:docMk/>
            <pc:sldMk cId="2948564357" sldId="473"/>
            <ac:spMk id="9" creationId="{7C2B5842-C1BD-C441-5DBF-2E6E0594D704}"/>
          </ac:spMkLst>
        </pc:spChg>
        <pc:spChg chg="mod">
          <ac:chgData name="Judson Santiago" userId="ebb108da2f256286" providerId="LiveId" clId="{CC058484-AB50-4253-AFE0-ED2045B705D2}" dt="2023-03-20T23:10:56.319" v="14265" actId="165"/>
          <ac:spMkLst>
            <pc:docMk/>
            <pc:sldMk cId="2948564357" sldId="473"/>
            <ac:spMk id="10" creationId="{3646DDCA-53DD-A8E0-AA17-B84BD44A3821}"/>
          </ac:spMkLst>
        </pc:spChg>
        <pc:spChg chg="mod">
          <ac:chgData name="Judson Santiago" userId="ebb108da2f256286" providerId="LiveId" clId="{CC058484-AB50-4253-AFE0-ED2045B705D2}" dt="2023-03-17T11:30:16.668" v="7494"/>
          <ac:spMkLst>
            <pc:docMk/>
            <pc:sldMk cId="2948564357" sldId="473"/>
            <ac:spMk id="12" creationId="{326B6420-F1EF-C94B-BA0E-4DB081A5B6D8}"/>
          </ac:spMkLst>
        </pc:spChg>
        <pc:spChg chg="mod">
          <ac:chgData name="Judson Santiago" userId="ebb108da2f256286" providerId="LiveId" clId="{CC058484-AB50-4253-AFE0-ED2045B705D2}" dt="2023-03-20T23:10:50.306" v="14264"/>
          <ac:spMkLst>
            <pc:docMk/>
            <pc:sldMk cId="2948564357" sldId="473"/>
            <ac:spMk id="13" creationId="{3097B2FF-E7AE-E65B-BC36-EA801464C845}"/>
          </ac:spMkLst>
        </pc:spChg>
        <pc:spChg chg="mod">
          <ac:chgData name="Judson Santiago" userId="ebb108da2f256286" providerId="LiveId" clId="{CC058484-AB50-4253-AFE0-ED2045B705D2}" dt="2023-03-17T11:30:16.668" v="7494"/>
          <ac:spMkLst>
            <pc:docMk/>
            <pc:sldMk cId="2948564357" sldId="473"/>
            <ac:spMk id="13" creationId="{54935140-5995-2209-D4F0-80E7125EB62B}"/>
          </ac:spMkLst>
        </pc:spChg>
        <pc:spChg chg="mod">
          <ac:chgData name="Judson Santiago" userId="ebb108da2f256286" providerId="LiveId" clId="{CC058484-AB50-4253-AFE0-ED2045B705D2}" dt="2023-03-17T11:30:16.668" v="7494"/>
          <ac:spMkLst>
            <pc:docMk/>
            <pc:sldMk cId="2948564357" sldId="473"/>
            <ac:spMk id="15" creationId="{3D556A4D-6C46-A908-CA99-EF441568CD69}"/>
          </ac:spMkLst>
        </pc:spChg>
        <pc:spChg chg="mod">
          <ac:chgData name="Judson Santiago" userId="ebb108da2f256286" providerId="LiveId" clId="{CC058484-AB50-4253-AFE0-ED2045B705D2}" dt="2023-03-17T11:31:57.558" v="7541" actId="14100"/>
          <ac:spMkLst>
            <pc:docMk/>
            <pc:sldMk cId="2948564357" sldId="473"/>
            <ac:spMk id="16" creationId="{6984D300-42B9-E7EB-7423-8AF4F4E0DBF0}"/>
          </ac:spMkLst>
        </pc:spChg>
        <pc:spChg chg="mod">
          <ac:chgData name="Judson Santiago" userId="ebb108da2f256286" providerId="LiveId" clId="{CC058484-AB50-4253-AFE0-ED2045B705D2}" dt="2023-03-17T11:30:38.387" v="7528" actId="5793"/>
          <ac:spMkLst>
            <pc:docMk/>
            <pc:sldMk cId="2948564357" sldId="473"/>
            <ac:spMk id="17" creationId="{C3AEF8C6-936C-FCE4-E896-4EEF633D72BD}"/>
          </ac:spMkLst>
        </pc:spChg>
        <pc:spChg chg="mod">
          <ac:chgData name="Judson Santiago" userId="ebb108da2f256286" providerId="LiveId" clId="{CC058484-AB50-4253-AFE0-ED2045B705D2}" dt="2023-03-17T11:32:15.787" v="7543"/>
          <ac:spMkLst>
            <pc:docMk/>
            <pc:sldMk cId="2948564357" sldId="473"/>
            <ac:spMk id="19" creationId="{DD8E3EA2-79E3-EC3D-605B-D80C43FA9FB2}"/>
          </ac:spMkLst>
        </pc:spChg>
        <pc:spChg chg="mod">
          <ac:chgData name="Judson Santiago" userId="ebb108da2f256286" providerId="LiveId" clId="{CC058484-AB50-4253-AFE0-ED2045B705D2}" dt="2023-03-17T11:32:15.787" v="7543"/>
          <ac:spMkLst>
            <pc:docMk/>
            <pc:sldMk cId="2948564357" sldId="473"/>
            <ac:spMk id="20" creationId="{ED239CDE-32C1-E70A-0733-FD4B194BF28B}"/>
          </ac:spMkLst>
        </pc:spChg>
        <pc:spChg chg="mod">
          <ac:chgData name="Judson Santiago" userId="ebb108da2f256286" providerId="LiveId" clId="{CC058484-AB50-4253-AFE0-ED2045B705D2}" dt="2023-03-17T11:32:15.787" v="7543"/>
          <ac:spMkLst>
            <pc:docMk/>
            <pc:sldMk cId="2948564357" sldId="473"/>
            <ac:spMk id="22" creationId="{CC28CF8C-BA2A-600D-2A97-EF0B0A7110A3}"/>
          </ac:spMkLst>
        </pc:spChg>
        <pc:spChg chg="mod">
          <ac:chgData name="Judson Santiago" userId="ebb108da2f256286" providerId="LiveId" clId="{CC058484-AB50-4253-AFE0-ED2045B705D2}" dt="2023-03-19T18:55:32.609" v="11326" actId="20577"/>
          <ac:spMkLst>
            <pc:docMk/>
            <pc:sldMk cId="2948564357" sldId="473"/>
            <ac:spMk id="23" creationId="{0B8F0622-D6D8-20D5-226A-CA98DEA93D7E}"/>
          </ac:spMkLst>
        </pc:spChg>
        <pc:spChg chg="mod">
          <ac:chgData name="Judson Santiago" userId="ebb108da2f256286" providerId="LiveId" clId="{CC058484-AB50-4253-AFE0-ED2045B705D2}" dt="2023-03-17T11:32:25.542" v="7545"/>
          <ac:spMkLst>
            <pc:docMk/>
            <pc:sldMk cId="2948564357" sldId="473"/>
            <ac:spMk id="24" creationId="{81063DC4-0951-0D62-2800-ED87E64182B2}"/>
          </ac:spMkLst>
        </pc:spChg>
        <pc:spChg chg="add del">
          <ac:chgData name="Judson Santiago" userId="ebb108da2f256286" providerId="LiveId" clId="{CC058484-AB50-4253-AFE0-ED2045B705D2}" dt="2023-03-17T11:34:36.861" v="7567" actId="478"/>
          <ac:spMkLst>
            <pc:docMk/>
            <pc:sldMk cId="2948564357" sldId="473"/>
            <ac:spMk id="34" creationId="{1AB837FE-9DF6-1C27-D9F2-E8AF22106E95}"/>
          </ac:spMkLst>
        </pc:spChg>
        <pc:spChg chg="mod">
          <ac:chgData name="Judson Santiago" userId="ebb108da2f256286" providerId="LiveId" clId="{CC058484-AB50-4253-AFE0-ED2045B705D2}" dt="2023-03-17T11:40:27.201" v="7729" actId="20577"/>
          <ac:spMkLst>
            <pc:docMk/>
            <pc:sldMk cId="2948564357" sldId="473"/>
            <ac:spMk id="36" creationId="{FFFDCA60-38CB-8F5A-C96B-45258A3B38F8}"/>
          </ac:spMkLst>
        </pc:spChg>
        <pc:spChg chg="mod">
          <ac:chgData name="Judson Santiago" userId="ebb108da2f256286" providerId="LiveId" clId="{CC058484-AB50-4253-AFE0-ED2045B705D2}" dt="2023-03-17T11:38:34.636" v="7709" actId="14100"/>
          <ac:spMkLst>
            <pc:docMk/>
            <pc:sldMk cId="2948564357" sldId="473"/>
            <ac:spMk id="37" creationId="{07EA730C-81F5-A088-4171-10BEAEAE61A0}"/>
          </ac:spMkLst>
        </pc:spChg>
        <pc:spChg chg="mod">
          <ac:chgData name="Judson Santiago" userId="ebb108da2f256286" providerId="LiveId" clId="{CC058484-AB50-4253-AFE0-ED2045B705D2}" dt="2023-03-17T11:39:47.816" v="7720"/>
          <ac:spMkLst>
            <pc:docMk/>
            <pc:sldMk cId="2948564357" sldId="473"/>
            <ac:spMk id="39" creationId="{6CBAAEC9-79B8-A036-CE18-33A510FA9B4B}"/>
          </ac:spMkLst>
        </pc:spChg>
        <pc:spChg chg="mod">
          <ac:chgData name="Judson Santiago" userId="ebb108da2f256286" providerId="LiveId" clId="{CC058484-AB50-4253-AFE0-ED2045B705D2}" dt="2023-03-17T11:39:47.816" v="7720"/>
          <ac:spMkLst>
            <pc:docMk/>
            <pc:sldMk cId="2948564357" sldId="473"/>
            <ac:spMk id="40" creationId="{251B6AFD-CA9A-0755-39B0-F5335AC60E34}"/>
          </ac:spMkLst>
        </pc:spChg>
        <pc:grpChg chg="add mod topLvl">
          <ac:chgData name="Judson Santiago" userId="ebb108da2f256286" providerId="LiveId" clId="{CC058484-AB50-4253-AFE0-ED2045B705D2}" dt="2023-03-20T23:10:56.319" v="14265" actId="165"/>
          <ac:grpSpMkLst>
            <pc:docMk/>
            <pc:sldMk cId="2948564357" sldId="473"/>
            <ac:grpSpMk id="4" creationId="{EE640855-9BFF-848B-933D-E46BACB3A0EC}"/>
          </ac:grpSpMkLst>
        </pc:grpChg>
        <pc:grpChg chg="mod">
          <ac:chgData name="Judson Santiago" userId="ebb108da2f256286" providerId="LiveId" clId="{CC058484-AB50-4253-AFE0-ED2045B705D2}" dt="2023-03-20T23:10:56.319" v="14265" actId="165"/>
          <ac:grpSpMkLst>
            <pc:docMk/>
            <pc:sldMk cId="2948564357" sldId="473"/>
            <ac:grpSpMk id="7" creationId="{AD0E221A-CC25-32AA-684A-B1250F8CCC2F}"/>
          </ac:grpSpMkLst>
        </pc:grpChg>
        <pc:grpChg chg="add del mod">
          <ac:chgData name="Judson Santiago" userId="ebb108da2f256286" providerId="LiveId" clId="{CC058484-AB50-4253-AFE0-ED2045B705D2}" dt="2023-03-20T23:10:56.319" v="14265" actId="165"/>
          <ac:grpSpMkLst>
            <pc:docMk/>
            <pc:sldMk cId="2948564357" sldId="473"/>
            <ac:grpSpMk id="11" creationId="{03D452FB-2672-E4AC-0DE0-8F814145C83B}"/>
          </ac:grpSpMkLst>
        </pc:grpChg>
        <pc:grpChg chg="add del mod">
          <ac:chgData name="Judson Santiago" userId="ebb108da2f256286" providerId="LiveId" clId="{CC058484-AB50-4253-AFE0-ED2045B705D2}" dt="2023-03-17T11:32:45.622" v="7546" actId="478"/>
          <ac:grpSpMkLst>
            <pc:docMk/>
            <pc:sldMk cId="2948564357" sldId="473"/>
            <ac:grpSpMk id="11" creationId="{22C3A5A0-BC3A-9EC9-C128-F848AD781329}"/>
          </ac:grpSpMkLst>
        </pc:grpChg>
        <pc:grpChg chg="add mod">
          <ac:chgData name="Judson Santiago" userId="ebb108da2f256286" providerId="LiveId" clId="{CC058484-AB50-4253-AFE0-ED2045B705D2}" dt="2023-03-20T23:10:50.306" v="14264"/>
          <ac:grpSpMkLst>
            <pc:docMk/>
            <pc:sldMk cId="2948564357" sldId="473"/>
            <ac:grpSpMk id="12" creationId="{DD3DCEB3-C4A1-D958-6363-53F089E59E3C}"/>
          </ac:grpSpMkLst>
        </pc:grpChg>
        <pc:grpChg chg="mod">
          <ac:chgData name="Judson Santiago" userId="ebb108da2f256286" providerId="LiveId" clId="{CC058484-AB50-4253-AFE0-ED2045B705D2}" dt="2023-03-17T11:30:16.668" v="7494"/>
          <ac:grpSpMkLst>
            <pc:docMk/>
            <pc:sldMk cId="2948564357" sldId="473"/>
            <ac:grpSpMk id="14" creationId="{05D43DBC-FF42-6047-DFF8-35FA4526AE09}"/>
          </ac:grpSpMkLst>
        </pc:grpChg>
        <pc:grpChg chg="add mod">
          <ac:chgData name="Judson Santiago" userId="ebb108da2f256286" providerId="LiveId" clId="{CC058484-AB50-4253-AFE0-ED2045B705D2}" dt="2023-03-20T23:11:01.117" v="14266" actId="164"/>
          <ac:grpSpMkLst>
            <pc:docMk/>
            <pc:sldMk cId="2948564357" sldId="473"/>
            <ac:grpSpMk id="15" creationId="{AEE2FFB5-48C1-C840-DA0E-557567780FDB}"/>
          </ac:grpSpMkLst>
        </pc:grpChg>
        <pc:grpChg chg="add mod">
          <ac:chgData name="Judson Santiago" userId="ebb108da2f256286" providerId="LiveId" clId="{CC058484-AB50-4253-AFE0-ED2045B705D2}" dt="2023-03-17T11:32:56.843" v="7548" actId="1076"/>
          <ac:grpSpMkLst>
            <pc:docMk/>
            <pc:sldMk cId="2948564357" sldId="473"/>
            <ac:grpSpMk id="18" creationId="{75FBFF65-5AAF-08F6-0A08-91E16E20D574}"/>
          </ac:grpSpMkLst>
        </pc:grpChg>
        <pc:grpChg chg="mod">
          <ac:chgData name="Judson Santiago" userId="ebb108da2f256286" providerId="LiveId" clId="{CC058484-AB50-4253-AFE0-ED2045B705D2}" dt="2023-03-17T11:32:15.787" v="7543"/>
          <ac:grpSpMkLst>
            <pc:docMk/>
            <pc:sldMk cId="2948564357" sldId="473"/>
            <ac:grpSpMk id="21" creationId="{8DF8AC73-1AD2-2063-3499-C191C3E917C2}"/>
          </ac:grpSpMkLst>
        </pc:grpChg>
        <pc:grpChg chg="add mod">
          <ac:chgData name="Judson Santiago" userId="ebb108da2f256286" providerId="LiveId" clId="{CC058484-AB50-4253-AFE0-ED2045B705D2}" dt="2023-03-17T11:41:38.346" v="7738" actId="1076"/>
          <ac:grpSpMkLst>
            <pc:docMk/>
            <pc:sldMk cId="2948564357" sldId="473"/>
            <ac:grpSpMk id="35" creationId="{E0D3BE01-2C98-31AB-0AF9-4890561B40E1}"/>
          </ac:grpSpMkLst>
        </pc:grpChg>
        <pc:grpChg chg="add del mod">
          <ac:chgData name="Judson Santiago" userId="ebb108da2f256286" providerId="LiveId" clId="{CC058484-AB50-4253-AFE0-ED2045B705D2}" dt="2023-03-17T11:40:28.359" v="7731"/>
          <ac:grpSpMkLst>
            <pc:docMk/>
            <pc:sldMk cId="2948564357" sldId="473"/>
            <ac:grpSpMk id="38" creationId="{FA408610-6DC5-4FCC-227B-6A026585B1E5}"/>
          </ac:grpSpMkLst>
        </pc:grpChg>
        <pc:picChg chg="mod">
          <ac:chgData name="Judson Santiago" userId="ebb108da2f256286" providerId="LiveId" clId="{CC058484-AB50-4253-AFE0-ED2045B705D2}" dt="2023-03-20T23:10:50.306" v="14264"/>
          <ac:picMkLst>
            <pc:docMk/>
            <pc:sldMk cId="2948564357" sldId="473"/>
            <ac:picMk id="14" creationId="{94617C35-D4A6-698A-0AF3-41806992B08E}"/>
          </ac:picMkLst>
        </pc:picChg>
        <pc:picChg chg="add mod">
          <ac:chgData name="Judson Santiago" userId="ebb108da2f256286" providerId="LiveId" clId="{CC058484-AB50-4253-AFE0-ED2045B705D2}" dt="2023-03-17T11:41:42.410" v="7739" actId="1076"/>
          <ac:picMkLst>
            <pc:docMk/>
            <pc:sldMk cId="2948564357" sldId="473"/>
            <ac:picMk id="42" creationId="{4BFCD7E9-24AA-4004-3633-DD63492550FF}"/>
          </ac:picMkLst>
        </pc:picChg>
        <pc:cxnChg chg="add mod topLvl">
          <ac:chgData name="Judson Santiago" userId="ebb108da2f256286" providerId="LiveId" clId="{CC058484-AB50-4253-AFE0-ED2045B705D2}" dt="2023-03-20T23:11:01.117" v="14266" actId="164"/>
          <ac:cxnSpMkLst>
            <pc:docMk/>
            <pc:sldMk cId="2948564357" sldId="473"/>
            <ac:cxnSpMk id="26" creationId="{5C72D239-DBB4-6776-D97C-9BF316A88DD1}"/>
          </ac:cxnSpMkLst>
        </pc:cxnChg>
        <pc:cxnChg chg="add mod topLvl">
          <ac:chgData name="Judson Santiago" userId="ebb108da2f256286" providerId="LiveId" clId="{CC058484-AB50-4253-AFE0-ED2045B705D2}" dt="2023-03-20T23:11:01.117" v="14266" actId="164"/>
          <ac:cxnSpMkLst>
            <pc:docMk/>
            <pc:sldMk cId="2948564357" sldId="473"/>
            <ac:cxnSpMk id="27" creationId="{2B4B56D3-7EA9-B66D-8609-71F1CC02B91D}"/>
          </ac:cxnSpMkLst>
        </pc:cxnChg>
      </pc:sldChg>
      <pc:sldChg chg="addSp delSp modSp new mod modAnim">
        <pc:chgData name="Judson Santiago" userId="ebb108da2f256286" providerId="LiveId" clId="{CC058484-AB50-4253-AFE0-ED2045B705D2}" dt="2023-03-20T16:56:35.964" v="13296"/>
        <pc:sldMkLst>
          <pc:docMk/>
          <pc:sldMk cId="1557835863" sldId="474"/>
        </pc:sldMkLst>
        <pc:spChg chg="mod">
          <ac:chgData name="Judson Santiago" userId="ebb108da2f256286" providerId="LiveId" clId="{CC058484-AB50-4253-AFE0-ED2045B705D2}" dt="2023-03-17T12:15:01.001" v="8486" actId="20577"/>
          <ac:spMkLst>
            <pc:docMk/>
            <pc:sldMk cId="1557835863" sldId="474"/>
            <ac:spMk id="2" creationId="{770E3CCD-2F54-C73A-1A80-69971E86CC4C}"/>
          </ac:spMkLst>
        </pc:spChg>
        <pc:spChg chg="mod">
          <ac:chgData name="Judson Santiago" userId="ebb108da2f256286" providerId="LiveId" clId="{CC058484-AB50-4253-AFE0-ED2045B705D2}" dt="2023-03-17T12:15:04.490" v="8487" actId="20577"/>
          <ac:spMkLst>
            <pc:docMk/>
            <pc:sldMk cId="1557835863" sldId="474"/>
            <ac:spMk id="3" creationId="{3E01C7F3-3CA8-F28F-D327-5154F7072068}"/>
          </ac:spMkLst>
        </pc:spChg>
        <pc:spChg chg="add mod">
          <ac:chgData name="Judson Santiago" userId="ebb108da2f256286" providerId="LiveId" clId="{CC058484-AB50-4253-AFE0-ED2045B705D2}" dt="2023-03-17T19:27:29.256" v="9765" actId="1076"/>
          <ac:spMkLst>
            <pc:docMk/>
            <pc:sldMk cId="1557835863" sldId="474"/>
            <ac:spMk id="4" creationId="{0DFFBC0B-1B36-2546-887D-2D47A1452F4D}"/>
          </ac:spMkLst>
        </pc:spChg>
        <pc:spChg chg="mod">
          <ac:chgData name="Judson Santiago" userId="ebb108da2f256286" providerId="LiveId" clId="{CC058484-AB50-4253-AFE0-ED2045B705D2}" dt="2023-03-17T19:24:03.259" v="9754" actId="20577"/>
          <ac:spMkLst>
            <pc:docMk/>
            <pc:sldMk cId="1557835863" sldId="474"/>
            <ac:spMk id="6" creationId="{7C3FBD43-8B0C-E813-DF37-2E4D27F7D3A2}"/>
          </ac:spMkLst>
        </pc:spChg>
        <pc:spChg chg="add mod">
          <ac:chgData name="Judson Santiago" userId="ebb108da2f256286" providerId="LiveId" clId="{CC058484-AB50-4253-AFE0-ED2045B705D2}" dt="2023-03-17T12:10:45.291" v="8455" actId="164"/>
          <ac:spMkLst>
            <pc:docMk/>
            <pc:sldMk cId="1557835863" sldId="474"/>
            <ac:spMk id="7" creationId="{95A33E62-12D8-F40A-13BD-9CC5255C55E8}"/>
          </ac:spMkLst>
        </pc:spChg>
        <pc:spChg chg="add del mod">
          <ac:chgData name="Judson Santiago" userId="ebb108da2f256286" providerId="LiveId" clId="{CC058484-AB50-4253-AFE0-ED2045B705D2}" dt="2023-03-17T12:10:45.291" v="8455" actId="164"/>
          <ac:spMkLst>
            <pc:docMk/>
            <pc:sldMk cId="1557835863" sldId="474"/>
            <ac:spMk id="8" creationId="{FE26E0DF-8C73-346E-69A5-8C63A5F8CAD9}"/>
          </ac:spMkLst>
        </pc:spChg>
        <pc:spChg chg="mod">
          <ac:chgData name="Judson Santiago" userId="ebb108da2f256286" providerId="LiveId" clId="{CC058484-AB50-4253-AFE0-ED2045B705D2}" dt="2023-03-17T19:24:10.278" v="9755" actId="14100"/>
          <ac:spMkLst>
            <pc:docMk/>
            <pc:sldMk cId="1557835863" sldId="474"/>
            <ac:spMk id="10" creationId="{F6DC804C-8256-5AE0-A730-757066851CB9}"/>
          </ac:spMkLst>
        </pc:spChg>
        <pc:spChg chg="mod">
          <ac:chgData name="Judson Santiago" userId="ebb108da2f256286" providerId="LiveId" clId="{CC058484-AB50-4253-AFE0-ED2045B705D2}" dt="2023-03-20T16:55:30.535" v="13292"/>
          <ac:spMkLst>
            <pc:docMk/>
            <pc:sldMk cId="1557835863" sldId="474"/>
            <ac:spMk id="12" creationId="{89C0A7A9-2BBB-0365-677D-A0B8B58463F5}"/>
          </ac:spMkLst>
        </pc:spChg>
        <pc:grpChg chg="add mod">
          <ac:chgData name="Judson Santiago" userId="ebb108da2f256286" providerId="LiveId" clId="{CC058484-AB50-4253-AFE0-ED2045B705D2}" dt="2023-03-17T19:27:43.679" v="9766" actId="1076"/>
          <ac:grpSpMkLst>
            <pc:docMk/>
            <pc:sldMk cId="1557835863" sldId="474"/>
            <ac:grpSpMk id="5" creationId="{CD3B1B5B-A480-446B-9CA5-BC2E4DCC1514}"/>
          </ac:grpSpMkLst>
        </pc:grpChg>
        <pc:grpChg chg="add mod">
          <ac:chgData name="Judson Santiago" userId="ebb108da2f256286" providerId="LiveId" clId="{CC058484-AB50-4253-AFE0-ED2045B705D2}" dt="2023-03-17T19:27:43.679" v="9766" actId="1076"/>
          <ac:grpSpMkLst>
            <pc:docMk/>
            <pc:sldMk cId="1557835863" sldId="474"/>
            <ac:grpSpMk id="9" creationId="{842FE45F-BFD6-6E3D-B046-A98DB2090781}"/>
          </ac:grpSpMkLst>
        </pc:grpChg>
        <pc:grpChg chg="add mod">
          <ac:chgData name="Judson Santiago" userId="ebb108da2f256286" providerId="LiveId" clId="{CC058484-AB50-4253-AFE0-ED2045B705D2}" dt="2023-03-20T16:55:30.535" v="13292"/>
          <ac:grpSpMkLst>
            <pc:docMk/>
            <pc:sldMk cId="1557835863" sldId="474"/>
            <ac:grpSpMk id="11" creationId="{733886E3-AE2A-1797-E7CC-6DC408A0964B}"/>
          </ac:grpSpMkLst>
        </pc:grpChg>
        <pc:picChg chg="mod">
          <ac:chgData name="Judson Santiago" userId="ebb108da2f256286" providerId="LiveId" clId="{CC058484-AB50-4253-AFE0-ED2045B705D2}" dt="2023-03-20T16:55:30.535" v="13292"/>
          <ac:picMkLst>
            <pc:docMk/>
            <pc:sldMk cId="1557835863" sldId="474"/>
            <ac:picMk id="13" creationId="{32756556-5DE1-A615-D943-6C811D6F80A9}"/>
          </ac:picMkLst>
        </pc:picChg>
        <pc:cxnChg chg="add del mod">
          <ac:chgData name="Judson Santiago" userId="ebb108da2f256286" providerId="LiveId" clId="{CC058484-AB50-4253-AFE0-ED2045B705D2}" dt="2023-03-17T12:00:43.805" v="8252" actId="478"/>
          <ac:cxnSpMkLst>
            <pc:docMk/>
            <pc:sldMk cId="1557835863" sldId="474"/>
            <ac:cxnSpMk id="5" creationId="{13829C90-F49B-8AC1-B03F-C8865833F9A3}"/>
          </ac:cxnSpMkLst>
        </pc:cxnChg>
        <pc:cxnChg chg="add del mod">
          <ac:chgData name="Judson Santiago" userId="ebb108da2f256286" providerId="LiveId" clId="{CC058484-AB50-4253-AFE0-ED2045B705D2}" dt="2023-03-17T12:00:43.805" v="8252" actId="478"/>
          <ac:cxnSpMkLst>
            <pc:docMk/>
            <pc:sldMk cId="1557835863" sldId="474"/>
            <ac:cxnSpMk id="6" creationId="{B6CC6748-1A37-7AB0-5424-8DAD3583E312}"/>
          </ac:cxnSpMkLst>
        </pc:cxnChg>
        <pc:cxnChg chg="add mod">
          <ac:chgData name="Judson Santiago" userId="ebb108da2f256286" providerId="LiveId" clId="{CC058484-AB50-4253-AFE0-ED2045B705D2}" dt="2023-03-20T16:55:49.743" v="13294" actId="1076"/>
          <ac:cxnSpMkLst>
            <pc:docMk/>
            <pc:sldMk cId="1557835863" sldId="474"/>
            <ac:cxnSpMk id="14" creationId="{3E294BFC-9513-47F9-894F-80F8B160AB70}"/>
          </ac:cxnSpMkLst>
        </pc:cxnChg>
        <pc:cxnChg chg="add mod">
          <ac:chgData name="Judson Santiago" userId="ebb108da2f256286" providerId="LiveId" clId="{CC058484-AB50-4253-AFE0-ED2045B705D2}" dt="2023-03-20T16:55:49.743" v="13294" actId="1076"/>
          <ac:cxnSpMkLst>
            <pc:docMk/>
            <pc:sldMk cId="1557835863" sldId="474"/>
            <ac:cxnSpMk id="15" creationId="{B3CCC8FD-5AE6-38B0-A365-2EF98393FE6E}"/>
          </ac:cxnSpMkLst>
        </pc:cxnChg>
      </pc:sldChg>
      <pc:sldChg chg="addSp delSp modSp add mod">
        <pc:chgData name="Judson Santiago" userId="ebb108da2f256286" providerId="LiveId" clId="{CC058484-AB50-4253-AFE0-ED2045B705D2}" dt="2023-03-20T17:01:54.967" v="13303" actId="20577"/>
        <pc:sldMkLst>
          <pc:docMk/>
          <pc:sldMk cId="3147575447" sldId="475"/>
        </pc:sldMkLst>
        <pc:spChg chg="mod">
          <ac:chgData name="Judson Santiago" userId="ebb108da2f256286" providerId="LiveId" clId="{CC058484-AB50-4253-AFE0-ED2045B705D2}" dt="2023-03-17T12:15:20.417" v="8521" actId="6549"/>
          <ac:spMkLst>
            <pc:docMk/>
            <pc:sldMk cId="3147575447" sldId="475"/>
            <ac:spMk id="2" creationId="{770E3CCD-2F54-C73A-1A80-69971E86CC4C}"/>
          </ac:spMkLst>
        </pc:spChg>
        <pc:spChg chg="mod">
          <ac:chgData name="Judson Santiago" userId="ebb108da2f256286" providerId="LiveId" clId="{CC058484-AB50-4253-AFE0-ED2045B705D2}" dt="2023-03-17T12:15:23.914" v="8522" actId="20577"/>
          <ac:spMkLst>
            <pc:docMk/>
            <pc:sldMk cId="3147575447" sldId="475"/>
            <ac:spMk id="3" creationId="{3E01C7F3-3CA8-F28F-D327-5154F7072068}"/>
          </ac:spMkLst>
        </pc:spChg>
        <pc:spChg chg="mod">
          <ac:chgData name="Judson Santiago" userId="ebb108da2f256286" providerId="LiveId" clId="{CC058484-AB50-4253-AFE0-ED2045B705D2}" dt="2023-03-19T19:00:00.112" v="11332" actId="207"/>
          <ac:spMkLst>
            <pc:docMk/>
            <pc:sldMk cId="3147575447" sldId="475"/>
            <ac:spMk id="4" creationId="{0DFFBC0B-1B36-2546-887D-2D47A1452F4D}"/>
          </ac:spMkLst>
        </pc:spChg>
        <pc:spChg chg="mod">
          <ac:chgData name="Judson Santiago" userId="ebb108da2f256286" providerId="LiveId" clId="{CC058484-AB50-4253-AFE0-ED2045B705D2}" dt="2023-03-17T19:21:36.901" v="9746" actId="6549"/>
          <ac:spMkLst>
            <pc:docMk/>
            <pc:sldMk cId="3147575447" sldId="475"/>
            <ac:spMk id="6" creationId="{17F8BCEF-A78E-BD75-19C1-B30760A417E4}"/>
          </ac:spMkLst>
        </pc:spChg>
        <pc:spChg chg="mod">
          <ac:chgData name="Judson Santiago" userId="ebb108da2f256286" providerId="LiveId" clId="{CC058484-AB50-4253-AFE0-ED2045B705D2}" dt="2023-03-17T19:21:46.238" v="9747" actId="14100"/>
          <ac:spMkLst>
            <pc:docMk/>
            <pc:sldMk cId="3147575447" sldId="475"/>
            <ac:spMk id="7" creationId="{36728165-238C-C4EE-5E12-7CBBA60EEB94}"/>
          </ac:spMkLst>
        </pc:spChg>
        <pc:spChg chg="del">
          <ac:chgData name="Judson Santiago" userId="ebb108da2f256286" providerId="LiveId" clId="{CC058484-AB50-4253-AFE0-ED2045B705D2}" dt="2023-03-17T12:10:36.611" v="8453" actId="478"/>
          <ac:spMkLst>
            <pc:docMk/>
            <pc:sldMk cId="3147575447" sldId="475"/>
            <ac:spMk id="7" creationId="{95A33E62-12D8-F40A-13BD-9CC5255C55E8}"/>
          </ac:spMkLst>
        </pc:spChg>
        <pc:spChg chg="del">
          <ac:chgData name="Judson Santiago" userId="ebb108da2f256286" providerId="LiveId" clId="{CC058484-AB50-4253-AFE0-ED2045B705D2}" dt="2023-03-17T12:10:39.947" v="8454" actId="478"/>
          <ac:spMkLst>
            <pc:docMk/>
            <pc:sldMk cId="3147575447" sldId="475"/>
            <ac:spMk id="8" creationId="{FE26E0DF-8C73-346E-69A5-8C63A5F8CAD9}"/>
          </ac:spMkLst>
        </pc:spChg>
        <pc:spChg chg="mod">
          <ac:chgData name="Judson Santiago" userId="ebb108da2f256286" providerId="LiveId" clId="{CC058484-AB50-4253-AFE0-ED2045B705D2}" dt="2023-03-17T19:18:39.024" v="9489"/>
          <ac:spMkLst>
            <pc:docMk/>
            <pc:sldMk cId="3147575447" sldId="475"/>
            <ac:spMk id="9" creationId="{BB772BFD-4345-F7F2-C2FC-018424C43DCE}"/>
          </ac:spMkLst>
        </pc:spChg>
        <pc:spChg chg="mod">
          <ac:chgData name="Judson Santiago" userId="ebb108da2f256286" providerId="LiveId" clId="{CC058484-AB50-4253-AFE0-ED2045B705D2}" dt="2023-03-20T17:01:54.967" v="13303" actId="20577"/>
          <ac:spMkLst>
            <pc:docMk/>
            <pc:sldMk cId="3147575447" sldId="475"/>
            <ac:spMk id="10" creationId="{12E755F1-A9C9-355F-0E0C-BABED519A1A7}"/>
          </ac:spMkLst>
        </pc:spChg>
        <pc:grpChg chg="add mod">
          <ac:chgData name="Judson Santiago" userId="ebb108da2f256286" providerId="LiveId" clId="{CC058484-AB50-4253-AFE0-ED2045B705D2}" dt="2023-03-17T19:21:59.780" v="9749" actId="1076"/>
          <ac:grpSpMkLst>
            <pc:docMk/>
            <pc:sldMk cId="3147575447" sldId="475"/>
            <ac:grpSpMk id="5" creationId="{DA119BD4-6998-B4A3-660F-0D1514872BA2}"/>
          </ac:grpSpMkLst>
        </pc:grpChg>
        <pc:grpChg chg="add mod">
          <ac:chgData name="Judson Santiago" userId="ebb108da2f256286" providerId="LiveId" clId="{CC058484-AB50-4253-AFE0-ED2045B705D2}" dt="2023-03-17T19:21:59.780" v="9749" actId="1076"/>
          <ac:grpSpMkLst>
            <pc:docMk/>
            <pc:sldMk cId="3147575447" sldId="475"/>
            <ac:grpSpMk id="8" creationId="{2D5AC7DA-F8A3-D60D-494A-5FA16EF3D94D}"/>
          </ac:grpSpMkLst>
        </pc:grpChg>
      </pc:sldChg>
      <pc:sldChg chg="addSp delSp modSp new mod modNotesTx">
        <pc:chgData name="Judson Santiago" userId="ebb108da2f256286" providerId="LiveId" clId="{CC058484-AB50-4253-AFE0-ED2045B705D2}" dt="2023-03-20T17:04:13.489" v="13312"/>
        <pc:sldMkLst>
          <pc:docMk/>
          <pc:sldMk cId="217110444" sldId="476"/>
        </pc:sldMkLst>
        <pc:spChg chg="mod">
          <ac:chgData name="Judson Santiago" userId="ebb108da2f256286" providerId="LiveId" clId="{CC058484-AB50-4253-AFE0-ED2045B705D2}" dt="2023-03-17T19:04:16.008" v="8793" actId="20577"/>
          <ac:spMkLst>
            <pc:docMk/>
            <pc:sldMk cId="217110444" sldId="476"/>
            <ac:spMk id="2" creationId="{A3E1310B-CCB5-CEBF-5879-001FCFD45511}"/>
          </ac:spMkLst>
        </pc:spChg>
        <pc:spChg chg="mod ord">
          <ac:chgData name="Judson Santiago" userId="ebb108da2f256286" providerId="LiveId" clId="{CC058484-AB50-4253-AFE0-ED2045B705D2}" dt="2023-03-17T19:15:28.940" v="9320" actId="167"/>
          <ac:spMkLst>
            <pc:docMk/>
            <pc:sldMk cId="217110444" sldId="476"/>
            <ac:spMk id="3" creationId="{92308F94-1474-20DB-7408-6215DC0EA13C}"/>
          </ac:spMkLst>
        </pc:spChg>
        <pc:spChg chg="add mod">
          <ac:chgData name="Judson Santiago" userId="ebb108da2f256286" providerId="LiveId" clId="{CC058484-AB50-4253-AFE0-ED2045B705D2}" dt="2023-03-19T19:00:52.216" v="11343" actId="14100"/>
          <ac:spMkLst>
            <pc:docMk/>
            <pc:sldMk cId="217110444" sldId="476"/>
            <ac:spMk id="4" creationId="{E115EBD3-C909-4DE8-17D7-0A11F8B77D89}"/>
          </ac:spMkLst>
        </pc:spChg>
        <pc:spChg chg="add mod">
          <ac:chgData name="Judson Santiago" userId="ebb108da2f256286" providerId="LiveId" clId="{CC058484-AB50-4253-AFE0-ED2045B705D2}" dt="2023-03-17T19:11:58.061" v="9266" actId="6549"/>
          <ac:spMkLst>
            <pc:docMk/>
            <pc:sldMk cId="217110444" sldId="476"/>
            <ac:spMk id="5" creationId="{D2D179F1-5799-0A84-B554-E2B5602CF162}"/>
          </ac:spMkLst>
        </pc:spChg>
        <pc:spChg chg="mod topLvl">
          <ac:chgData name="Judson Santiago" userId="ebb108da2f256286" providerId="LiveId" clId="{CC058484-AB50-4253-AFE0-ED2045B705D2}" dt="2023-03-17T19:17:16.801" v="9478" actId="164"/>
          <ac:spMkLst>
            <pc:docMk/>
            <pc:sldMk cId="217110444" sldId="476"/>
            <ac:spMk id="7" creationId="{20E9AA07-871E-85CD-B156-8473A3B435BB}"/>
          </ac:spMkLst>
        </pc:spChg>
        <pc:spChg chg="mod topLvl">
          <ac:chgData name="Judson Santiago" userId="ebb108da2f256286" providerId="LiveId" clId="{CC058484-AB50-4253-AFE0-ED2045B705D2}" dt="2023-03-17T19:28:27.623" v="9767" actId="207"/>
          <ac:spMkLst>
            <pc:docMk/>
            <pc:sldMk cId="217110444" sldId="476"/>
            <ac:spMk id="8" creationId="{D1D7C716-A5CF-A768-F5E7-3FB7CAD37FAE}"/>
          </ac:spMkLst>
        </pc:spChg>
        <pc:spChg chg="mod">
          <ac:chgData name="Judson Santiago" userId="ebb108da2f256286" providerId="LiveId" clId="{CC058484-AB50-4253-AFE0-ED2045B705D2}" dt="2023-03-17T19:14:57.096" v="9310"/>
          <ac:spMkLst>
            <pc:docMk/>
            <pc:sldMk cId="217110444" sldId="476"/>
            <ac:spMk id="10" creationId="{CD5ABC99-3EC2-6E53-C8A8-FD1E1B20BAD8}"/>
          </ac:spMkLst>
        </pc:spChg>
        <pc:spChg chg="mod">
          <ac:chgData name="Judson Santiago" userId="ebb108da2f256286" providerId="LiveId" clId="{CC058484-AB50-4253-AFE0-ED2045B705D2}" dt="2023-03-17T19:14:57.096" v="9310"/>
          <ac:spMkLst>
            <pc:docMk/>
            <pc:sldMk cId="217110444" sldId="476"/>
            <ac:spMk id="11" creationId="{9343C14E-7BC1-1E46-65BF-9D6E7C663B7F}"/>
          </ac:spMkLst>
        </pc:spChg>
        <pc:spChg chg="mod">
          <ac:chgData name="Judson Santiago" userId="ebb108da2f256286" providerId="LiveId" clId="{CC058484-AB50-4253-AFE0-ED2045B705D2}" dt="2023-03-20T17:04:13.489" v="13312"/>
          <ac:spMkLst>
            <pc:docMk/>
            <pc:sldMk cId="217110444" sldId="476"/>
            <ac:spMk id="13" creationId="{4D3B5022-CCB4-03C4-89FA-1A5E9B46CDDD}"/>
          </ac:spMkLst>
        </pc:spChg>
        <pc:spChg chg="mod">
          <ac:chgData name="Judson Santiago" userId="ebb108da2f256286" providerId="LiveId" clId="{CC058484-AB50-4253-AFE0-ED2045B705D2}" dt="2023-03-17T19:15:40.766" v="9322" actId="14100"/>
          <ac:spMkLst>
            <pc:docMk/>
            <pc:sldMk cId="217110444" sldId="476"/>
            <ac:spMk id="14" creationId="{E5646075-E275-67F4-7872-A1B1AD0E930C}"/>
          </ac:spMkLst>
        </pc:spChg>
        <pc:grpChg chg="add del mod">
          <ac:chgData name="Judson Santiago" userId="ebb108da2f256286" providerId="LiveId" clId="{CC058484-AB50-4253-AFE0-ED2045B705D2}" dt="2023-03-17T19:17:06.939" v="9475" actId="165"/>
          <ac:grpSpMkLst>
            <pc:docMk/>
            <pc:sldMk cId="217110444" sldId="476"/>
            <ac:grpSpMk id="6" creationId="{E2328011-C9D7-F26D-FBC5-E46E073409E2}"/>
          </ac:grpSpMkLst>
        </pc:grpChg>
        <pc:grpChg chg="add del mod">
          <ac:chgData name="Judson Santiago" userId="ebb108da2f256286" providerId="LiveId" clId="{CC058484-AB50-4253-AFE0-ED2045B705D2}" dt="2023-03-17T19:15:00.180" v="9312" actId="478"/>
          <ac:grpSpMkLst>
            <pc:docMk/>
            <pc:sldMk cId="217110444" sldId="476"/>
            <ac:grpSpMk id="9" creationId="{3CC4A896-A14D-D5A7-2EFB-5FAFAE440264}"/>
          </ac:grpSpMkLst>
        </pc:grpChg>
        <pc:grpChg chg="add mod">
          <ac:chgData name="Judson Santiago" userId="ebb108da2f256286" providerId="LiveId" clId="{CC058484-AB50-4253-AFE0-ED2045B705D2}" dt="2023-03-17T19:18:12.087" v="9487" actId="1076"/>
          <ac:grpSpMkLst>
            <pc:docMk/>
            <pc:sldMk cId="217110444" sldId="476"/>
            <ac:grpSpMk id="12" creationId="{10789E76-C18B-1C87-B6EB-1B3BC397CBBD}"/>
          </ac:grpSpMkLst>
        </pc:grpChg>
        <pc:grpChg chg="add mod">
          <ac:chgData name="Judson Santiago" userId="ebb108da2f256286" providerId="LiveId" clId="{CC058484-AB50-4253-AFE0-ED2045B705D2}" dt="2023-03-17T19:18:12.087" v="9487" actId="1076"/>
          <ac:grpSpMkLst>
            <pc:docMk/>
            <pc:sldMk cId="217110444" sldId="476"/>
            <ac:grpSpMk id="15" creationId="{643CB805-AC51-F32C-ED52-C80FCFB4CA71}"/>
          </ac:grpSpMkLst>
        </pc:grpChg>
      </pc:sldChg>
      <pc:sldChg chg="addSp modSp new mod modNotesTx">
        <pc:chgData name="Judson Santiago" userId="ebb108da2f256286" providerId="LiveId" clId="{CC058484-AB50-4253-AFE0-ED2045B705D2}" dt="2023-03-20T17:21:41.593" v="13454" actId="14"/>
        <pc:sldMkLst>
          <pc:docMk/>
          <pc:sldMk cId="3513329566" sldId="477"/>
        </pc:sldMkLst>
        <pc:spChg chg="mod">
          <ac:chgData name="Judson Santiago" userId="ebb108da2f256286" providerId="LiveId" clId="{CC058484-AB50-4253-AFE0-ED2045B705D2}" dt="2023-03-17T19:37:19.447" v="9792" actId="20577"/>
          <ac:spMkLst>
            <pc:docMk/>
            <pc:sldMk cId="3513329566" sldId="477"/>
            <ac:spMk id="2" creationId="{F053E974-C4BC-8B73-230E-B88BDAE0C545}"/>
          </ac:spMkLst>
        </pc:spChg>
        <pc:spChg chg="mod">
          <ac:chgData name="Judson Santiago" userId="ebb108da2f256286" providerId="LiveId" clId="{CC058484-AB50-4253-AFE0-ED2045B705D2}" dt="2023-03-20T17:21:41.593" v="13454" actId="14"/>
          <ac:spMkLst>
            <pc:docMk/>
            <pc:sldMk cId="3513329566" sldId="477"/>
            <ac:spMk id="3" creationId="{E0D0AC05-6F1B-8488-56F5-B4FC701B68B9}"/>
          </ac:spMkLst>
        </pc:spChg>
        <pc:spChg chg="add mod">
          <ac:chgData name="Judson Santiago" userId="ebb108da2f256286" providerId="LiveId" clId="{CC058484-AB50-4253-AFE0-ED2045B705D2}" dt="2023-03-19T19:06:04.104" v="11448" actId="207"/>
          <ac:spMkLst>
            <pc:docMk/>
            <pc:sldMk cId="3513329566" sldId="477"/>
            <ac:spMk id="4" creationId="{DA44DD1F-529D-6312-FF92-C48587707BDB}"/>
          </ac:spMkLst>
        </pc:spChg>
        <pc:spChg chg="add mod">
          <ac:chgData name="Judson Santiago" userId="ebb108da2f256286" providerId="LiveId" clId="{CC058484-AB50-4253-AFE0-ED2045B705D2}" dt="2023-03-20T17:20:57.552" v="13452" actId="20577"/>
          <ac:spMkLst>
            <pc:docMk/>
            <pc:sldMk cId="3513329566" sldId="477"/>
            <ac:spMk id="5" creationId="{10012FFD-5341-5F44-38DD-5F583DD3F22A}"/>
          </ac:spMkLst>
        </pc:spChg>
        <pc:picChg chg="add mod">
          <ac:chgData name="Judson Santiago" userId="ebb108da2f256286" providerId="LiveId" clId="{CC058484-AB50-4253-AFE0-ED2045B705D2}" dt="2023-03-20T17:20:23.322" v="13447" actId="1076"/>
          <ac:picMkLst>
            <pc:docMk/>
            <pc:sldMk cId="3513329566" sldId="477"/>
            <ac:picMk id="9" creationId="{64ED204E-0D20-0E1F-374F-0E44831571D8}"/>
          </ac:picMkLst>
        </pc:picChg>
        <pc:cxnChg chg="add mod">
          <ac:chgData name="Judson Santiago" userId="ebb108da2f256286" providerId="LiveId" clId="{CC058484-AB50-4253-AFE0-ED2045B705D2}" dt="2023-03-20T17:20:27.647" v="13448" actId="14100"/>
          <ac:cxnSpMkLst>
            <pc:docMk/>
            <pc:sldMk cId="3513329566" sldId="477"/>
            <ac:cxnSpMk id="6" creationId="{A3A32552-C811-8871-7867-269088536918}"/>
          </ac:cxnSpMkLst>
        </pc:cxnChg>
      </pc:sldChg>
      <pc:sldChg chg="addSp delSp modSp add mod">
        <pc:chgData name="Judson Santiago" userId="ebb108da2f256286" providerId="LiveId" clId="{CC058484-AB50-4253-AFE0-ED2045B705D2}" dt="2023-03-19T19:27:10.874" v="12044" actId="14100"/>
        <pc:sldMkLst>
          <pc:docMk/>
          <pc:sldMk cId="2869866767" sldId="478"/>
        </pc:sldMkLst>
        <pc:spChg chg="mod">
          <ac:chgData name="Judson Santiago" userId="ebb108da2f256286" providerId="LiveId" clId="{CC058484-AB50-4253-AFE0-ED2045B705D2}" dt="2023-03-19T03:49:32.315" v="10911" actId="6549"/>
          <ac:spMkLst>
            <pc:docMk/>
            <pc:sldMk cId="2869866767" sldId="478"/>
            <ac:spMk id="3" creationId="{E0D0AC05-6F1B-8488-56F5-B4FC701B68B9}"/>
          </ac:spMkLst>
        </pc:spChg>
        <pc:spChg chg="mod">
          <ac:chgData name="Judson Santiago" userId="ebb108da2f256286" providerId="LiveId" clId="{CC058484-AB50-4253-AFE0-ED2045B705D2}" dt="2023-03-19T19:08:22.789" v="11501" actId="207"/>
          <ac:spMkLst>
            <pc:docMk/>
            <pc:sldMk cId="2869866767" sldId="478"/>
            <ac:spMk id="4" creationId="{DA44DD1F-529D-6312-FF92-C48587707BDB}"/>
          </ac:spMkLst>
        </pc:spChg>
        <pc:spChg chg="add del mod">
          <ac:chgData name="Judson Santiago" userId="ebb108da2f256286" providerId="LiveId" clId="{CC058484-AB50-4253-AFE0-ED2045B705D2}" dt="2023-03-19T19:08:00.744" v="11484" actId="478"/>
          <ac:spMkLst>
            <pc:docMk/>
            <pc:sldMk cId="2869866767" sldId="478"/>
            <ac:spMk id="8" creationId="{8DEE361E-B03F-75A6-1471-9BFA76CE4650}"/>
          </ac:spMkLst>
        </pc:spChg>
        <pc:cxnChg chg="add mod">
          <ac:chgData name="Judson Santiago" userId="ebb108da2f256286" providerId="LiveId" clId="{CC058484-AB50-4253-AFE0-ED2045B705D2}" dt="2023-03-19T19:27:10.874" v="12044" actId="14100"/>
          <ac:cxnSpMkLst>
            <pc:docMk/>
            <pc:sldMk cId="2869866767" sldId="478"/>
            <ac:cxnSpMk id="5" creationId="{E61F448A-B8DF-DDBC-FE50-E34F8D81B565}"/>
          </ac:cxnSpMkLst>
        </pc:cxnChg>
      </pc:sldChg>
      <pc:sldChg chg="addSp delSp modSp add mod">
        <pc:chgData name="Judson Santiago" userId="ebb108da2f256286" providerId="LiveId" clId="{CC058484-AB50-4253-AFE0-ED2045B705D2}" dt="2023-03-19T19:25:47.899" v="12042" actId="1076"/>
        <pc:sldMkLst>
          <pc:docMk/>
          <pc:sldMk cId="3722621454" sldId="479"/>
        </pc:sldMkLst>
        <pc:spChg chg="mod">
          <ac:chgData name="Judson Santiago" userId="ebb108da2f256286" providerId="LiveId" clId="{CC058484-AB50-4253-AFE0-ED2045B705D2}" dt="2023-03-19T19:17:57.172" v="11890" actId="6549"/>
          <ac:spMkLst>
            <pc:docMk/>
            <pc:sldMk cId="3722621454" sldId="479"/>
            <ac:spMk id="3" creationId="{E0D0AC05-6F1B-8488-56F5-B4FC701B68B9}"/>
          </ac:spMkLst>
        </pc:spChg>
        <pc:spChg chg="mod">
          <ac:chgData name="Judson Santiago" userId="ebb108da2f256286" providerId="LiveId" clId="{CC058484-AB50-4253-AFE0-ED2045B705D2}" dt="2023-03-19T19:17:46.693" v="11883" actId="1076"/>
          <ac:spMkLst>
            <pc:docMk/>
            <pc:sldMk cId="3722621454" sldId="479"/>
            <ac:spMk id="4" creationId="{DA44DD1F-529D-6312-FF92-C48587707BDB}"/>
          </ac:spMkLst>
        </pc:spChg>
        <pc:spChg chg="add mod">
          <ac:chgData name="Judson Santiago" userId="ebb108da2f256286" providerId="LiveId" clId="{CC058484-AB50-4253-AFE0-ED2045B705D2}" dt="2023-03-19T19:17:46.693" v="11883" actId="1076"/>
          <ac:spMkLst>
            <pc:docMk/>
            <pc:sldMk cId="3722621454" sldId="479"/>
            <ac:spMk id="6" creationId="{90FFC728-36B2-0D90-9386-AF9DE0A3E536}"/>
          </ac:spMkLst>
        </pc:spChg>
        <pc:spChg chg="add del mod">
          <ac:chgData name="Judson Santiago" userId="ebb108da2f256286" providerId="LiveId" clId="{CC058484-AB50-4253-AFE0-ED2045B705D2}" dt="2023-03-19T19:22:09.190" v="11957" actId="21"/>
          <ac:spMkLst>
            <pc:docMk/>
            <pc:sldMk cId="3722621454" sldId="479"/>
            <ac:spMk id="7" creationId="{D3DFE865-0022-6A97-BDEC-98032D0FD4F0}"/>
          </ac:spMkLst>
        </pc:spChg>
        <pc:spChg chg="add mod">
          <ac:chgData name="Judson Santiago" userId="ebb108da2f256286" providerId="LiveId" clId="{CC058484-AB50-4253-AFE0-ED2045B705D2}" dt="2023-03-19T19:23:19.885" v="11994" actId="1076"/>
          <ac:spMkLst>
            <pc:docMk/>
            <pc:sldMk cId="3722621454" sldId="479"/>
            <ac:spMk id="11" creationId="{27B85768-6AAE-C0F0-7AD9-DE731D11056A}"/>
          </ac:spMkLst>
        </pc:spChg>
        <pc:spChg chg="add mod">
          <ac:chgData name="Judson Santiago" userId="ebb108da2f256286" providerId="LiveId" clId="{CC058484-AB50-4253-AFE0-ED2045B705D2}" dt="2023-03-19T19:24:48.526" v="12034" actId="164"/>
          <ac:spMkLst>
            <pc:docMk/>
            <pc:sldMk cId="3722621454" sldId="479"/>
            <ac:spMk id="12" creationId="{164A0526-68C6-CC01-E556-685ACAC33048}"/>
          </ac:spMkLst>
        </pc:spChg>
        <pc:spChg chg="add mod ord">
          <ac:chgData name="Judson Santiago" userId="ebb108da2f256286" providerId="LiveId" clId="{CC058484-AB50-4253-AFE0-ED2045B705D2}" dt="2023-03-19T19:24:48.526" v="12034" actId="164"/>
          <ac:spMkLst>
            <pc:docMk/>
            <pc:sldMk cId="3722621454" sldId="479"/>
            <ac:spMk id="13" creationId="{E4E17EF3-B0D6-5385-9A73-9729AF7429B7}"/>
          </ac:spMkLst>
        </pc:spChg>
        <pc:grpChg chg="add mod">
          <ac:chgData name="Judson Santiago" userId="ebb108da2f256286" providerId="LiveId" clId="{CC058484-AB50-4253-AFE0-ED2045B705D2}" dt="2023-03-19T19:25:14.188" v="12036" actId="1076"/>
          <ac:grpSpMkLst>
            <pc:docMk/>
            <pc:sldMk cId="3722621454" sldId="479"/>
            <ac:grpSpMk id="14" creationId="{AEF80818-552B-2C51-C47C-0DB538DC898C}"/>
          </ac:grpSpMkLst>
        </pc:grpChg>
        <pc:picChg chg="add mod">
          <ac:chgData name="Judson Santiago" userId="ebb108da2f256286" providerId="LiveId" clId="{CC058484-AB50-4253-AFE0-ED2045B705D2}" dt="2023-03-19T19:25:47.899" v="12042" actId="1076"/>
          <ac:picMkLst>
            <pc:docMk/>
            <pc:sldMk cId="3722621454" sldId="479"/>
            <ac:picMk id="15" creationId="{A290639F-157D-1667-8954-F75CA3EC3B23}"/>
          </ac:picMkLst>
        </pc:picChg>
        <pc:cxnChg chg="del mod">
          <ac:chgData name="Judson Santiago" userId="ebb108da2f256286" providerId="LiveId" clId="{CC058484-AB50-4253-AFE0-ED2045B705D2}" dt="2023-03-19T19:15:23.076" v="11782" actId="478"/>
          <ac:cxnSpMkLst>
            <pc:docMk/>
            <pc:sldMk cId="3722621454" sldId="479"/>
            <ac:cxnSpMk id="5" creationId="{E61F448A-B8DF-DDBC-FE50-E34F8D81B565}"/>
          </ac:cxnSpMkLst>
        </pc:cxnChg>
        <pc:cxnChg chg="add mod">
          <ac:chgData name="Judson Santiago" userId="ebb108da2f256286" providerId="LiveId" clId="{CC058484-AB50-4253-AFE0-ED2045B705D2}" dt="2023-03-19T19:22:09.190" v="11957" actId="21"/>
          <ac:cxnSpMkLst>
            <pc:docMk/>
            <pc:sldMk cId="3722621454" sldId="479"/>
            <ac:cxnSpMk id="9" creationId="{54E8E8DF-C83F-AC8C-85D6-143F70C5B2BD}"/>
          </ac:cxnSpMkLst>
        </pc:cxnChg>
      </pc:sldChg>
      <pc:sldChg chg="addSp delSp modSp add mod">
        <pc:chgData name="Judson Santiago" userId="ebb108da2f256286" providerId="LiveId" clId="{CC058484-AB50-4253-AFE0-ED2045B705D2}" dt="2023-03-20T18:25:12.389" v="14262" actId="166"/>
        <pc:sldMkLst>
          <pc:docMk/>
          <pc:sldMk cId="3364636456" sldId="480"/>
        </pc:sldMkLst>
        <pc:spChg chg="del">
          <ac:chgData name="Judson Santiago" userId="ebb108da2f256286" providerId="LiveId" clId="{CC058484-AB50-4253-AFE0-ED2045B705D2}" dt="2023-03-20T18:11:34.220" v="14038" actId="478"/>
          <ac:spMkLst>
            <pc:docMk/>
            <pc:sldMk cId="3364636456" sldId="480"/>
            <ac:spMk id="3" creationId="{E1F23CFE-C628-F914-A4EC-503DE304DC17}"/>
          </ac:spMkLst>
        </pc:spChg>
        <pc:spChg chg="mod ord">
          <ac:chgData name="Judson Santiago" userId="ebb108da2f256286" providerId="LiveId" clId="{CC058484-AB50-4253-AFE0-ED2045B705D2}" dt="2023-03-20T18:25:12.389" v="14262" actId="166"/>
          <ac:spMkLst>
            <pc:docMk/>
            <pc:sldMk cId="3364636456" sldId="480"/>
            <ac:spMk id="4" creationId="{673AAF6E-8BA9-7E1A-E688-18B3F2925A40}"/>
          </ac:spMkLst>
        </pc:spChg>
        <pc:spChg chg="add mod ord">
          <ac:chgData name="Judson Santiago" userId="ebb108da2f256286" providerId="LiveId" clId="{CC058484-AB50-4253-AFE0-ED2045B705D2}" dt="2023-03-20T18:16:03.274" v="14182" actId="14100"/>
          <ac:spMkLst>
            <pc:docMk/>
            <pc:sldMk cId="3364636456" sldId="480"/>
            <ac:spMk id="5" creationId="{86A180AB-A18C-7249-2CE1-6FFB59C1E23D}"/>
          </ac:spMkLst>
        </pc:spChg>
        <pc:spChg chg="add mod ord">
          <ac:chgData name="Judson Santiago" userId="ebb108da2f256286" providerId="LiveId" clId="{CC058484-AB50-4253-AFE0-ED2045B705D2}" dt="2023-03-20T18:19:05.946" v="14253" actId="207"/>
          <ac:spMkLst>
            <pc:docMk/>
            <pc:sldMk cId="3364636456" sldId="480"/>
            <ac:spMk id="6" creationId="{63289CD6-2ADE-040A-E479-81F64AE21594}"/>
          </ac:spMkLst>
        </pc:spChg>
        <pc:spChg chg="add del mod">
          <ac:chgData name="Judson Santiago" userId="ebb108da2f256286" providerId="LiveId" clId="{CC058484-AB50-4253-AFE0-ED2045B705D2}" dt="2023-03-20T18:15:41.682" v="14177" actId="478"/>
          <ac:spMkLst>
            <pc:docMk/>
            <pc:sldMk cId="3364636456" sldId="480"/>
            <ac:spMk id="7" creationId="{CD065648-7034-6B4A-EE45-99F4505DD1E2}"/>
          </ac:spMkLst>
        </pc:spChg>
        <pc:spChg chg="add del mod">
          <ac:chgData name="Judson Santiago" userId="ebb108da2f256286" providerId="LiveId" clId="{CC058484-AB50-4253-AFE0-ED2045B705D2}" dt="2023-03-20T18:16:46.361" v="14199" actId="478"/>
          <ac:spMkLst>
            <pc:docMk/>
            <pc:sldMk cId="3364636456" sldId="480"/>
            <ac:spMk id="8" creationId="{538DFB95-A0FC-78E1-D05D-67C1E383D36B}"/>
          </ac:spMkLst>
        </pc:spChg>
        <pc:spChg chg="add del mod">
          <ac:chgData name="Judson Santiago" userId="ebb108da2f256286" providerId="LiveId" clId="{CC058484-AB50-4253-AFE0-ED2045B705D2}" dt="2023-03-20T18:11:36.626" v="14039" actId="478"/>
          <ac:spMkLst>
            <pc:docMk/>
            <pc:sldMk cId="3364636456" sldId="480"/>
            <ac:spMk id="10" creationId="{44372251-9B31-67A5-32B3-D6FD6EB92B7E}"/>
          </ac:spMkLst>
        </pc:spChg>
        <pc:spChg chg="add mod">
          <ac:chgData name="Judson Santiago" userId="ebb108da2f256286" providerId="LiveId" clId="{CC058484-AB50-4253-AFE0-ED2045B705D2}" dt="2023-03-20T18:16:06.964" v="14183" actId="14100"/>
          <ac:spMkLst>
            <pc:docMk/>
            <pc:sldMk cId="3364636456" sldId="480"/>
            <ac:spMk id="11" creationId="{71FE1195-A2D4-CEC2-B5E9-18A59D23F23A}"/>
          </ac:spMkLst>
        </pc:spChg>
        <pc:spChg chg="add del mod">
          <ac:chgData name="Judson Santiago" userId="ebb108da2f256286" providerId="LiveId" clId="{CC058484-AB50-4253-AFE0-ED2045B705D2}" dt="2023-03-20T18:15:16.832" v="14157" actId="478"/>
          <ac:spMkLst>
            <pc:docMk/>
            <pc:sldMk cId="3364636456" sldId="480"/>
            <ac:spMk id="12" creationId="{FEE22308-8225-6A8D-8167-F225F7F66493}"/>
          </ac:spMkLst>
        </pc:spChg>
        <pc:spChg chg="add mod">
          <ac:chgData name="Judson Santiago" userId="ebb108da2f256286" providerId="LiveId" clId="{CC058484-AB50-4253-AFE0-ED2045B705D2}" dt="2023-03-20T18:23:54.618" v="14261" actId="1076"/>
          <ac:spMkLst>
            <pc:docMk/>
            <pc:sldMk cId="3364636456" sldId="480"/>
            <ac:spMk id="13" creationId="{546F1448-30C1-1697-97B7-3420BA20B96B}"/>
          </ac:spMkLst>
        </pc:spChg>
        <pc:spChg chg="add mod">
          <ac:chgData name="Judson Santiago" userId="ebb108da2f256286" providerId="LiveId" clId="{CC058484-AB50-4253-AFE0-ED2045B705D2}" dt="2023-03-20T18:23:54.618" v="14261" actId="1076"/>
          <ac:spMkLst>
            <pc:docMk/>
            <pc:sldMk cId="3364636456" sldId="480"/>
            <ac:spMk id="14" creationId="{F6281C50-721F-7E12-1589-3EB10E12B83A}"/>
          </ac:spMkLst>
        </pc:spChg>
        <pc:spChg chg="add mod">
          <ac:chgData name="Judson Santiago" userId="ebb108da2f256286" providerId="LiveId" clId="{CC058484-AB50-4253-AFE0-ED2045B705D2}" dt="2023-03-20T18:23:54.618" v="14261" actId="1076"/>
          <ac:spMkLst>
            <pc:docMk/>
            <pc:sldMk cId="3364636456" sldId="480"/>
            <ac:spMk id="15" creationId="{CDFFBEB3-B551-EC48-33D1-40524C762303}"/>
          </ac:spMkLst>
        </pc:spChg>
      </pc:sldChg>
      <pc:sldChg chg="addSp modSp new mod">
        <pc:chgData name="Judson Santiago" userId="ebb108da2f256286" providerId="LiveId" clId="{CC058484-AB50-4253-AFE0-ED2045B705D2}" dt="2023-03-20T18:02:27.341" v="13918" actId="20577"/>
        <pc:sldMkLst>
          <pc:docMk/>
          <pc:sldMk cId="3990186523" sldId="481"/>
        </pc:sldMkLst>
        <pc:spChg chg="mod">
          <ac:chgData name="Judson Santiago" userId="ebb108da2f256286" providerId="LiveId" clId="{CC058484-AB50-4253-AFE0-ED2045B705D2}" dt="2023-03-20T17:24:38.037" v="13456"/>
          <ac:spMkLst>
            <pc:docMk/>
            <pc:sldMk cId="3990186523" sldId="481"/>
            <ac:spMk id="2" creationId="{CA9D7D22-FE72-FE79-47F6-E4719DC35AA6}"/>
          </ac:spMkLst>
        </pc:spChg>
        <pc:spChg chg="mod">
          <ac:chgData name="Judson Santiago" userId="ebb108da2f256286" providerId="LiveId" clId="{CC058484-AB50-4253-AFE0-ED2045B705D2}" dt="2023-03-20T18:01:13.710" v="13914" actId="20577"/>
          <ac:spMkLst>
            <pc:docMk/>
            <pc:sldMk cId="3990186523" sldId="481"/>
            <ac:spMk id="3" creationId="{59BF0716-4116-9EAC-4FEB-7FFA54501553}"/>
          </ac:spMkLst>
        </pc:spChg>
        <pc:spChg chg="add mod">
          <ac:chgData name="Judson Santiago" userId="ebb108da2f256286" providerId="LiveId" clId="{CC058484-AB50-4253-AFE0-ED2045B705D2}" dt="2023-03-20T18:02:27.341" v="13918" actId="20577"/>
          <ac:spMkLst>
            <pc:docMk/>
            <pc:sldMk cId="3990186523" sldId="481"/>
            <ac:spMk id="4" creationId="{BD3D5762-EDA8-DA2E-4363-27569AF2E82E}"/>
          </ac:spMkLst>
        </pc:spChg>
      </pc:sldChg>
      <pc:sldMasterChg chg="delSp mod">
        <pc:chgData name="Judson Santiago" userId="ebb108da2f256286" providerId="LiveId" clId="{CC058484-AB50-4253-AFE0-ED2045B705D2}" dt="2023-03-19T19:57:11.113" v="13267" actId="478"/>
        <pc:sldMasterMkLst>
          <pc:docMk/>
          <pc:sldMasterMk cId="2203841173" sldId="2147483736"/>
        </pc:sldMasterMkLst>
        <pc:grpChg chg="del">
          <ac:chgData name="Judson Santiago" userId="ebb108da2f256286" providerId="LiveId" clId="{CC058484-AB50-4253-AFE0-ED2045B705D2}" dt="2023-03-19T19:57:11.113" v="13267" actId="478"/>
          <ac:grpSpMkLst>
            <pc:docMk/>
            <pc:sldMasterMk cId="2203841173" sldId="2147483736"/>
            <ac:grpSpMk id="20" creationId="{11308F01-8E74-BBBF-ACC2-54E338FECDFA}"/>
          </ac:grpSpMkLst>
        </pc:gr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08/04/2023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Podemos também sobrescrever os operadores de inserção e extração para ler nossos objetos com </a:t>
            </a:r>
            <a:r>
              <a:rPr lang="pt-BR" dirty="0" err="1"/>
              <a:t>cin</a:t>
            </a:r>
            <a:r>
              <a:rPr lang="pt-BR" dirty="0"/>
              <a:t>, escrevê-los com </a:t>
            </a:r>
            <a:r>
              <a:rPr lang="pt-BR" dirty="0" err="1"/>
              <a:t>cout</a:t>
            </a:r>
            <a:r>
              <a:rPr lang="pt-BR" dirty="0"/>
              <a:t>, ou até mesmo ler e escrever em arquivos.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793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Estamos sobrecarregando um operador já sobrecarregado porque a subtração é uma sobrecarga do operador menos unário.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111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função é amiga, mas não é membro da classe, logo não dá para usar RET diretamente, tem que ser Vetor::RET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552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função é amiga, mas não é membro da classe, logo não dá para usar RET diretamente, tem que ser Vetor::RET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610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função é amiga, mas não é membro da classe, logo não dá para usar RET diretamente, tem que ser Vetor::RET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948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...através da sobrecarga de operadores e funções amigas. Para objetos que podem usar os operadores existentes da linguagem, a sobrecarga simplifica e torna mais elegante o uso desses objetos.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768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https://www.youtube.com/judsan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392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Por isso as classes em C++ são diferentes. Nem toda linguagem tem suporte a sobrecarga de operadores e funções amigas.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366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Eu tenho um objeto na tela em uma posição (x,y) e quero saber a sua nova posição se ele estiver se deslocando na direção do vetor com uma velocidade igual a magnitude do vetor. Vamos ver como fazer isso... Mesmo que vocês não tenham interesse por jogos ou vetores, o conteúdo que vamos ver é aplicável em muitas outras situações.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101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Também chamadas de coordenadas cartesianas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827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909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Poderíamos armazenar apenas uma das representações e fornecer métodos de conversão para a outra representação, caso uma representação seja mais utilizada que a outra. Mas vamos supor que precisamos o tempo todo das duas representações. Neste caso é mais interessante armazenar as duas e criar um variável de estado para decidir a representação padrão.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365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Tangente é cateto oposto sobre cateto adjacente.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693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Tangente é cateto oposto sobre cateto adjacente.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383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Mas C++ suporta a sobrecarga de operadores... Ela é perfeita para a classe Vetor. Vai fazer ela parecer um tipo primitivo da linguagem.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257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rotWithShape="1">
          <a:gsLst>
            <a:gs pos="0">
              <a:schemeClr val="bg1">
                <a:shade val="100000"/>
                <a:satMod val="150000"/>
              </a:schemeClr>
            </a:gs>
            <a:gs pos="40000">
              <a:schemeClr val="bg1">
                <a:shade val="90000"/>
                <a:satMod val="37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D388C9-C7C1-894F-9A81-24402E22B455}"/>
              </a:ext>
            </a:extLst>
          </p:cNvPr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pic>
        <p:nvPicPr>
          <p:cNvPr id="14" name="Picture 3" descr="Rede de tecnologia iluminada em uma tela de fundo escura">
            <a:extLst>
              <a:ext uri="{FF2B5EF4-FFF2-40B4-BE49-F238E27FC236}">
                <a16:creationId xmlns:a16="http://schemas.microsoft.com/office/drawing/2014/main" id="{F91EF6AA-B59B-45ED-AE25-30BF20D6EC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t="22329"/>
          <a:stretch/>
        </p:blipFill>
        <p:spPr>
          <a:xfrm flipH="1" flipV="1">
            <a:off x="487680" y="-3545"/>
            <a:ext cx="11704320" cy="6858000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ctrTitle" hasCustomPrompt="1"/>
          </p:nvPr>
        </p:nvSpPr>
        <p:spPr>
          <a:xfrm>
            <a:off x="1219200" y="2462008"/>
            <a:ext cx="10363200" cy="1975104"/>
          </a:xfrm>
        </p:spPr>
        <p:txBody>
          <a:bodyPr/>
          <a:lstStyle>
            <a:lvl1pPr marR="9144" algn="l">
              <a:defRPr sz="8000" b="1" cap="all" spc="0" baseline="0">
                <a:solidFill>
                  <a:schemeClr val="accent3">
                    <a:lumMod val="75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953248"/>
            <a:ext cx="10363200" cy="1508760"/>
          </a:xfrm>
        </p:spPr>
        <p:txBody>
          <a:bodyPr lIns="100584" t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5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3AAA65D9-AA2F-4799-86FB-8C676F7B1A25}"/>
              </a:ext>
            </a:extLst>
          </p:cNvPr>
          <p:cNvCxnSpPr>
            <a:cxnSpLocks/>
          </p:cNvCxnSpPr>
          <p:nvPr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50A4E050-9E74-6A82-5AAE-6DF6461D709A}"/>
              </a:ext>
            </a:extLst>
          </p:cNvPr>
          <p:cNvSpPr/>
          <p:nvPr userDrawn="1"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pic>
        <p:nvPicPr>
          <p:cNvPr id="3" name="Picture 3" descr="Rede de tecnologia iluminada em uma tela de fundo escura">
            <a:extLst>
              <a:ext uri="{FF2B5EF4-FFF2-40B4-BE49-F238E27FC236}">
                <a16:creationId xmlns:a16="http://schemas.microsoft.com/office/drawing/2014/main" id="{67713CBA-7FBA-59E9-131E-15AF7F84E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t="22329"/>
          <a:stretch/>
        </p:blipFill>
        <p:spPr>
          <a:xfrm flipH="1" flipV="1">
            <a:off x="487680" y="-3545"/>
            <a:ext cx="11704320" cy="6858000"/>
          </a:xfrm>
          <a:prstGeom prst="rect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43A9957-DFDC-70F1-62E4-2CB06C622ED0}"/>
              </a:ext>
            </a:extLst>
          </p:cNvPr>
          <p:cNvCxnSpPr>
            <a:cxnSpLocks/>
          </p:cNvCxnSpPr>
          <p:nvPr userDrawn="1"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25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12633965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69213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8693224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53DC915-77D7-4EDF-9B3F-19B210871055}"/>
              </a:ext>
            </a:extLst>
          </p:cNvPr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41FB2FF-7F9A-4BA1-AA40-8F04AF1B59F9}"/>
              </a:ext>
            </a:extLst>
          </p:cNvPr>
          <p:cNvCxnSpPr>
            <a:cxnSpLocks/>
          </p:cNvCxnSpPr>
          <p:nvPr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8582E68-8BBC-908C-6743-305D7C4B76F1}"/>
              </a:ext>
            </a:extLst>
          </p:cNvPr>
          <p:cNvSpPr/>
          <p:nvPr userDrawn="1"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B739AB20-EED1-3FB4-0435-478BDE21113D}"/>
              </a:ext>
            </a:extLst>
          </p:cNvPr>
          <p:cNvCxnSpPr>
            <a:cxnSpLocks/>
          </p:cNvCxnSpPr>
          <p:nvPr userDrawn="1"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841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41" r:id="rId3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jpe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pn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E5EE7-FE4A-4A47-864C-DEC085BDD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1264" y="1815435"/>
            <a:ext cx="10363200" cy="3033122"/>
          </a:xfrm>
        </p:spPr>
        <p:txBody>
          <a:bodyPr/>
          <a:lstStyle/>
          <a:p>
            <a:r>
              <a:rPr lang="pt-BR" sz="8800" dirty="0"/>
              <a:t>Projetando classes</a:t>
            </a:r>
            <a:endParaRPr lang="pt-BR" sz="7200" cap="none" dirty="0">
              <a:latin typeface="Consolas" panose="020B0609020204030204" pitchFamily="49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62B07-020E-442B-B138-1CD8DEEC9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199447"/>
            <a:ext cx="10363200" cy="1357285"/>
          </a:xfrm>
        </p:spPr>
        <p:txBody>
          <a:bodyPr>
            <a:normAutofit/>
          </a:bodyPr>
          <a:lstStyle/>
          <a:p>
            <a:r>
              <a:rPr lang="pt-BR" dirty="0"/>
              <a:t>Programação Orientada a Objetos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ED719F9-F6BA-4D0B-92C1-24C8C72CE235}"/>
              </a:ext>
            </a:extLst>
          </p:cNvPr>
          <p:cNvGrpSpPr/>
          <p:nvPr/>
        </p:nvGrpSpPr>
        <p:grpSpPr>
          <a:xfrm>
            <a:off x="1474653" y="4447297"/>
            <a:ext cx="3508697" cy="1446550"/>
            <a:chOff x="1289721" y="4955245"/>
            <a:chExt cx="3508697" cy="1446550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1F7B0E7F-621A-4203-8C73-470D7F5E0EB5}"/>
                </a:ext>
              </a:extLst>
            </p:cNvPr>
            <p:cNvSpPr txBox="1"/>
            <p:nvPr/>
          </p:nvSpPr>
          <p:spPr>
            <a:xfrm>
              <a:off x="2649863" y="4955245"/>
              <a:ext cx="2148555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8800" b="1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C++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EE5A08CD-6B16-4E89-94DC-054967EDA56D}"/>
                </a:ext>
              </a:extLst>
            </p:cNvPr>
            <p:cNvGrpSpPr/>
            <p:nvPr/>
          </p:nvGrpSpPr>
          <p:grpSpPr>
            <a:xfrm rot="610185">
              <a:off x="1289721" y="4961471"/>
              <a:ext cx="1041673" cy="1220489"/>
              <a:chOff x="2225159" y="3511513"/>
              <a:chExt cx="1041673" cy="1220489"/>
            </a:xfrm>
          </p:grpSpPr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53C5D22-6F4A-4EB9-B4EE-F237819FB6CE}"/>
                  </a:ext>
                </a:extLst>
              </p:cNvPr>
              <p:cNvSpPr txBox="1"/>
              <p:nvPr/>
            </p:nvSpPr>
            <p:spPr>
              <a:xfrm rot="20013576">
                <a:off x="2387214" y="3511513"/>
                <a:ext cx="76815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5400" dirty="0">
                    <a:solidFill>
                      <a:schemeClr val="accent3">
                        <a:lumMod val="75000"/>
                      </a:schemeClr>
                    </a:solidFill>
                    <a:latin typeface="Brush Script MT" panose="03060802040406070304" pitchFamily="66" charset="0"/>
                  </a:rPr>
                  <a:t>em</a:t>
                </a:r>
                <a:endParaRPr lang="pt-BR" sz="3600" dirty="0">
                  <a:solidFill>
                    <a:schemeClr val="accent3">
                      <a:lumMod val="75000"/>
                    </a:schemeClr>
                  </a:solidFill>
                  <a:latin typeface="Brush Script MT" panose="03060802040406070304" pitchFamily="66" charset="0"/>
                </a:endParaRPr>
              </a:p>
            </p:txBody>
          </p:sp>
          <p:sp>
            <p:nvSpPr>
              <p:cNvPr id="8" name="Forma Livre: Forma 8">
                <a:extLst>
                  <a:ext uri="{FF2B5EF4-FFF2-40B4-BE49-F238E27FC236}">
                    <a16:creationId xmlns:a16="http://schemas.microsoft.com/office/drawing/2014/main" id="{58632245-4B20-4474-8F1B-8AC505E2AE36}"/>
                  </a:ext>
                </a:extLst>
              </p:cNvPr>
              <p:cNvSpPr/>
              <p:nvPr/>
            </p:nvSpPr>
            <p:spPr>
              <a:xfrm rot="650691">
                <a:off x="2225159" y="4093957"/>
                <a:ext cx="1041673" cy="638045"/>
              </a:xfrm>
              <a:custGeom>
                <a:avLst/>
                <a:gdLst>
                  <a:gd name="connsiteX0" fmla="*/ 0 w 1150241"/>
                  <a:gd name="connsiteY0" fmla="*/ 285491 h 744760"/>
                  <a:gd name="connsiteX1" fmla="*/ 82752 w 1150241"/>
                  <a:gd name="connsiteY1" fmla="*/ 326867 h 744760"/>
                  <a:gd name="connsiteX2" fmla="*/ 289629 w 1150241"/>
                  <a:gd name="connsiteY2" fmla="*/ 575120 h 744760"/>
                  <a:gd name="connsiteX3" fmla="*/ 372381 w 1150241"/>
                  <a:gd name="connsiteY3" fmla="*/ 744760 h 744760"/>
                  <a:gd name="connsiteX4" fmla="*/ 724073 w 1150241"/>
                  <a:gd name="connsiteY4" fmla="*/ 227565 h 744760"/>
                  <a:gd name="connsiteX5" fmla="*/ 993014 w 1150241"/>
                  <a:gd name="connsiteY5" fmla="*/ 53788 h 744760"/>
                  <a:gd name="connsiteX6" fmla="*/ 1150241 w 1150241"/>
                  <a:gd name="connsiteY6" fmla="*/ 0 h 744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0241" h="744760">
                    <a:moveTo>
                      <a:pt x="0" y="285491"/>
                    </a:moveTo>
                    <a:cubicBezTo>
                      <a:pt x="27584" y="299283"/>
                      <a:pt x="57899" y="308607"/>
                      <a:pt x="82752" y="326867"/>
                    </a:cubicBezTo>
                    <a:cubicBezTo>
                      <a:pt x="190700" y="406175"/>
                      <a:pt x="228974" y="455494"/>
                      <a:pt x="289629" y="575120"/>
                    </a:cubicBezTo>
                    <a:cubicBezTo>
                      <a:pt x="382587" y="758455"/>
                      <a:pt x="304272" y="690274"/>
                      <a:pt x="372381" y="744760"/>
                    </a:cubicBezTo>
                    <a:cubicBezTo>
                      <a:pt x="476228" y="518737"/>
                      <a:pt x="491757" y="454641"/>
                      <a:pt x="724073" y="227565"/>
                    </a:cubicBezTo>
                    <a:cubicBezTo>
                      <a:pt x="800401" y="152959"/>
                      <a:pt x="898863" y="104063"/>
                      <a:pt x="993014" y="53788"/>
                    </a:cubicBezTo>
                    <a:cubicBezTo>
                      <a:pt x="1041875" y="27697"/>
                      <a:pt x="1150241" y="0"/>
                      <a:pt x="1150241" y="0"/>
                    </a:cubicBezTo>
                  </a:path>
                </a:pathLst>
              </a:custGeom>
              <a:noFill/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5175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1036E-A0EE-A10A-FA4F-A8835574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de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DE275B-066F-FC4D-7519-E4C25EC58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Implementação dos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construtores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E3DC02FA-6D5B-0F5B-A0AD-D881C9B544BD}"/>
              </a:ext>
            </a:extLst>
          </p:cNvPr>
          <p:cNvGrpSpPr/>
          <p:nvPr/>
        </p:nvGrpSpPr>
        <p:grpSpPr>
          <a:xfrm>
            <a:off x="1816905" y="2676293"/>
            <a:ext cx="8634019" cy="3754874"/>
            <a:chOff x="1816905" y="2676293"/>
            <a:chExt cx="8634019" cy="3754874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3F0E1799-E996-E60E-76C5-BAFE4F5D9477}"/>
                </a:ext>
              </a:extLst>
            </p:cNvPr>
            <p:cNvSpPr txBox="1"/>
            <p:nvPr/>
          </p:nvSpPr>
          <p:spPr>
            <a:xfrm>
              <a:off x="1816905" y="2676293"/>
              <a:ext cx="3227907" cy="375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// definição da classe Vetor</a:t>
              </a:r>
              <a:b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#include 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&lt;</a:t>
              </a:r>
              <a:r>
                <a:rPr lang="pt-BR" sz="14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iostream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&gt;</a:t>
              </a:r>
              <a:b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#include 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&lt;</a:t>
              </a:r>
              <a:r>
                <a:rPr lang="pt-BR" sz="14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cmath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&gt;</a:t>
              </a:r>
              <a:b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#include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 "</a:t>
              </a:r>
              <a:r>
                <a:rPr lang="pt-BR" sz="14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Vetor.h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"</a:t>
              </a:r>
              <a:b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using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1400" dirty="0" err="1">
                  <a:latin typeface="Consolas" pitchFamily="49" charset="0"/>
                  <a:cs typeface="Consolas" pitchFamily="49" charset="0"/>
                </a:rPr>
                <a:t>std</a:t>
              </a:r>
              <a:r>
                <a:rPr lang="pt-BR" sz="1400" dirty="0">
                  <a:latin typeface="Consolas" pitchFamily="49" charset="0"/>
                  <a:cs typeface="Consolas" pitchFamily="49" charset="0"/>
                </a:rPr>
                <a:t>::</a:t>
              </a:r>
              <a:r>
                <a:rPr lang="pt-BR" sz="1400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ostream</a:t>
              </a:r>
              <a:r>
                <a:rPr lang="pt-BR" sz="1400" dirty="0">
                  <a:latin typeface="Consolas" pitchFamily="49" charset="0"/>
                  <a:cs typeface="Consolas" pitchFamily="49" charset="0"/>
                </a:rPr>
                <a:t>;</a:t>
              </a:r>
              <a:b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</a:br>
              <a:endPara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const</a:t>
              </a:r>
              <a:r>
                <a:rPr lang="pt-BR" sz="14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double</a:t>
              </a:r>
              <a:r>
                <a:rPr lang="pt-BR" sz="14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GrausPorRad</a:t>
              </a:r>
              <a:r>
                <a:rPr lang="pt-BR" sz="1400" dirty="0">
                  <a:latin typeface="Consolas" pitchFamily="49" charset="0"/>
                  <a:cs typeface="Consolas" pitchFamily="49" charset="0"/>
                </a:rPr>
                <a:t> =</a:t>
              </a:r>
            </a:p>
            <a:p>
              <a:r>
                <a:rPr lang="pt-BR" sz="1400" dirty="0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45.0</a:t>
              </a:r>
              <a:r>
                <a:rPr lang="pt-BR" sz="1400" dirty="0">
                  <a:latin typeface="Consolas" pitchFamily="49" charset="0"/>
                  <a:cs typeface="Consolas" pitchFamily="49" charset="0"/>
                </a:rPr>
                <a:t> /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atan</a:t>
              </a:r>
              <a:r>
                <a:rPr lang="pt-BR" sz="140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1.0</a:t>
              </a:r>
              <a:r>
                <a:rPr lang="pt-BR" sz="1400" dirty="0">
                  <a:latin typeface="Consolas" pitchFamily="49" charset="0"/>
                  <a:cs typeface="Consolas" pitchFamily="49" charset="0"/>
                </a:rPr>
                <a:t>);</a:t>
              </a:r>
            </a:p>
            <a:p>
              <a:endPara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Vetor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::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Vetor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x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y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ang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mag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rep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D06E4D0A-5391-ED67-9610-A7AB93CE811B}"/>
                </a:ext>
              </a:extLst>
            </p:cNvPr>
            <p:cNvSpPr txBox="1"/>
            <p:nvPr/>
          </p:nvSpPr>
          <p:spPr>
            <a:xfrm>
              <a:off x="5642518" y="2676293"/>
              <a:ext cx="4808406" cy="375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Vetor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::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Vetor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double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n1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double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n2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400" dirty="0" err="1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Coord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modo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rep =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modo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(rep ==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{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x =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n1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 y =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n2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SetMag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();        </a:t>
              </a: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ajusta magnitude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SetAng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();        </a:t>
              </a: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ajusta ângulo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}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else</a:t>
              </a:r>
              <a:endPara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{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mag =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n1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 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ang =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n2 /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GrausPorRad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SetX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();         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SetY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();         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}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A99E0CFD-2182-760E-477E-CFBB16803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3533" y="2752994"/>
              <a:ext cx="0" cy="3616578"/>
            </a:xfrm>
            <a:prstGeom prst="line">
              <a:avLst/>
            </a:prstGeom>
            <a:ln w="1270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564793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FD352-8435-B686-9E4E-310D062F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de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E17824-47BD-5B68-07DB-2F80AF238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métodos privados</a:t>
            </a:r>
            <a:r>
              <a:rPr lang="pt-BR" dirty="0"/>
              <a:t> </a:t>
            </a:r>
            <a:r>
              <a:rPr lang="pt-BR" sz="2800" dirty="0">
                <a:latin typeface="Consolas" panose="020B0609020204030204" pitchFamily="49" charset="0"/>
              </a:rPr>
              <a:t>SetMag</a:t>
            </a:r>
            <a:r>
              <a:rPr lang="pt-BR" dirty="0"/>
              <a:t> e </a:t>
            </a:r>
            <a:r>
              <a:rPr lang="pt-BR" sz="2800" dirty="0">
                <a:latin typeface="Consolas" panose="020B0609020204030204" pitchFamily="49" charset="0"/>
              </a:rPr>
              <a:t>SetAng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68713C-A7FC-821A-D0D0-1CEF853A2F07}"/>
              </a:ext>
            </a:extLst>
          </p:cNvPr>
          <p:cNvSpPr txBox="1"/>
          <p:nvPr/>
        </p:nvSpPr>
        <p:spPr>
          <a:xfrm>
            <a:off x="1816935" y="2813541"/>
            <a:ext cx="37241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Vetor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SetMag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sqrt = raiz quadrada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mag =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(x * x + y * y);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Vetor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SetAng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atan2 = arco tangente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ang =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atan2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(y, x);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CCBA9DBB-A58F-87B4-D446-9813B5896B28}"/>
              </a:ext>
            </a:extLst>
          </p:cNvPr>
          <p:cNvGrpSpPr/>
          <p:nvPr/>
        </p:nvGrpSpPr>
        <p:grpSpPr>
          <a:xfrm>
            <a:off x="6244684" y="3066849"/>
            <a:ext cx="2462189" cy="2647511"/>
            <a:chOff x="5968133" y="3541884"/>
            <a:chExt cx="2462189" cy="2647511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555E14DF-91D3-7572-8F9F-C86E2B1EB81D}"/>
                </a:ext>
              </a:extLst>
            </p:cNvPr>
            <p:cNvGrpSpPr/>
            <p:nvPr/>
          </p:nvGrpSpPr>
          <p:grpSpPr>
            <a:xfrm>
              <a:off x="6127776" y="5121179"/>
              <a:ext cx="891173" cy="619014"/>
              <a:chOff x="5395234" y="5028602"/>
              <a:chExt cx="891173" cy="619014"/>
            </a:xfrm>
          </p:grpSpPr>
          <p:sp>
            <p:nvSpPr>
              <p:cNvPr id="22" name="Arco 21">
                <a:extLst>
                  <a:ext uri="{FF2B5EF4-FFF2-40B4-BE49-F238E27FC236}">
                    <a16:creationId xmlns:a16="http://schemas.microsoft.com/office/drawing/2014/main" id="{8C121EBD-7146-33B9-EFF5-9E80938FCEB1}"/>
                  </a:ext>
                </a:extLst>
              </p:cNvPr>
              <p:cNvSpPr/>
              <p:nvPr/>
            </p:nvSpPr>
            <p:spPr>
              <a:xfrm>
                <a:off x="5395234" y="5071553"/>
                <a:ext cx="581767" cy="576063"/>
              </a:xfrm>
              <a:prstGeom prst="arc">
                <a:avLst>
                  <a:gd name="adj1" fmla="val 18015204"/>
                  <a:gd name="adj2" fmla="val 1256720"/>
                </a:avLst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6CBDCECB-13D4-BBC0-045D-954D74B0F26F}"/>
                  </a:ext>
                </a:extLst>
              </p:cNvPr>
              <p:cNvSpPr/>
              <p:nvPr/>
            </p:nvSpPr>
            <p:spPr>
              <a:xfrm>
                <a:off x="5978309" y="5028602"/>
                <a:ext cx="308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dirty="0"/>
                  <a:t>θ</a:t>
                </a:r>
                <a:endParaRPr lang="pt-BR" dirty="0"/>
              </a:p>
            </p:txBody>
          </p:sp>
        </p:grp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532A69C8-07F2-0FCC-94FB-ABB45E351B60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6222747" y="4113110"/>
              <a:ext cx="129325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0D26E73C-AC3A-AF14-119C-709E45712119}"/>
                </a:ext>
              </a:extLst>
            </p:cNvPr>
            <p:cNvSpPr txBox="1"/>
            <p:nvPr/>
          </p:nvSpPr>
          <p:spPr>
            <a:xfrm>
              <a:off x="7047031" y="3667125"/>
              <a:ext cx="1050309" cy="476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(x,y)</a:t>
              </a:r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D9EFB308-45C1-E2A2-BC72-431DA3282B4D}"/>
                </a:ext>
              </a:extLst>
            </p:cNvPr>
            <p:cNvCxnSpPr/>
            <p:nvPr/>
          </p:nvCxnSpPr>
          <p:spPr>
            <a:xfrm>
              <a:off x="7564582" y="4176835"/>
              <a:ext cx="0" cy="13587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7DA86A6E-9598-5667-EDE2-A134E1BD5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2747" y="3541884"/>
              <a:ext cx="0" cy="2289822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2029B92A-AE17-4136-C4D9-6B5622B08F19}"/>
                </a:ext>
              </a:extLst>
            </p:cNvPr>
            <p:cNvCxnSpPr>
              <a:cxnSpLocks/>
            </p:cNvCxnSpPr>
            <p:nvPr/>
          </p:nvCxnSpPr>
          <p:spPr>
            <a:xfrm>
              <a:off x="5968133" y="5556159"/>
              <a:ext cx="2462189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8AF4C0EB-59BD-F89E-4F33-651544CE6522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6260717" y="4150113"/>
              <a:ext cx="1270607" cy="1385497"/>
            </a:xfrm>
            <a:prstGeom prst="straightConnector1">
              <a:avLst/>
            </a:prstGeom>
            <a:ln w="38100" cap="rnd">
              <a:solidFill>
                <a:schemeClr val="accent3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BEDEDA27-5995-2188-FA01-76CF07B68355}"/>
                </a:ext>
              </a:extLst>
            </p:cNvPr>
            <p:cNvSpPr/>
            <p:nvPr/>
          </p:nvSpPr>
          <p:spPr>
            <a:xfrm>
              <a:off x="7515997" y="4060780"/>
              <a:ext cx="104659" cy="10465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A8B67230-FE18-D8D4-CC93-56521FB5700B}"/>
                </a:ext>
              </a:extLst>
            </p:cNvPr>
            <p:cNvGrpSpPr/>
            <p:nvPr/>
          </p:nvGrpSpPr>
          <p:grpSpPr>
            <a:xfrm>
              <a:off x="7415015" y="5406629"/>
              <a:ext cx="149567" cy="149529"/>
              <a:chOff x="7399775" y="5406629"/>
              <a:chExt cx="149567" cy="149529"/>
            </a:xfrm>
          </p:grpSpPr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C2B4ED71-2FB0-14AC-AA1C-7E45E6402A91}"/>
                  </a:ext>
                </a:extLst>
              </p:cNvPr>
              <p:cNvSpPr/>
              <p:nvPr/>
            </p:nvSpPr>
            <p:spPr>
              <a:xfrm>
                <a:off x="7399775" y="5406629"/>
                <a:ext cx="149567" cy="14952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A359E7C8-9F39-E346-CEFE-C437C02CE524}"/>
                  </a:ext>
                </a:extLst>
              </p:cNvPr>
              <p:cNvSpPr/>
              <p:nvPr/>
            </p:nvSpPr>
            <p:spPr>
              <a:xfrm>
                <a:off x="7451698" y="5458533"/>
                <a:ext cx="45719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C82DDCA6-6BC1-3486-3E8F-31463D9FC824}"/>
                </a:ext>
              </a:extLst>
            </p:cNvPr>
            <p:cNvSpPr txBox="1"/>
            <p:nvPr/>
          </p:nvSpPr>
          <p:spPr>
            <a:xfrm rot="18776576">
              <a:off x="6612488" y="4441959"/>
              <a:ext cx="2960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endParaRPr lang="pt-BR" sz="1600" dirty="0"/>
            </a:p>
          </p:txBody>
        </p: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9A07E34-E57B-43BE-D3C6-93D8B92837D1}"/>
                </a:ext>
              </a:extLst>
            </p:cNvPr>
            <p:cNvCxnSpPr/>
            <p:nvPr/>
          </p:nvCxnSpPr>
          <p:spPr>
            <a:xfrm>
              <a:off x="6245259" y="5749114"/>
              <a:ext cx="1341834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1BFCF459-11C5-05CE-E3C9-F42268C927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3791" y="4094980"/>
              <a:ext cx="0" cy="1443338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283F887-B26E-E782-12C7-86F5289E389A}"/>
                </a:ext>
              </a:extLst>
            </p:cNvPr>
            <p:cNvSpPr txBox="1"/>
            <p:nvPr/>
          </p:nvSpPr>
          <p:spPr>
            <a:xfrm>
              <a:off x="7961400" y="463198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y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170FD733-A2EE-EBC3-91D1-A4B69A026720}"/>
                </a:ext>
              </a:extLst>
            </p:cNvPr>
            <p:cNvSpPr txBox="1"/>
            <p:nvPr/>
          </p:nvSpPr>
          <p:spPr>
            <a:xfrm>
              <a:off x="6760524" y="582006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x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7C847405-7192-AD5F-D1D6-71452284CBD7}"/>
              </a:ext>
            </a:extLst>
          </p:cNvPr>
          <p:cNvGrpSpPr/>
          <p:nvPr/>
        </p:nvGrpSpPr>
        <p:grpSpPr>
          <a:xfrm>
            <a:off x="9358103" y="3126803"/>
            <a:ext cx="2038441" cy="2289819"/>
            <a:chOff x="9358103" y="3126803"/>
            <a:chExt cx="2038441" cy="2289819"/>
          </a:xfrm>
        </p:grpSpPr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E969899F-21A2-1D37-CAC5-6B0ED6820F30}"/>
                </a:ext>
              </a:extLst>
            </p:cNvPr>
            <p:cNvSpPr/>
            <p:nvPr/>
          </p:nvSpPr>
          <p:spPr>
            <a:xfrm>
              <a:off x="9358103" y="3126803"/>
              <a:ext cx="2038441" cy="2289819"/>
            </a:xfrm>
            <a:prstGeom prst="roundRect">
              <a:avLst/>
            </a:prstGeom>
            <a:solidFill>
              <a:schemeClr val="accent6">
                <a:lumMod val="75000"/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BEFB9667-A860-6A22-DAE7-FF3B66405C1F}"/>
                    </a:ext>
                  </a:extLst>
                </p:cNvPr>
                <p:cNvSpPr txBox="1"/>
                <p:nvPr/>
              </p:nvSpPr>
              <p:spPr>
                <a:xfrm>
                  <a:off x="9682825" y="3339665"/>
                  <a:ext cx="1491242" cy="335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BEFB9667-A860-6A22-DAE7-FF3B66405C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2825" y="3339665"/>
                  <a:ext cx="1491242" cy="335413"/>
                </a:xfrm>
                <a:prstGeom prst="rect">
                  <a:avLst/>
                </a:prstGeom>
                <a:blipFill>
                  <a:blip r:embed="rId3"/>
                  <a:stretch>
                    <a:fillRect l="-2041" r="-1224" b="-2181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84825247-D9EB-4AD6-C7E6-B785D210DB46}"/>
                    </a:ext>
                  </a:extLst>
                </p:cNvPr>
                <p:cNvSpPr txBox="1"/>
                <p:nvPr/>
              </p:nvSpPr>
              <p:spPr>
                <a:xfrm>
                  <a:off x="9682825" y="3994384"/>
                  <a:ext cx="982127" cy="4742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84825247-D9EB-4AD6-C7E6-B785D210DB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2825" y="3994384"/>
                  <a:ext cx="982127" cy="4742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>
                  <a:extLst>
                    <a:ext uri="{FF2B5EF4-FFF2-40B4-BE49-F238E27FC236}">
                      <a16:creationId xmlns:a16="http://schemas.microsoft.com/office/drawing/2014/main" id="{F52BA40E-629F-891A-6C24-7984632B9FBF}"/>
                    </a:ext>
                  </a:extLst>
                </p:cNvPr>
                <p:cNvSpPr txBox="1"/>
                <p:nvPr/>
              </p:nvSpPr>
              <p:spPr>
                <a:xfrm>
                  <a:off x="9682825" y="4739977"/>
                  <a:ext cx="1234249" cy="414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pt-BR" dirty="0"/>
                    <a:t>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>
                  <a:extLst>
                    <a:ext uri="{FF2B5EF4-FFF2-40B4-BE49-F238E27FC236}">
                      <a16:creationId xmlns:a16="http://schemas.microsoft.com/office/drawing/2014/main" id="{F52BA40E-629F-891A-6C24-7984632B9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2825" y="4739977"/>
                  <a:ext cx="1234249" cy="414537"/>
                </a:xfrm>
                <a:prstGeom prst="rect">
                  <a:avLst/>
                </a:prstGeom>
                <a:blipFill>
                  <a:blip r:embed="rId5"/>
                  <a:stretch>
                    <a:fillRect l="-6404" b="-735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9196825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FD352-8435-B686-9E4E-310D062F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de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E17824-47BD-5B68-07DB-2F80AF238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métodos privados</a:t>
            </a:r>
            <a:r>
              <a:rPr lang="pt-BR" dirty="0"/>
              <a:t> </a:t>
            </a:r>
            <a:r>
              <a:rPr lang="pt-BR" sz="2800" dirty="0">
                <a:latin typeface="Consolas" panose="020B0609020204030204" pitchFamily="49" charset="0"/>
              </a:rPr>
              <a:t>SetX</a:t>
            </a:r>
            <a:r>
              <a:rPr lang="pt-BR" dirty="0"/>
              <a:t> e </a:t>
            </a:r>
            <a:r>
              <a:rPr lang="pt-BR" sz="2800" dirty="0">
                <a:latin typeface="Consolas" panose="020B0609020204030204" pitchFamily="49" charset="0"/>
              </a:rPr>
              <a:t>SetY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68713C-A7FC-821A-D0D0-1CEF853A2F07}"/>
              </a:ext>
            </a:extLst>
          </p:cNvPr>
          <p:cNvSpPr txBox="1"/>
          <p:nvPr/>
        </p:nvSpPr>
        <p:spPr>
          <a:xfrm>
            <a:off x="1816935" y="2813541"/>
            <a:ext cx="37241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Vetor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SetX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cos = cosseno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x = mag *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(ang);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Vetor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SetY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sin = seno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y = mag *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(ang);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CCBA9DBB-A58F-87B4-D446-9813B5896B28}"/>
              </a:ext>
            </a:extLst>
          </p:cNvPr>
          <p:cNvGrpSpPr/>
          <p:nvPr/>
        </p:nvGrpSpPr>
        <p:grpSpPr>
          <a:xfrm>
            <a:off x="6244684" y="3066849"/>
            <a:ext cx="2462189" cy="2647511"/>
            <a:chOff x="5968133" y="3541884"/>
            <a:chExt cx="2462189" cy="2647511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555E14DF-91D3-7572-8F9F-C86E2B1EB81D}"/>
                </a:ext>
              </a:extLst>
            </p:cNvPr>
            <p:cNvGrpSpPr/>
            <p:nvPr/>
          </p:nvGrpSpPr>
          <p:grpSpPr>
            <a:xfrm>
              <a:off x="6127776" y="5121179"/>
              <a:ext cx="891173" cy="619014"/>
              <a:chOff x="5395234" y="5028602"/>
              <a:chExt cx="891173" cy="619014"/>
            </a:xfrm>
          </p:grpSpPr>
          <p:sp>
            <p:nvSpPr>
              <p:cNvPr id="22" name="Arco 21">
                <a:extLst>
                  <a:ext uri="{FF2B5EF4-FFF2-40B4-BE49-F238E27FC236}">
                    <a16:creationId xmlns:a16="http://schemas.microsoft.com/office/drawing/2014/main" id="{8C121EBD-7146-33B9-EFF5-9E80938FCEB1}"/>
                  </a:ext>
                </a:extLst>
              </p:cNvPr>
              <p:cNvSpPr/>
              <p:nvPr/>
            </p:nvSpPr>
            <p:spPr>
              <a:xfrm>
                <a:off x="5395234" y="5071553"/>
                <a:ext cx="581767" cy="576063"/>
              </a:xfrm>
              <a:prstGeom prst="arc">
                <a:avLst>
                  <a:gd name="adj1" fmla="val 18015204"/>
                  <a:gd name="adj2" fmla="val 1256720"/>
                </a:avLst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6CBDCECB-13D4-BBC0-045D-954D74B0F26F}"/>
                  </a:ext>
                </a:extLst>
              </p:cNvPr>
              <p:cNvSpPr/>
              <p:nvPr/>
            </p:nvSpPr>
            <p:spPr>
              <a:xfrm>
                <a:off x="5978309" y="5028602"/>
                <a:ext cx="308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dirty="0"/>
                  <a:t>θ</a:t>
                </a:r>
                <a:endParaRPr lang="pt-BR" dirty="0"/>
              </a:p>
            </p:txBody>
          </p:sp>
        </p:grp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532A69C8-07F2-0FCC-94FB-ABB45E351B60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6222747" y="4113110"/>
              <a:ext cx="129325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0D26E73C-AC3A-AF14-119C-709E45712119}"/>
                </a:ext>
              </a:extLst>
            </p:cNvPr>
            <p:cNvSpPr txBox="1"/>
            <p:nvPr/>
          </p:nvSpPr>
          <p:spPr>
            <a:xfrm>
              <a:off x="7047031" y="3667125"/>
              <a:ext cx="1050309" cy="476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(x,y)</a:t>
              </a:r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D9EFB308-45C1-E2A2-BC72-431DA3282B4D}"/>
                </a:ext>
              </a:extLst>
            </p:cNvPr>
            <p:cNvCxnSpPr/>
            <p:nvPr/>
          </p:nvCxnSpPr>
          <p:spPr>
            <a:xfrm>
              <a:off x="7564582" y="4176835"/>
              <a:ext cx="0" cy="13587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7DA86A6E-9598-5667-EDE2-A134E1BD5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2747" y="3541884"/>
              <a:ext cx="0" cy="2289822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2029B92A-AE17-4136-C4D9-6B5622B08F19}"/>
                </a:ext>
              </a:extLst>
            </p:cNvPr>
            <p:cNvCxnSpPr>
              <a:cxnSpLocks/>
            </p:cNvCxnSpPr>
            <p:nvPr/>
          </p:nvCxnSpPr>
          <p:spPr>
            <a:xfrm>
              <a:off x="5968133" y="5556159"/>
              <a:ext cx="2462189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8AF4C0EB-59BD-F89E-4F33-651544CE6522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6260717" y="4150113"/>
              <a:ext cx="1270607" cy="1385497"/>
            </a:xfrm>
            <a:prstGeom prst="straightConnector1">
              <a:avLst/>
            </a:prstGeom>
            <a:ln w="38100" cap="rnd">
              <a:solidFill>
                <a:schemeClr val="accent3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BEDEDA27-5995-2188-FA01-76CF07B68355}"/>
                </a:ext>
              </a:extLst>
            </p:cNvPr>
            <p:cNvSpPr/>
            <p:nvPr/>
          </p:nvSpPr>
          <p:spPr>
            <a:xfrm>
              <a:off x="7515997" y="4060780"/>
              <a:ext cx="104659" cy="10465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A8B67230-FE18-D8D4-CC93-56521FB5700B}"/>
                </a:ext>
              </a:extLst>
            </p:cNvPr>
            <p:cNvGrpSpPr/>
            <p:nvPr/>
          </p:nvGrpSpPr>
          <p:grpSpPr>
            <a:xfrm>
              <a:off x="7415015" y="5406629"/>
              <a:ext cx="149567" cy="149529"/>
              <a:chOff x="7399775" y="5406629"/>
              <a:chExt cx="149567" cy="149529"/>
            </a:xfrm>
          </p:grpSpPr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C2B4ED71-2FB0-14AC-AA1C-7E45E6402A91}"/>
                  </a:ext>
                </a:extLst>
              </p:cNvPr>
              <p:cNvSpPr/>
              <p:nvPr/>
            </p:nvSpPr>
            <p:spPr>
              <a:xfrm>
                <a:off x="7399775" y="5406629"/>
                <a:ext cx="149567" cy="14952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A359E7C8-9F39-E346-CEFE-C437C02CE524}"/>
                  </a:ext>
                </a:extLst>
              </p:cNvPr>
              <p:cNvSpPr/>
              <p:nvPr/>
            </p:nvSpPr>
            <p:spPr>
              <a:xfrm>
                <a:off x="7451698" y="5458533"/>
                <a:ext cx="45719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C82DDCA6-6BC1-3486-3E8F-31463D9FC824}"/>
                </a:ext>
              </a:extLst>
            </p:cNvPr>
            <p:cNvSpPr txBox="1"/>
            <p:nvPr/>
          </p:nvSpPr>
          <p:spPr>
            <a:xfrm rot="18776576">
              <a:off x="6612488" y="4441959"/>
              <a:ext cx="2960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endParaRPr lang="pt-BR" sz="1600" dirty="0"/>
            </a:p>
          </p:txBody>
        </p: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9A07E34-E57B-43BE-D3C6-93D8B92837D1}"/>
                </a:ext>
              </a:extLst>
            </p:cNvPr>
            <p:cNvCxnSpPr/>
            <p:nvPr/>
          </p:nvCxnSpPr>
          <p:spPr>
            <a:xfrm>
              <a:off x="6245259" y="5749114"/>
              <a:ext cx="1341834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1BFCF459-11C5-05CE-E3C9-F42268C927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3791" y="4094980"/>
              <a:ext cx="0" cy="1443338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283F887-B26E-E782-12C7-86F5289E389A}"/>
                </a:ext>
              </a:extLst>
            </p:cNvPr>
            <p:cNvSpPr txBox="1"/>
            <p:nvPr/>
          </p:nvSpPr>
          <p:spPr>
            <a:xfrm>
              <a:off x="7961400" y="463198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y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170FD733-A2EE-EBC3-91D1-A4B69A026720}"/>
                </a:ext>
              </a:extLst>
            </p:cNvPr>
            <p:cNvSpPr txBox="1"/>
            <p:nvPr/>
          </p:nvSpPr>
          <p:spPr>
            <a:xfrm>
              <a:off x="6760524" y="582006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x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68383E4B-4B52-D948-6093-F5A6067EF146}"/>
              </a:ext>
            </a:extLst>
          </p:cNvPr>
          <p:cNvGrpSpPr/>
          <p:nvPr/>
        </p:nvGrpSpPr>
        <p:grpSpPr>
          <a:xfrm>
            <a:off x="9358103" y="3314142"/>
            <a:ext cx="2038441" cy="1766981"/>
            <a:chOff x="9358103" y="3314142"/>
            <a:chExt cx="2038441" cy="1766981"/>
          </a:xfrm>
        </p:grpSpPr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E969899F-21A2-1D37-CAC5-6B0ED6820F30}"/>
                </a:ext>
              </a:extLst>
            </p:cNvPr>
            <p:cNvSpPr/>
            <p:nvPr/>
          </p:nvSpPr>
          <p:spPr>
            <a:xfrm>
              <a:off x="9358103" y="3314142"/>
              <a:ext cx="2038441" cy="1766981"/>
            </a:xfrm>
            <a:prstGeom prst="roundRect">
              <a:avLst/>
            </a:prstGeom>
            <a:solidFill>
              <a:schemeClr val="accent6">
                <a:lumMod val="75000"/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84825247-D9EB-4AD6-C7E6-B785D210DB46}"/>
                    </a:ext>
                  </a:extLst>
                </p:cNvPr>
                <p:cNvSpPr txBox="1"/>
                <p:nvPr/>
              </p:nvSpPr>
              <p:spPr>
                <a:xfrm>
                  <a:off x="9825836" y="3553824"/>
                  <a:ext cx="1049454" cy="4743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84825247-D9EB-4AD6-C7E6-B785D210DB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5836" y="3553824"/>
                  <a:ext cx="1049454" cy="47436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BEF447B7-51C0-9A8E-8F82-59B45BD76AC0}"/>
                    </a:ext>
                  </a:extLst>
                </p:cNvPr>
                <p:cNvSpPr txBox="1"/>
                <p:nvPr/>
              </p:nvSpPr>
              <p:spPr>
                <a:xfrm>
                  <a:off x="9841065" y="4335064"/>
                  <a:ext cx="1018997" cy="4743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BEF447B7-51C0-9A8E-8F82-59B45BD76A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1065" y="4335064"/>
                  <a:ext cx="1018997" cy="47436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88626437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F5F18-7A29-4998-CAF3-37CC0402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com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D2DB92-404E-0B55-F3A9-6E852EBA8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Soma de vetores</a:t>
            </a:r>
            <a:r>
              <a:rPr lang="pt-BR" dirty="0"/>
              <a:t> é importante para calcular</a:t>
            </a:r>
          </a:p>
          <a:p>
            <a:pPr lvl="1"/>
            <a:r>
              <a:rPr lang="pt-BR" dirty="0"/>
              <a:t>Deslocamentos</a:t>
            </a:r>
          </a:p>
          <a:p>
            <a:pPr lvl="1"/>
            <a:r>
              <a:rPr lang="pt-BR" dirty="0"/>
              <a:t>Forças</a:t>
            </a:r>
          </a:p>
        </p:txBody>
      </p: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C8DB4E79-7852-817D-BD5B-5CCED8634D0A}"/>
              </a:ext>
            </a:extLst>
          </p:cNvPr>
          <p:cNvGrpSpPr/>
          <p:nvPr/>
        </p:nvGrpSpPr>
        <p:grpSpPr>
          <a:xfrm>
            <a:off x="6754060" y="2537789"/>
            <a:ext cx="3595110" cy="3437819"/>
            <a:chOff x="6823832" y="2537789"/>
            <a:chExt cx="3595110" cy="3437819"/>
          </a:xfrm>
        </p:grpSpPr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EE2474ED-38EA-18D4-BACF-19EEA3689F1B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7078518" y="3436660"/>
              <a:ext cx="1363401" cy="1368408"/>
            </a:xfrm>
            <a:prstGeom prst="straightConnector1">
              <a:avLst/>
            </a:prstGeom>
            <a:ln w="38100" cap="rnd">
              <a:solidFill>
                <a:schemeClr val="accent3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D8469F42-9ED0-83CC-87EC-6DE2A7232E9B}"/>
                </a:ext>
              </a:extLst>
            </p:cNvPr>
            <p:cNvSpPr txBox="1"/>
            <p:nvPr/>
          </p:nvSpPr>
          <p:spPr>
            <a:xfrm>
              <a:off x="7466786" y="3609053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A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18874AD0-3D42-312F-ACF4-3FBB95AC9E83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 flipV="1">
              <a:off x="7122215" y="4501705"/>
              <a:ext cx="1319704" cy="408858"/>
            </a:xfrm>
            <a:prstGeom prst="straightConnector1">
              <a:avLst/>
            </a:prstGeom>
            <a:ln w="38100" cap="rnd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CEE849BC-5861-FCA3-4374-4A2DADB74893}"/>
                </a:ext>
              </a:extLst>
            </p:cNvPr>
            <p:cNvSpPr txBox="1"/>
            <p:nvPr/>
          </p:nvSpPr>
          <p:spPr>
            <a:xfrm>
              <a:off x="7642958" y="4805068"/>
              <a:ext cx="324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B</a:t>
              </a:r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92E81203-A165-B035-5D3F-DF99C89C432B}"/>
                </a:ext>
              </a:extLst>
            </p:cNvPr>
            <p:cNvSpPr/>
            <p:nvPr/>
          </p:nvSpPr>
          <p:spPr>
            <a:xfrm>
              <a:off x="6823832" y="4761371"/>
              <a:ext cx="298383" cy="298383"/>
            </a:xfrm>
            <a:prstGeom prst="ellipse">
              <a:avLst/>
            </a:prstGeom>
            <a:solidFill>
              <a:schemeClr val="accent6">
                <a:alpha val="25000"/>
              </a:schemeClr>
            </a:solidFill>
            <a:ln>
              <a:solidFill>
                <a:schemeClr val="accent6">
                  <a:lumMod val="60000"/>
                  <a:lumOff val="40000"/>
                  <a:alpha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47EBCBC7-65E9-2553-89F8-F6BC021966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390" y="3002779"/>
              <a:ext cx="1439387" cy="445937"/>
            </a:xfrm>
            <a:prstGeom prst="straightConnector1">
              <a:avLst/>
            </a:prstGeom>
            <a:ln w="9525" cap="rnd">
              <a:solidFill>
                <a:schemeClr val="accent6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A63DFDBD-C96D-6496-9C74-E1EEF94B33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3541" y="3023414"/>
              <a:ext cx="1461236" cy="1466602"/>
            </a:xfrm>
            <a:prstGeom prst="straightConnector1">
              <a:avLst/>
            </a:prstGeom>
            <a:ln w="9525" cap="rnd">
              <a:solidFill>
                <a:schemeClr val="accent6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D54569EE-0C10-F6F7-571C-AFC3767A5E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5132" y="3001028"/>
              <a:ext cx="2809556" cy="1849971"/>
            </a:xfrm>
            <a:prstGeom prst="straightConnector1">
              <a:avLst/>
            </a:prstGeom>
            <a:ln w="38100" cap="rnd">
              <a:solidFill>
                <a:srgbClr val="FF8D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FFFB6974-FCEF-1CB3-061D-67328DFAB2F7}"/>
                </a:ext>
              </a:extLst>
            </p:cNvPr>
            <p:cNvSpPr txBox="1"/>
            <p:nvPr/>
          </p:nvSpPr>
          <p:spPr>
            <a:xfrm>
              <a:off x="9817495" y="2537789"/>
              <a:ext cx="601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A+B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490F2A84-281D-A5E5-8ABD-DA46BC9682F1}"/>
                </a:ext>
              </a:extLst>
            </p:cNvPr>
            <p:cNvSpPr txBox="1"/>
            <p:nvPr/>
          </p:nvSpPr>
          <p:spPr>
            <a:xfrm>
              <a:off x="7455752" y="5329277"/>
              <a:ext cx="9861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cap="small" dirty="0"/>
                <a:t>Soma de </a:t>
              </a:r>
              <a:br>
                <a:rPr lang="pt-BR" cap="small" dirty="0"/>
              </a:br>
              <a:r>
                <a:rPr lang="pt-BR" cap="small" dirty="0"/>
                <a:t>Forças</a:t>
              </a: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CAA85BBD-9620-34EC-CB9E-01D81AFE6190}"/>
              </a:ext>
            </a:extLst>
          </p:cNvPr>
          <p:cNvGrpSpPr/>
          <p:nvPr/>
        </p:nvGrpSpPr>
        <p:grpSpPr>
          <a:xfrm>
            <a:off x="2980243" y="3071523"/>
            <a:ext cx="3411378" cy="2904085"/>
            <a:chOff x="1842830" y="3071523"/>
            <a:chExt cx="3411378" cy="2904085"/>
          </a:xfrm>
        </p:grpSpPr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F85A5D97-B2DA-50BB-15DB-014C4F0B96AB}"/>
                </a:ext>
              </a:extLst>
            </p:cNvPr>
            <p:cNvCxnSpPr>
              <a:cxnSpLocks/>
              <a:stCxn id="49" idx="7"/>
            </p:cNvCxnSpPr>
            <p:nvPr/>
          </p:nvCxnSpPr>
          <p:spPr>
            <a:xfrm flipV="1">
              <a:off x="2097516" y="3719571"/>
              <a:ext cx="1363401" cy="1368408"/>
            </a:xfrm>
            <a:prstGeom prst="straightConnector1">
              <a:avLst/>
            </a:prstGeom>
            <a:ln w="38100" cap="rnd">
              <a:solidFill>
                <a:schemeClr val="accent3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ACFF75CD-6313-185B-54A9-97990358E7F3}"/>
                </a:ext>
              </a:extLst>
            </p:cNvPr>
            <p:cNvSpPr txBox="1"/>
            <p:nvPr/>
          </p:nvSpPr>
          <p:spPr>
            <a:xfrm>
              <a:off x="2357010" y="4003665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A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F3817CEE-E2FF-2CDA-B92A-E184E9A80015}"/>
                </a:ext>
              </a:extLst>
            </p:cNvPr>
            <p:cNvSpPr txBox="1"/>
            <p:nvPr/>
          </p:nvSpPr>
          <p:spPr>
            <a:xfrm>
              <a:off x="3926102" y="3071523"/>
              <a:ext cx="324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B</a:t>
              </a:r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AFA86F81-BA73-9C34-F0D6-394F182C0548}"/>
                </a:ext>
              </a:extLst>
            </p:cNvPr>
            <p:cNvSpPr/>
            <p:nvPr/>
          </p:nvSpPr>
          <p:spPr>
            <a:xfrm>
              <a:off x="1842830" y="5044282"/>
              <a:ext cx="298383" cy="298383"/>
            </a:xfrm>
            <a:prstGeom prst="ellipse">
              <a:avLst/>
            </a:prstGeom>
            <a:solidFill>
              <a:schemeClr val="accent6">
                <a:alpha val="25000"/>
              </a:schemeClr>
            </a:solidFill>
            <a:ln>
              <a:solidFill>
                <a:schemeClr val="accent6">
                  <a:lumMod val="60000"/>
                  <a:lumOff val="40000"/>
                  <a:alpha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ED59D503-8629-40A9-A1F6-833E35C0E9A6}"/>
                </a:ext>
              </a:extLst>
            </p:cNvPr>
            <p:cNvSpPr txBox="1"/>
            <p:nvPr/>
          </p:nvSpPr>
          <p:spPr>
            <a:xfrm>
              <a:off x="3520384" y="4359486"/>
              <a:ext cx="601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A+B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8698FE5A-A6D8-515D-8A30-C1AFAEEFE73B}"/>
                </a:ext>
              </a:extLst>
            </p:cNvPr>
            <p:cNvSpPr txBox="1"/>
            <p:nvPr/>
          </p:nvSpPr>
          <p:spPr>
            <a:xfrm>
              <a:off x="2439904" y="5329277"/>
              <a:ext cx="15569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cap="small" dirty="0"/>
                <a:t>Soma de </a:t>
              </a:r>
              <a:br>
                <a:rPr lang="pt-BR" cap="small" dirty="0"/>
              </a:br>
              <a:r>
                <a:rPr lang="pt-BR" cap="small" dirty="0"/>
                <a:t>Deslocamentos</a:t>
              </a:r>
            </a:p>
          </p:txBody>
        </p: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2916E20D-04CA-07B6-683F-470318824C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1471" y="3282919"/>
              <a:ext cx="1441829" cy="434458"/>
            </a:xfrm>
            <a:prstGeom prst="straightConnector1">
              <a:avLst/>
            </a:prstGeom>
            <a:ln w="38100" cap="rnd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4EE5A217-3649-6158-E721-0B00D5212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4130" y="3363208"/>
              <a:ext cx="2843774" cy="1770702"/>
            </a:xfrm>
            <a:prstGeom prst="straightConnector1">
              <a:avLst/>
            </a:prstGeom>
            <a:ln w="38100" cap="rnd">
              <a:solidFill>
                <a:srgbClr val="FF8D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936D0BBE-F6F5-EF43-A228-953CCC698E89}"/>
                </a:ext>
              </a:extLst>
            </p:cNvPr>
            <p:cNvSpPr/>
            <p:nvPr/>
          </p:nvSpPr>
          <p:spPr>
            <a:xfrm>
              <a:off x="4955825" y="3101859"/>
              <a:ext cx="298383" cy="29838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14817880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F5F18-7A29-4998-CAF3-37CC0402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com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D2DB92-404E-0B55-F3A9-6E852EBA8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subtração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inversão</a:t>
            </a:r>
            <a:r>
              <a:rPr lang="pt-BR" dirty="0"/>
              <a:t> de vetores</a:t>
            </a:r>
          </a:p>
          <a:p>
            <a:pPr lvl="1"/>
            <a:r>
              <a:rPr lang="pt-BR" dirty="0"/>
              <a:t>Deslocamento com mudança de direção</a:t>
            </a:r>
          </a:p>
          <a:p>
            <a:pPr lvl="1"/>
            <a:r>
              <a:rPr lang="pt-BR" dirty="0"/>
              <a:t>Mudança de direção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BDE7A5A-2C9F-164A-FC20-35234BF89FC4}"/>
              </a:ext>
            </a:extLst>
          </p:cNvPr>
          <p:cNvGrpSpPr/>
          <p:nvPr/>
        </p:nvGrpSpPr>
        <p:grpSpPr>
          <a:xfrm>
            <a:off x="5861842" y="2688527"/>
            <a:ext cx="4545687" cy="2894643"/>
            <a:chOff x="1830521" y="2671077"/>
            <a:chExt cx="4545687" cy="2894643"/>
          </a:xfrm>
        </p:grpSpPr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F85A5D97-B2DA-50BB-15DB-014C4F0B96AB}"/>
                </a:ext>
              </a:extLst>
            </p:cNvPr>
            <p:cNvCxnSpPr>
              <a:cxnSpLocks/>
              <a:stCxn id="49" idx="7"/>
            </p:cNvCxnSpPr>
            <p:nvPr/>
          </p:nvCxnSpPr>
          <p:spPr>
            <a:xfrm flipV="1">
              <a:off x="3661279" y="3264601"/>
              <a:ext cx="1363401" cy="1368408"/>
            </a:xfrm>
            <a:prstGeom prst="straightConnector1">
              <a:avLst/>
            </a:prstGeom>
            <a:ln w="38100" cap="rnd">
              <a:solidFill>
                <a:schemeClr val="accent3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ACFF75CD-6313-185B-54A9-97990358E7F3}"/>
                </a:ext>
              </a:extLst>
            </p:cNvPr>
            <p:cNvSpPr txBox="1"/>
            <p:nvPr/>
          </p:nvSpPr>
          <p:spPr>
            <a:xfrm>
              <a:off x="3888254" y="371442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</a:t>
              </a:r>
            </a:p>
          </p:txBody>
        </p: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DAA69929-5875-F7EA-2F45-6DA76F759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6504" y="2855743"/>
              <a:ext cx="1319704" cy="408858"/>
            </a:xfrm>
            <a:prstGeom prst="straightConnector1">
              <a:avLst/>
            </a:prstGeom>
            <a:ln w="38100" cap="rnd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F3817CEE-E2FF-2CDA-B92A-E184E9A80015}"/>
                </a:ext>
              </a:extLst>
            </p:cNvPr>
            <p:cNvSpPr txBox="1"/>
            <p:nvPr/>
          </p:nvSpPr>
          <p:spPr>
            <a:xfrm>
              <a:off x="5398640" y="267107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</a:t>
              </a:r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AFA86F81-BA73-9C34-F0D6-394F182C0548}"/>
                </a:ext>
              </a:extLst>
            </p:cNvPr>
            <p:cNvSpPr/>
            <p:nvPr/>
          </p:nvSpPr>
          <p:spPr>
            <a:xfrm>
              <a:off x="3406593" y="4589312"/>
              <a:ext cx="298383" cy="298383"/>
            </a:xfrm>
            <a:prstGeom prst="ellipse">
              <a:avLst/>
            </a:prstGeom>
            <a:solidFill>
              <a:schemeClr val="accent6">
                <a:alpha val="25000"/>
              </a:schemeClr>
            </a:solidFill>
            <a:ln>
              <a:solidFill>
                <a:schemeClr val="accent6">
                  <a:lumMod val="60000"/>
                  <a:lumOff val="40000"/>
                  <a:alpha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4EE5A217-3649-6158-E721-0B00D52129D0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V="1">
              <a:off x="3555785" y="3745915"/>
              <a:ext cx="27503" cy="843397"/>
            </a:xfrm>
            <a:prstGeom prst="straightConnector1">
              <a:avLst/>
            </a:prstGeom>
            <a:ln w="38100" cap="rnd">
              <a:solidFill>
                <a:srgbClr val="FF8D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ED59D503-8629-40A9-A1F6-833E35C0E9A6}"/>
                </a:ext>
              </a:extLst>
            </p:cNvPr>
            <p:cNvSpPr txBox="1"/>
            <p:nvPr/>
          </p:nvSpPr>
          <p:spPr>
            <a:xfrm>
              <a:off x="1830521" y="3982948"/>
              <a:ext cx="1628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 + (-B) = A – B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8698FE5A-A6D8-515D-8A30-C1AFAEEFE73B}"/>
                </a:ext>
              </a:extLst>
            </p:cNvPr>
            <p:cNvSpPr txBox="1"/>
            <p:nvPr/>
          </p:nvSpPr>
          <p:spPr>
            <a:xfrm>
              <a:off x="3561778" y="5196388"/>
              <a:ext cx="1127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cap="small" dirty="0"/>
                <a:t>Subtração</a:t>
              </a:r>
            </a:p>
          </p:txBody>
        </p: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29557F61-71B4-E43F-3C06-F557D7B46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386" y="3317799"/>
              <a:ext cx="1319704" cy="408858"/>
            </a:xfrm>
            <a:prstGeom prst="straightConnector1">
              <a:avLst/>
            </a:prstGeom>
            <a:ln w="38100" cap="rnd">
              <a:solidFill>
                <a:schemeClr val="bg1">
                  <a:lumMod val="65000"/>
                  <a:lumOff val="35000"/>
                </a:schemeClr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203E065D-D3B5-F497-E17E-0EC709964319}"/>
                </a:ext>
              </a:extLst>
            </p:cNvPr>
            <p:cNvSpPr txBox="1"/>
            <p:nvPr/>
          </p:nvSpPr>
          <p:spPr>
            <a:xfrm>
              <a:off x="4015854" y="2998905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-B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BB8D8786-E8F1-910D-B959-C4A9E0727882}"/>
              </a:ext>
            </a:extLst>
          </p:cNvPr>
          <p:cNvGrpSpPr/>
          <p:nvPr/>
        </p:nvGrpSpPr>
        <p:grpSpPr>
          <a:xfrm>
            <a:off x="2379507" y="3891978"/>
            <a:ext cx="1625613" cy="1691192"/>
            <a:chOff x="1696028" y="4301387"/>
            <a:chExt cx="1625613" cy="1691192"/>
          </a:xfrm>
        </p:grpSpPr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EE2474ED-38EA-18D4-BACF-19EEA3689F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1065" y="4451429"/>
              <a:ext cx="630576" cy="563677"/>
            </a:xfrm>
            <a:prstGeom prst="straightConnector1">
              <a:avLst/>
            </a:prstGeom>
            <a:ln w="38100" cap="rnd">
              <a:solidFill>
                <a:schemeClr val="accent3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D8469F42-9ED0-83CC-87EC-6DE2A7232E9B}"/>
                </a:ext>
              </a:extLst>
            </p:cNvPr>
            <p:cNvSpPr txBox="1"/>
            <p:nvPr/>
          </p:nvSpPr>
          <p:spPr>
            <a:xfrm>
              <a:off x="2565146" y="430138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</a:t>
              </a:r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92E81203-A165-B035-5D3F-DF99C89C432B}"/>
                </a:ext>
              </a:extLst>
            </p:cNvPr>
            <p:cNvSpPr/>
            <p:nvPr/>
          </p:nvSpPr>
          <p:spPr>
            <a:xfrm>
              <a:off x="2415955" y="4977474"/>
              <a:ext cx="298383" cy="298383"/>
            </a:xfrm>
            <a:prstGeom prst="ellipse">
              <a:avLst/>
            </a:prstGeom>
            <a:solidFill>
              <a:schemeClr val="accent6">
                <a:alpha val="25000"/>
              </a:schemeClr>
            </a:solidFill>
            <a:ln>
              <a:solidFill>
                <a:schemeClr val="accent6">
                  <a:lumMod val="60000"/>
                  <a:lumOff val="40000"/>
                  <a:alpha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FFFB6974-FCEF-1CB3-061D-67328DFAB2F7}"/>
                </a:ext>
              </a:extLst>
            </p:cNvPr>
            <p:cNvSpPr txBox="1"/>
            <p:nvPr/>
          </p:nvSpPr>
          <p:spPr>
            <a:xfrm>
              <a:off x="1696028" y="4972194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-A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490F2A84-281D-A5E5-8ABD-DA46BC9682F1}"/>
                </a:ext>
              </a:extLst>
            </p:cNvPr>
            <p:cNvSpPr txBox="1"/>
            <p:nvPr/>
          </p:nvSpPr>
          <p:spPr>
            <a:xfrm>
              <a:off x="2302571" y="5623247"/>
              <a:ext cx="964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cap="small" dirty="0"/>
                <a:t>Inversão</a:t>
              </a:r>
            </a:p>
          </p:txBody>
        </p: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9E54DC9C-D426-BCE3-E19B-A6CE60CFB1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1946" y="5203188"/>
              <a:ext cx="630576" cy="563677"/>
            </a:xfrm>
            <a:prstGeom prst="straightConnector1">
              <a:avLst/>
            </a:prstGeom>
            <a:ln w="38100" cap="rnd">
              <a:solidFill>
                <a:srgbClr val="FF8D00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301817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F5F18-7A29-4998-CAF3-37CC0402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com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D2DB92-404E-0B55-F3A9-6E852EBA8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Multiplicação</a:t>
            </a:r>
            <a:r>
              <a:rPr lang="pt-BR" dirty="0"/>
              <a:t> por escalar</a:t>
            </a:r>
          </a:p>
          <a:p>
            <a:pPr lvl="1"/>
            <a:r>
              <a:rPr lang="pt-BR" dirty="0"/>
              <a:t>Aceleração</a:t>
            </a:r>
          </a:p>
          <a:p>
            <a:pPr lvl="1"/>
            <a:r>
              <a:rPr lang="pt-BR" dirty="0"/>
              <a:t>Desaceleração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BCA49E3F-6316-60E9-B7E6-545D82D26F01}"/>
              </a:ext>
            </a:extLst>
          </p:cNvPr>
          <p:cNvGrpSpPr/>
          <p:nvPr/>
        </p:nvGrpSpPr>
        <p:grpSpPr>
          <a:xfrm>
            <a:off x="7240367" y="3104456"/>
            <a:ext cx="2185663" cy="2876384"/>
            <a:chOff x="3283726" y="3050955"/>
            <a:chExt cx="2185663" cy="2876384"/>
          </a:xfrm>
        </p:grpSpPr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F85A5D97-B2DA-50BB-15DB-014C4F0B96AB}"/>
                </a:ext>
              </a:extLst>
            </p:cNvPr>
            <p:cNvCxnSpPr>
              <a:cxnSpLocks/>
              <a:stCxn id="49" idx="7"/>
            </p:cNvCxnSpPr>
            <p:nvPr/>
          </p:nvCxnSpPr>
          <p:spPr>
            <a:xfrm flipV="1">
              <a:off x="3815188" y="3442244"/>
              <a:ext cx="1363401" cy="1368408"/>
            </a:xfrm>
            <a:prstGeom prst="straightConnector1">
              <a:avLst/>
            </a:prstGeom>
            <a:ln w="38100" cap="rnd">
              <a:solidFill>
                <a:schemeClr val="accent3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ACFF75CD-6313-185B-54A9-97990358E7F3}"/>
                </a:ext>
              </a:extLst>
            </p:cNvPr>
            <p:cNvSpPr txBox="1"/>
            <p:nvPr/>
          </p:nvSpPr>
          <p:spPr>
            <a:xfrm>
              <a:off x="4938864" y="305095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</a:t>
              </a:r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AFA86F81-BA73-9C34-F0D6-394F182C0548}"/>
                </a:ext>
              </a:extLst>
            </p:cNvPr>
            <p:cNvSpPr/>
            <p:nvPr/>
          </p:nvSpPr>
          <p:spPr>
            <a:xfrm>
              <a:off x="3560502" y="4766955"/>
              <a:ext cx="298383" cy="298383"/>
            </a:xfrm>
            <a:prstGeom prst="ellipse">
              <a:avLst/>
            </a:prstGeom>
            <a:solidFill>
              <a:schemeClr val="accent6">
                <a:alpha val="25000"/>
              </a:schemeClr>
            </a:solidFill>
            <a:ln>
              <a:solidFill>
                <a:schemeClr val="accent6">
                  <a:lumMod val="60000"/>
                  <a:lumOff val="40000"/>
                  <a:alpha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8698FE5A-A6D8-515D-8A30-C1AFAEEFE73B}"/>
                </a:ext>
              </a:extLst>
            </p:cNvPr>
            <p:cNvSpPr txBox="1"/>
            <p:nvPr/>
          </p:nvSpPr>
          <p:spPr>
            <a:xfrm>
              <a:off x="3283726" y="5558007"/>
              <a:ext cx="1491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cap="small" dirty="0"/>
                <a:t>Desaceleração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66957D4-BF9C-8609-9901-2F9BB9745F1D}"/>
                </a:ext>
              </a:extLst>
            </p:cNvPr>
            <p:cNvSpPr txBox="1"/>
            <p:nvPr/>
          </p:nvSpPr>
          <p:spPr>
            <a:xfrm>
              <a:off x="4774968" y="4097125"/>
              <a:ext cx="69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½ * A</a:t>
              </a: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07DF9A41-9E73-8FA9-6D13-84D952C380A0}"/>
                </a:ext>
              </a:extLst>
            </p:cNvPr>
            <p:cNvCxnSpPr>
              <a:cxnSpLocks/>
              <a:stCxn id="8" idx="7"/>
            </p:cNvCxnSpPr>
            <p:nvPr/>
          </p:nvCxnSpPr>
          <p:spPr>
            <a:xfrm flipV="1">
              <a:off x="4134842" y="4488414"/>
              <a:ext cx="640126" cy="642477"/>
            </a:xfrm>
            <a:prstGeom prst="straightConnector1">
              <a:avLst/>
            </a:prstGeom>
            <a:ln w="38100" cap="rnd">
              <a:solidFill>
                <a:srgbClr val="FF8D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B771E764-236F-BA35-7411-51FE6036DFF4}"/>
                </a:ext>
              </a:extLst>
            </p:cNvPr>
            <p:cNvSpPr/>
            <p:nvPr/>
          </p:nvSpPr>
          <p:spPr>
            <a:xfrm>
              <a:off x="3880156" y="5087194"/>
              <a:ext cx="298383" cy="298383"/>
            </a:xfrm>
            <a:prstGeom prst="ellipse">
              <a:avLst/>
            </a:prstGeom>
            <a:solidFill>
              <a:schemeClr val="accent6">
                <a:alpha val="25000"/>
              </a:schemeClr>
            </a:solidFill>
            <a:ln>
              <a:solidFill>
                <a:schemeClr val="accent6">
                  <a:lumMod val="60000"/>
                  <a:lumOff val="40000"/>
                  <a:alpha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74FC703D-3990-D5BE-1FCB-8DE9926B7FB2}"/>
              </a:ext>
            </a:extLst>
          </p:cNvPr>
          <p:cNvGrpSpPr/>
          <p:nvPr/>
        </p:nvGrpSpPr>
        <p:grpSpPr>
          <a:xfrm>
            <a:off x="4738020" y="1992063"/>
            <a:ext cx="3952963" cy="3988777"/>
            <a:chOff x="6315791" y="1950016"/>
            <a:chExt cx="3952963" cy="3988777"/>
          </a:xfrm>
        </p:grpSpPr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EE2474ED-38EA-18D4-BACF-19EEA3689F1B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6685761" y="3440675"/>
              <a:ext cx="1363401" cy="1368408"/>
            </a:xfrm>
            <a:prstGeom prst="straightConnector1">
              <a:avLst/>
            </a:prstGeom>
            <a:ln w="38100" cap="rnd">
              <a:solidFill>
                <a:schemeClr val="accent3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D8469F42-9ED0-83CC-87EC-6DE2A7232E9B}"/>
                </a:ext>
              </a:extLst>
            </p:cNvPr>
            <p:cNvSpPr txBox="1"/>
            <p:nvPr/>
          </p:nvSpPr>
          <p:spPr>
            <a:xfrm>
              <a:off x="7809437" y="304938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</a:t>
              </a:r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92E81203-A165-B035-5D3F-DF99C89C432B}"/>
                </a:ext>
              </a:extLst>
            </p:cNvPr>
            <p:cNvSpPr/>
            <p:nvPr/>
          </p:nvSpPr>
          <p:spPr>
            <a:xfrm>
              <a:off x="6431075" y="4765386"/>
              <a:ext cx="298383" cy="298383"/>
            </a:xfrm>
            <a:prstGeom prst="ellipse">
              <a:avLst/>
            </a:prstGeom>
            <a:solidFill>
              <a:schemeClr val="accent6">
                <a:alpha val="25000"/>
              </a:schemeClr>
            </a:solidFill>
            <a:ln>
              <a:solidFill>
                <a:schemeClr val="accent6">
                  <a:lumMod val="60000"/>
                  <a:lumOff val="40000"/>
                  <a:alpha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490F2A84-281D-A5E5-8ABD-DA46BC9682F1}"/>
                </a:ext>
              </a:extLst>
            </p:cNvPr>
            <p:cNvSpPr txBox="1"/>
            <p:nvPr/>
          </p:nvSpPr>
          <p:spPr>
            <a:xfrm>
              <a:off x="6315791" y="5569461"/>
              <a:ext cx="1202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cap="small" dirty="0"/>
                <a:t>Aceleração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ED59D503-8629-40A9-A1F6-833E35C0E9A6}"/>
                </a:ext>
              </a:extLst>
            </p:cNvPr>
            <p:cNvSpPr txBox="1"/>
            <p:nvPr/>
          </p:nvSpPr>
          <p:spPr>
            <a:xfrm>
              <a:off x="9612805" y="1950016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2 * A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ACFEA2D0-42AC-CD4B-5B3A-59FB09D5DA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1757" y="2389368"/>
              <a:ext cx="2730258" cy="2740285"/>
            </a:xfrm>
            <a:prstGeom prst="straightConnector1">
              <a:avLst/>
            </a:prstGeom>
            <a:ln w="38100" cap="rnd">
              <a:solidFill>
                <a:srgbClr val="FF8D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35415A89-714B-B1A2-ECCA-E819DF5B00B2}"/>
                </a:ext>
              </a:extLst>
            </p:cNvPr>
            <p:cNvSpPr/>
            <p:nvPr/>
          </p:nvSpPr>
          <p:spPr>
            <a:xfrm>
              <a:off x="6767759" y="5098648"/>
              <a:ext cx="298383" cy="298383"/>
            </a:xfrm>
            <a:prstGeom prst="ellipse">
              <a:avLst/>
            </a:prstGeom>
            <a:solidFill>
              <a:schemeClr val="accent6">
                <a:alpha val="25000"/>
              </a:schemeClr>
            </a:solidFill>
            <a:ln>
              <a:solidFill>
                <a:schemeClr val="accent6">
                  <a:lumMod val="60000"/>
                  <a:lumOff val="40000"/>
                  <a:alpha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045091697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AAFC2-912F-05B5-FB59-FD95C6A2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com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8D73C-702B-2998-4568-C0AF29E35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Operações podem ser </a:t>
            </a:r>
            <a:r>
              <a:rPr lang="pt-BR" dirty="0">
                <a:solidFill>
                  <a:schemeClr val="accent3"/>
                </a:solidFill>
              </a:rPr>
              <a:t>implementadas por métodos</a:t>
            </a:r>
          </a:p>
          <a:p>
            <a:pPr lvl="1"/>
            <a:r>
              <a:rPr lang="pt-BR" dirty="0"/>
              <a:t>C++ suporta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sobrecarga de operadores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75FBFF65-5AAF-08F6-0A08-91E16E20D574}"/>
              </a:ext>
            </a:extLst>
          </p:cNvPr>
          <p:cNvGrpSpPr/>
          <p:nvPr/>
        </p:nvGrpSpPr>
        <p:grpSpPr>
          <a:xfrm>
            <a:off x="4833696" y="3193646"/>
            <a:ext cx="1872207" cy="2593486"/>
            <a:chOff x="8414328" y="3590629"/>
            <a:chExt cx="1872207" cy="2593486"/>
          </a:xfrm>
        </p:grpSpPr>
        <p:sp>
          <p:nvSpPr>
            <p:cNvPr id="19" name="Retângulo: Cantos Superiores Arredondados 18">
              <a:extLst>
                <a:ext uri="{FF2B5EF4-FFF2-40B4-BE49-F238E27FC236}">
                  <a16:creationId xmlns:a16="http://schemas.microsoft.com/office/drawing/2014/main" id="{DD8E3EA2-79E3-EC3D-605B-D80C43FA9FB2}"/>
                </a:ext>
              </a:extLst>
            </p:cNvPr>
            <p:cNvSpPr/>
            <p:nvPr/>
          </p:nvSpPr>
          <p:spPr>
            <a:xfrm rot="16200000">
              <a:off x="8118754" y="4349903"/>
              <a:ext cx="959006" cy="359441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pt-BR" sz="1200"/>
                <a:t>Atributos</a:t>
              </a:r>
              <a:endParaRPr lang="pt-BR" sz="1600"/>
            </a:p>
          </p:txBody>
        </p:sp>
        <p:sp>
          <p:nvSpPr>
            <p:cNvPr id="20" name="Retângulo: Cantos Superiores Arredondados 19">
              <a:extLst>
                <a:ext uri="{FF2B5EF4-FFF2-40B4-BE49-F238E27FC236}">
                  <a16:creationId xmlns:a16="http://schemas.microsoft.com/office/drawing/2014/main" id="{ED239CDE-32C1-E70A-0733-FD4B194BF28B}"/>
                </a:ext>
              </a:extLst>
            </p:cNvPr>
            <p:cNvSpPr/>
            <p:nvPr/>
          </p:nvSpPr>
          <p:spPr>
            <a:xfrm rot="16200000">
              <a:off x="8197805" y="5448962"/>
              <a:ext cx="792487" cy="359441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Métodos</a:t>
              </a:r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8DF8AC73-1AD2-2063-3499-C191C3E917C2}"/>
                </a:ext>
              </a:extLst>
            </p:cNvPr>
            <p:cNvGrpSpPr/>
            <p:nvPr/>
          </p:nvGrpSpPr>
          <p:grpSpPr>
            <a:xfrm>
              <a:off x="8773768" y="3926373"/>
              <a:ext cx="1512767" cy="2257742"/>
              <a:chOff x="9210500" y="2741393"/>
              <a:chExt cx="1656184" cy="2336051"/>
            </a:xfrm>
          </p:grpSpPr>
          <p:sp>
            <p:nvSpPr>
              <p:cNvPr id="23" name="Retângulo: Cantos Superiores Arredondados 22">
                <a:extLst>
                  <a:ext uri="{FF2B5EF4-FFF2-40B4-BE49-F238E27FC236}">
                    <a16:creationId xmlns:a16="http://schemas.microsoft.com/office/drawing/2014/main" id="{0B8F0622-D6D8-20D5-226A-CA98DEA93D7E}"/>
                  </a:ext>
                </a:extLst>
              </p:cNvPr>
              <p:cNvSpPr/>
              <p:nvPr/>
            </p:nvSpPr>
            <p:spPr>
              <a:xfrm>
                <a:off x="9210500" y="2741393"/>
                <a:ext cx="1656184" cy="1292973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/>
              <a:lstStyle/>
              <a:p>
                <a:pPr algn="ctr"/>
                <a:r>
                  <a:rPr lang="pt-BR" sz="1600" dirty="0"/>
                  <a:t>x, y</a:t>
                </a:r>
              </a:p>
              <a:p>
                <a:pPr algn="ctr"/>
                <a:r>
                  <a:rPr lang="pt-BR" sz="1600" dirty="0"/>
                  <a:t>mag</a:t>
                </a:r>
              </a:p>
              <a:p>
                <a:pPr algn="ctr"/>
                <a:r>
                  <a:rPr lang="pt-BR" sz="1600" dirty="0"/>
                  <a:t>ang</a:t>
                </a:r>
              </a:p>
              <a:p>
                <a:pPr algn="ctr"/>
                <a:r>
                  <a:rPr lang="pt-BR" sz="1600" dirty="0">
                    <a:solidFill>
                      <a:schemeClr val="accent3"/>
                    </a:solidFill>
                  </a:rPr>
                  <a:t>rep</a:t>
                </a:r>
              </a:p>
            </p:txBody>
          </p:sp>
          <p:sp>
            <p:nvSpPr>
              <p:cNvPr id="24" name="Retângulo: Cantos Superiores Arredondados 23">
                <a:extLst>
                  <a:ext uri="{FF2B5EF4-FFF2-40B4-BE49-F238E27FC236}">
                    <a16:creationId xmlns:a16="http://schemas.microsoft.com/office/drawing/2014/main" id="{81063DC4-0951-0D62-2800-ED87E64182B2}"/>
                  </a:ext>
                </a:extLst>
              </p:cNvPr>
              <p:cNvSpPr/>
              <p:nvPr/>
            </p:nvSpPr>
            <p:spPr>
              <a:xfrm>
                <a:off x="9210500" y="4034366"/>
                <a:ext cx="1656184" cy="1043078"/>
              </a:xfrm>
              <a:prstGeom prst="round2SameRect">
                <a:avLst>
                  <a:gd name="adj1" fmla="val 0"/>
                  <a:gd name="adj2" fmla="val 16020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operator+</a:t>
                </a:r>
              </a:p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operator-</a:t>
                </a:r>
              </a:p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operator*</a:t>
                </a:r>
              </a:p>
            </p:txBody>
          </p:sp>
        </p:grpSp>
        <p:sp>
          <p:nvSpPr>
            <p:cNvPr id="22" name="Retângulo: Cantos Superiores Arredondados 21">
              <a:extLst>
                <a:ext uri="{FF2B5EF4-FFF2-40B4-BE49-F238E27FC236}">
                  <a16:creationId xmlns:a16="http://schemas.microsoft.com/office/drawing/2014/main" id="{CC28CF8C-BA2A-600D-2A97-EF0B0A7110A3}"/>
                </a:ext>
              </a:extLst>
            </p:cNvPr>
            <p:cNvSpPr/>
            <p:nvPr/>
          </p:nvSpPr>
          <p:spPr>
            <a:xfrm>
              <a:off x="8846376" y="3590629"/>
              <a:ext cx="1367550" cy="335744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1"/>
            <a:lstStyle/>
            <a:p>
              <a:pPr algn="ctr"/>
              <a:r>
                <a:rPr lang="pt-BR" cap="small" dirty="0"/>
                <a:t>Vetor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E640855-9BFF-848B-933D-E46BACB3A0EC}"/>
              </a:ext>
            </a:extLst>
          </p:cNvPr>
          <p:cNvGrpSpPr/>
          <p:nvPr/>
        </p:nvGrpSpPr>
        <p:grpSpPr>
          <a:xfrm>
            <a:off x="2298999" y="3193646"/>
            <a:ext cx="1872207" cy="2593486"/>
            <a:chOff x="8414328" y="3590629"/>
            <a:chExt cx="1872207" cy="2593486"/>
          </a:xfrm>
        </p:grpSpPr>
        <p:sp>
          <p:nvSpPr>
            <p:cNvPr id="5" name="Retângulo: Cantos Superiores Arredondados 4">
              <a:extLst>
                <a:ext uri="{FF2B5EF4-FFF2-40B4-BE49-F238E27FC236}">
                  <a16:creationId xmlns:a16="http://schemas.microsoft.com/office/drawing/2014/main" id="{BEFD2103-ACB6-58C2-67AB-0869689D0176}"/>
                </a:ext>
              </a:extLst>
            </p:cNvPr>
            <p:cNvSpPr/>
            <p:nvPr/>
          </p:nvSpPr>
          <p:spPr>
            <a:xfrm rot="16200000">
              <a:off x="8118754" y="4349903"/>
              <a:ext cx="959006" cy="359441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pt-BR" sz="1200"/>
                <a:t>Atributos</a:t>
              </a:r>
              <a:endParaRPr lang="pt-BR" sz="1600"/>
            </a:p>
          </p:txBody>
        </p:sp>
        <p:sp>
          <p:nvSpPr>
            <p:cNvPr id="6" name="Retângulo: Cantos Superiores Arredondados 5">
              <a:extLst>
                <a:ext uri="{FF2B5EF4-FFF2-40B4-BE49-F238E27FC236}">
                  <a16:creationId xmlns:a16="http://schemas.microsoft.com/office/drawing/2014/main" id="{3D49DCF1-4F5D-8B7B-A788-0AF885A63658}"/>
                </a:ext>
              </a:extLst>
            </p:cNvPr>
            <p:cNvSpPr/>
            <p:nvPr/>
          </p:nvSpPr>
          <p:spPr>
            <a:xfrm rot="16200000">
              <a:off x="8197805" y="5448962"/>
              <a:ext cx="792487" cy="359441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Métodos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AD0E221A-CC25-32AA-684A-B1250F8CCC2F}"/>
                </a:ext>
              </a:extLst>
            </p:cNvPr>
            <p:cNvGrpSpPr/>
            <p:nvPr/>
          </p:nvGrpSpPr>
          <p:grpSpPr>
            <a:xfrm>
              <a:off x="8773768" y="3926373"/>
              <a:ext cx="1512767" cy="2257742"/>
              <a:chOff x="9210500" y="2741393"/>
              <a:chExt cx="1656184" cy="2336051"/>
            </a:xfrm>
          </p:grpSpPr>
          <p:sp>
            <p:nvSpPr>
              <p:cNvPr id="9" name="Retângulo: Cantos Superiores Arredondados 8">
                <a:extLst>
                  <a:ext uri="{FF2B5EF4-FFF2-40B4-BE49-F238E27FC236}">
                    <a16:creationId xmlns:a16="http://schemas.microsoft.com/office/drawing/2014/main" id="{7C2B5842-C1BD-C441-5DBF-2E6E0594D704}"/>
                  </a:ext>
                </a:extLst>
              </p:cNvPr>
              <p:cNvSpPr/>
              <p:nvPr/>
            </p:nvSpPr>
            <p:spPr>
              <a:xfrm>
                <a:off x="9210500" y="2741393"/>
                <a:ext cx="1656184" cy="1292973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/>
              <a:lstStyle/>
              <a:p>
                <a:pPr algn="ctr"/>
                <a:r>
                  <a:rPr lang="pt-BR" sz="1600" dirty="0"/>
                  <a:t>x, y</a:t>
                </a:r>
              </a:p>
              <a:p>
                <a:pPr algn="ctr"/>
                <a:r>
                  <a:rPr lang="pt-BR" sz="1600" dirty="0"/>
                  <a:t>mag</a:t>
                </a:r>
              </a:p>
              <a:p>
                <a:pPr algn="ctr"/>
                <a:r>
                  <a:rPr lang="pt-BR" sz="1600" dirty="0"/>
                  <a:t>ang</a:t>
                </a:r>
              </a:p>
              <a:p>
                <a:pPr algn="ctr"/>
                <a:r>
                  <a:rPr lang="pt-BR" sz="1600" dirty="0">
                    <a:solidFill>
                      <a:schemeClr val="accent3"/>
                    </a:solidFill>
                  </a:rPr>
                  <a:t>rep</a:t>
                </a:r>
              </a:p>
            </p:txBody>
          </p:sp>
          <p:sp>
            <p:nvSpPr>
              <p:cNvPr id="10" name="Retângulo: Cantos Superiores Arredondados 9">
                <a:extLst>
                  <a:ext uri="{FF2B5EF4-FFF2-40B4-BE49-F238E27FC236}">
                    <a16:creationId xmlns:a16="http://schemas.microsoft.com/office/drawing/2014/main" id="{3646DDCA-53DD-A8E0-AA17-B84BD44A3821}"/>
                  </a:ext>
                </a:extLst>
              </p:cNvPr>
              <p:cNvSpPr/>
              <p:nvPr/>
            </p:nvSpPr>
            <p:spPr>
              <a:xfrm>
                <a:off x="9210500" y="4034366"/>
                <a:ext cx="1656184" cy="1043078"/>
              </a:xfrm>
              <a:prstGeom prst="round2SameRect">
                <a:avLst>
                  <a:gd name="adj1" fmla="val 0"/>
                  <a:gd name="adj2" fmla="val 16020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Somar</a:t>
                </a:r>
              </a:p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Subtrair</a:t>
                </a:r>
              </a:p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Multiplicar</a:t>
                </a:r>
              </a:p>
            </p:txBody>
          </p:sp>
        </p:grpSp>
        <p:sp>
          <p:nvSpPr>
            <p:cNvPr id="8" name="Retângulo: Cantos Superiores Arredondados 7">
              <a:extLst>
                <a:ext uri="{FF2B5EF4-FFF2-40B4-BE49-F238E27FC236}">
                  <a16:creationId xmlns:a16="http://schemas.microsoft.com/office/drawing/2014/main" id="{5DD43742-B0C8-B665-5016-084C87C92375}"/>
                </a:ext>
              </a:extLst>
            </p:cNvPr>
            <p:cNvSpPr/>
            <p:nvPr/>
          </p:nvSpPr>
          <p:spPr>
            <a:xfrm>
              <a:off x="8846376" y="3590629"/>
              <a:ext cx="1367550" cy="335744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1"/>
            <a:lstStyle/>
            <a:p>
              <a:pPr algn="ctr"/>
              <a:r>
                <a:rPr lang="pt-BR" cap="small" dirty="0"/>
                <a:t>Vetor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EE2FFB5-48C1-C840-DA0E-557567780FDB}"/>
              </a:ext>
            </a:extLst>
          </p:cNvPr>
          <p:cNvGrpSpPr/>
          <p:nvPr/>
        </p:nvGrpSpPr>
        <p:grpSpPr>
          <a:xfrm>
            <a:off x="2841331" y="4939476"/>
            <a:ext cx="1115122" cy="688467"/>
            <a:chOff x="2841331" y="4939476"/>
            <a:chExt cx="1115122" cy="688467"/>
          </a:xfrm>
        </p:grpSpPr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5C72D239-DBB4-6776-D97C-9BF316A88DD1}"/>
                </a:ext>
              </a:extLst>
            </p:cNvPr>
            <p:cNvCxnSpPr>
              <a:cxnSpLocks/>
            </p:cNvCxnSpPr>
            <p:nvPr/>
          </p:nvCxnSpPr>
          <p:spPr>
            <a:xfrm>
              <a:off x="2841331" y="4939476"/>
              <a:ext cx="1115122" cy="688467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>
              <a:glow rad="63500">
                <a:srgbClr val="C0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2B4B56D3-7EA9-B66D-8609-71F1CC02B9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1331" y="4945896"/>
              <a:ext cx="1115122" cy="682047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>
              <a:glow rad="63500">
                <a:srgbClr val="C0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E0D3BE01-2C98-31AB-0AF9-4890561B40E1}"/>
              </a:ext>
            </a:extLst>
          </p:cNvPr>
          <p:cNvGrpSpPr/>
          <p:nvPr/>
        </p:nvGrpSpPr>
        <p:grpSpPr>
          <a:xfrm>
            <a:off x="8296456" y="3193646"/>
            <a:ext cx="1695390" cy="1859298"/>
            <a:chOff x="8096545" y="4118875"/>
            <a:chExt cx="1695390" cy="1859298"/>
          </a:xfrm>
        </p:grpSpPr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FFFDCA60-38CB-8F5A-C96B-45258A3B38F8}"/>
                </a:ext>
              </a:extLst>
            </p:cNvPr>
            <p:cNvSpPr txBox="1"/>
            <p:nvPr/>
          </p:nvSpPr>
          <p:spPr>
            <a:xfrm>
              <a:off x="8282181" y="4247142"/>
              <a:ext cx="1423518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Vetor</a:t>
              </a:r>
              <a:r>
                <a:rPr lang="pt-BR" sz="1400" dirty="0">
                  <a:latin typeface="Consolas" panose="020B0609020204030204" pitchFamily="49" charset="0"/>
                </a:rPr>
                <a:t> A,B,C;</a:t>
              </a:r>
            </a:p>
            <a:p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C = A + B;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C = A – B;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C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 * A;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C = A *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;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C = -A;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Retângulo Arredondado 19">
              <a:extLst>
                <a:ext uri="{FF2B5EF4-FFF2-40B4-BE49-F238E27FC236}">
                  <a16:creationId xmlns:a16="http://schemas.microsoft.com/office/drawing/2014/main" id="{07EA730C-81F5-A088-4171-10BEAEAE61A0}"/>
                </a:ext>
              </a:extLst>
            </p:cNvPr>
            <p:cNvSpPr/>
            <p:nvPr/>
          </p:nvSpPr>
          <p:spPr>
            <a:xfrm>
              <a:off x="8096545" y="4118875"/>
              <a:ext cx="1695390" cy="1859298"/>
            </a:xfrm>
            <a:prstGeom prst="roundRect">
              <a:avLst>
                <a:gd name="adj" fmla="val 11816"/>
              </a:avLst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42" name="Gráfico 41" descr="Seta: curva ligeira com preenchimento sólido">
            <a:extLst>
              <a:ext uri="{FF2B5EF4-FFF2-40B4-BE49-F238E27FC236}">
                <a16:creationId xmlns:a16="http://schemas.microsoft.com/office/drawing/2014/main" id="{4BFCD7E9-24AA-4004-3633-DD6349255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344425">
            <a:off x="7043980" y="4739593"/>
            <a:ext cx="914400" cy="914400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D3DCEB3-C4A1-D958-6363-53F089E59E3C}"/>
              </a:ext>
            </a:extLst>
          </p:cNvPr>
          <p:cNvGrpSpPr/>
          <p:nvPr/>
        </p:nvGrpSpPr>
        <p:grpSpPr>
          <a:xfrm>
            <a:off x="11594275" y="6389523"/>
            <a:ext cx="593516" cy="464210"/>
            <a:chOff x="11594275" y="6389523"/>
            <a:chExt cx="593516" cy="464210"/>
          </a:xfrm>
        </p:grpSpPr>
        <p:sp>
          <p:nvSpPr>
            <p:cNvPr id="13" name="Triângulo isósceles 6">
              <a:extLst>
                <a:ext uri="{FF2B5EF4-FFF2-40B4-BE49-F238E27FC236}">
                  <a16:creationId xmlns:a16="http://schemas.microsoft.com/office/drawing/2014/main" id="{3097B2FF-E7AE-E65B-BC36-EA801464C845}"/>
                </a:ext>
              </a:extLst>
            </p:cNvPr>
            <p:cNvSpPr/>
            <p:nvPr/>
          </p:nvSpPr>
          <p:spPr>
            <a:xfrm>
              <a:off x="11594275" y="6389523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4" name="Gráfico 13" descr="Estrelas com preenchimento sólido">
              <a:extLst>
                <a:ext uri="{FF2B5EF4-FFF2-40B4-BE49-F238E27FC236}">
                  <a16:creationId xmlns:a16="http://schemas.microsoft.com/office/drawing/2014/main" id="{94617C35-D4A6-698A-0AF3-41806992B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898904" y="6576400"/>
              <a:ext cx="263352" cy="2633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85643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E3CCD-2F54-C73A-1A80-69971E86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Soma de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01C7F3-3CA8-F28F-D327-5154F7072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Implementação: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DFFBC0B-1B36-2546-887D-2D47A1452F4D}"/>
              </a:ext>
            </a:extLst>
          </p:cNvPr>
          <p:cNvSpPr txBox="1"/>
          <p:nvPr/>
        </p:nvSpPr>
        <p:spPr>
          <a:xfrm>
            <a:off x="1683119" y="2498608"/>
            <a:ext cx="691670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 Vetor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operator+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soma;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soma.x = x +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.x;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soma.y = y +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.y;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soma;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não atualizou coordenadas polares</a:t>
            </a:r>
          </a:p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poderia fazer isso aqui, mas</a:t>
            </a:r>
          </a:p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existe uma forma melhor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 Vetor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operator+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return { x + v.x, y + v.y };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(x +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.x, y +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.y);  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42FE45F-BFD6-6E3D-B046-A98DB2090781}"/>
              </a:ext>
            </a:extLst>
          </p:cNvPr>
          <p:cNvGrpSpPr/>
          <p:nvPr/>
        </p:nvGrpSpPr>
        <p:grpSpPr>
          <a:xfrm>
            <a:off x="6909523" y="3120499"/>
            <a:ext cx="3872820" cy="1357305"/>
            <a:chOff x="7291781" y="3186564"/>
            <a:chExt cx="3872820" cy="1357305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95A33E62-12D8-F40A-13BD-9CC5255C55E8}"/>
                </a:ext>
              </a:extLst>
            </p:cNvPr>
            <p:cNvSpPr/>
            <p:nvPr/>
          </p:nvSpPr>
          <p:spPr>
            <a:xfrm>
              <a:off x="7291781" y="3186564"/>
              <a:ext cx="3872820" cy="1357305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3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FE26E0DF-8C73-346E-69A5-8C63A5F8CAD9}"/>
                </a:ext>
              </a:extLst>
            </p:cNvPr>
            <p:cNvSpPr txBox="1"/>
            <p:nvPr/>
          </p:nvSpPr>
          <p:spPr>
            <a:xfrm>
              <a:off x="7448456" y="3403551"/>
              <a:ext cx="35594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 um método precisa </a:t>
              </a:r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criar um novo objeto</a:t>
              </a:r>
              <a:r>
                <a:rPr lang="pt-BR" dirty="0"/>
                <a:t>, verifique se é possível usar o </a:t>
              </a:r>
              <a:r>
                <a:rPr lang="pt-BR" dirty="0">
                  <a:solidFill>
                    <a:schemeClr val="accent3"/>
                  </a:solidFill>
                </a:rPr>
                <a:t>construtor da classe</a:t>
              </a:r>
              <a:r>
                <a:rPr lang="pt-BR" dirty="0"/>
                <a:t>.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D3B1B5B-A480-446B-9CA5-BC2E4DCC1514}"/>
              </a:ext>
            </a:extLst>
          </p:cNvPr>
          <p:cNvGrpSpPr/>
          <p:nvPr/>
        </p:nvGrpSpPr>
        <p:grpSpPr>
          <a:xfrm>
            <a:off x="7998238" y="4818822"/>
            <a:ext cx="1695390" cy="994323"/>
            <a:chOff x="8096545" y="4118875"/>
            <a:chExt cx="1695390" cy="994323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7C3FBD43-8B0C-E813-DF37-2E4D27F7D3A2}"/>
                </a:ext>
              </a:extLst>
            </p:cNvPr>
            <p:cNvSpPr txBox="1"/>
            <p:nvPr/>
          </p:nvSpPr>
          <p:spPr>
            <a:xfrm>
              <a:off x="8282181" y="4247142"/>
              <a:ext cx="1423518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Vetor</a:t>
              </a:r>
              <a:r>
                <a:rPr lang="pt-BR" sz="1400" dirty="0">
                  <a:latin typeface="Consolas" panose="020B0609020204030204" pitchFamily="49" charset="0"/>
                </a:rPr>
                <a:t> A,B,C;</a:t>
              </a:r>
            </a:p>
            <a:p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C = A + B;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tângulo Arredondado 19">
              <a:extLst>
                <a:ext uri="{FF2B5EF4-FFF2-40B4-BE49-F238E27FC236}">
                  <a16:creationId xmlns:a16="http://schemas.microsoft.com/office/drawing/2014/main" id="{F6DC804C-8256-5AE0-A730-757066851CB9}"/>
                </a:ext>
              </a:extLst>
            </p:cNvPr>
            <p:cNvSpPr/>
            <p:nvPr/>
          </p:nvSpPr>
          <p:spPr>
            <a:xfrm>
              <a:off x="8096545" y="4118875"/>
              <a:ext cx="1695390" cy="994323"/>
            </a:xfrm>
            <a:prstGeom prst="roundRect">
              <a:avLst>
                <a:gd name="adj" fmla="val 11816"/>
              </a:avLst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733886E3-AE2A-1797-E7CC-6DC408A0964B}"/>
              </a:ext>
            </a:extLst>
          </p:cNvPr>
          <p:cNvGrpSpPr/>
          <p:nvPr/>
        </p:nvGrpSpPr>
        <p:grpSpPr>
          <a:xfrm>
            <a:off x="11594275" y="6389523"/>
            <a:ext cx="593516" cy="464210"/>
            <a:chOff x="11594275" y="6389523"/>
            <a:chExt cx="593516" cy="464210"/>
          </a:xfrm>
        </p:grpSpPr>
        <p:sp>
          <p:nvSpPr>
            <p:cNvPr id="12" name="Triângulo isósceles 6">
              <a:extLst>
                <a:ext uri="{FF2B5EF4-FFF2-40B4-BE49-F238E27FC236}">
                  <a16:creationId xmlns:a16="http://schemas.microsoft.com/office/drawing/2014/main" id="{89C0A7A9-2BBB-0365-677D-A0B8B58463F5}"/>
                </a:ext>
              </a:extLst>
            </p:cNvPr>
            <p:cNvSpPr/>
            <p:nvPr/>
          </p:nvSpPr>
          <p:spPr>
            <a:xfrm>
              <a:off x="11594275" y="6389523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3" name="Gráfico 12" descr="Estrelas com preenchimento sólido">
              <a:extLst>
                <a:ext uri="{FF2B5EF4-FFF2-40B4-BE49-F238E27FC236}">
                  <a16:creationId xmlns:a16="http://schemas.microsoft.com/office/drawing/2014/main" id="{32756556-5DE1-A615-D943-6C811D6F8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98904" y="6576400"/>
              <a:ext cx="263352" cy="263352"/>
            </a:xfrm>
            <a:prstGeom prst="rect">
              <a:avLst/>
            </a:prstGeom>
          </p:spPr>
        </p:pic>
      </p:grp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E294BFC-9513-47F9-894F-80F8B160AB70}"/>
              </a:ext>
            </a:extLst>
          </p:cNvPr>
          <p:cNvCxnSpPr>
            <a:cxnSpLocks/>
          </p:cNvCxnSpPr>
          <p:nvPr/>
        </p:nvCxnSpPr>
        <p:spPr>
          <a:xfrm>
            <a:off x="2283770" y="3081556"/>
            <a:ext cx="1115122" cy="688467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3CCC8FD-5AE6-38B0-A365-2EF98393FE6E}"/>
              </a:ext>
            </a:extLst>
          </p:cNvPr>
          <p:cNvCxnSpPr>
            <a:cxnSpLocks/>
          </p:cNvCxnSpPr>
          <p:nvPr/>
        </p:nvCxnSpPr>
        <p:spPr>
          <a:xfrm flipV="1">
            <a:off x="2283770" y="3087976"/>
            <a:ext cx="1115122" cy="682047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8358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E3CCD-2F54-C73A-1A80-69971E86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Multiplicação Por Escalar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01C7F3-3CA8-F28F-D327-5154F7072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Implementação: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DFFBC0B-1B36-2546-887D-2D47A1452F4D}"/>
              </a:ext>
            </a:extLst>
          </p:cNvPr>
          <p:cNvSpPr txBox="1"/>
          <p:nvPr/>
        </p:nvSpPr>
        <p:spPr>
          <a:xfrm>
            <a:off x="1799092" y="2621740"/>
            <a:ext cx="53153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função membro</a:t>
            </a:r>
            <a:b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 Vetor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operator*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* x,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* y);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função amiga</a:t>
            </a:r>
          </a:p>
          <a:p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operator*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v)</a:t>
            </a:r>
            <a:endParaRPr lang="pt-BR" sz="16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.x,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.y);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A119BD4-6998-B4A3-660F-0D1514872BA2}"/>
              </a:ext>
            </a:extLst>
          </p:cNvPr>
          <p:cNvGrpSpPr/>
          <p:nvPr/>
        </p:nvGrpSpPr>
        <p:grpSpPr>
          <a:xfrm>
            <a:off x="8156712" y="4336142"/>
            <a:ext cx="1695390" cy="1248760"/>
            <a:chOff x="8096545" y="4118875"/>
            <a:chExt cx="1695390" cy="1248760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17F8BCEF-A78E-BD75-19C1-B30760A417E4}"/>
                </a:ext>
              </a:extLst>
            </p:cNvPr>
            <p:cNvSpPr txBox="1"/>
            <p:nvPr/>
          </p:nvSpPr>
          <p:spPr>
            <a:xfrm>
              <a:off x="8282181" y="4247142"/>
              <a:ext cx="1423518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Vetor</a:t>
              </a:r>
              <a:r>
                <a:rPr lang="pt-BR" sz="1400" dirty="0">
                  <a:latin typeface="Consolas" panose="020B0609020204030204" pitchFamily="49" charset="0"/>
                </a:rPr>
                <a:t> A,B,C;</a:t>
              </a:r>
            </a:p>
            <a:p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C = A *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;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C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 * A;</a:t>
              </a:r>
            </a:p>
          </p:txBody>
        </p:sp>
        <p:sp>
          <p:nvSpPr>
            <p:cNvPr id="7" name="Retângulo Arredondado 19">
              <a:extLst>
                <a:ext uri="{FF2B5EF4-FFF2-40B4-BE49-F238E27FC236}">
                  <a16:creationId xmlns:a16="http://schemas.microsoft.com/office/drawing/2014/main" id="{36728165-238C-C4EE-5E12-7CBBA60EEB94}"/>
                </a:ext>
              </a:extLst>
            </p:cNvPr>
            <p:cNvSpPr/>
            <p:nvPr/>
          </p:nvSpPr>
          <p:spPr>
            <a:xfrm>
              <a:off x="8096545" y="4118875"/>
              <a:ext cx="1695390" cy="1248760"/>
            </a:xfrm>
            <a:prstGeom prst="roundRect">
              <a:avLst>
                <a:gd name="adj" fmla="val 11816"/>
              </a:avLst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2D5AC7DA-F8A3-D60D-494A-5FA16EF3D94D}"/>
              </a:ext>
            </a:extLst>
          </p:cNvPr>
          <p:cNvGrpSpPr/>
          <p:nvPr/>
        </p:nvGrpSpPr>
        <p:grpSpPr>
          <a:xfrm>
            <a:off x="7645909" y="2621740"/>
            <a:ext cx="2716996" cy="1357305"/>
            <a:chOff x="7448456" y="3186564"/>
            <a:chExt cx="2716996" cy="1357305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BB772BFD-4345-F7F2-C2FC-018424C43DCE}"/>
                </a:ext>
              </a:extLst>
            </p:cNvPr>
            <p:cNvSpPr/>
            <p:nvPr/>
          </p:nvSpPr>
          <p:spPr>
            <a:xfrm>
              <a:off x="7448456" y="3186564"/>
              <a:ext cx="2716996" cy="1357305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3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12E755F1-A9C9-355F-0E0C-BABED519A1A7}"/>
                </a:ext>
              </a:extLst>
            </p:cNvPr>
            <p:cNvSpPr txBox="1"/>
            <p:nvPr/>
          </p:nvSpPr>
          <p:spPr>
            <a:xfrm>
              <a:off x="7629106" y="3403551"/>
              <a:ext cx="23556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Requer o uso de </a:t>
              </a:r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função amiga</a:t>
              </a:r>
              <a:r>
                <a:rPr lang="pt-BR" dirty="0"/>
                <a:t> para tratar as </a:t>
              </a:r>
              <a:r>
                <a:rPr lang="pt-BR" dirty="0">
                  <a:solidFill>
                    <a:schemeClr val="accent3"/>
                  </a:solidFill>
                </a:rPr>
                <a:t>duas opções</a:t>
              </a:r>
              <a:r>
                <a:rPr lang="pt-BR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7575447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308F94-1474-20DB-7408-6215DC0EA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subtração</a:t>
            </a:r>
            <a:r>
              <a:rPr lang="pt-BR" dirty="0"/>
              <a:t> recebe dois operandos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inversão</a:t>
            </a:r>
            <a:r>
              <a:rPr lang="pt-BR" dirty="0"/>
              <a:t> recebe apenas um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E1310B-CCB5-CEBF-5879-001FCFD4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Subtração e Inversão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15EBD3-C909-4DE8-17D7-0A11F8B77D89}"/>
              </a:ext>
            </a:extLst>
          </p:cNvPr>
          <p:cNvSpPr txBox="1"/>
          <p:nvPr/>
        </p:nvSpPr>
        <p:spPr>
          <a:xfrm>
            <a:off x="1642976" y="2470083"/>
            <a:ext cx="57168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operando esquerdo é passado implicitamente</a:t>
            </a:r>
          </a:p>
          <a:p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 Vetor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operator-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(x -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.x, y -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.y);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2D179F1-5799-0A84-B554-E2B5602CF162}"/>
              </a:ext>
            </a:extLst>
          </p:cNvPr>
          <p:cNvSpPr txBox="1"/>
          <p:nvPr/>
        </p:nvSpPr>
        <p:spPr>
          <a:xfrm>
            <a:off x="1642975" y="4643084"/>
            <a:ext cx="69167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operando é o objeto passado implicitamente</a:t>
            </a:r>
          </a:p>
          <a:p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 Vetor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operator-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(-x, -y);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43CB805-AC51-F32C-ED52-C80FCFB4CA71}"/>
              </a:ext>
            </a:extLst>
          </p:cNvPr>
          <p:cNvGrpSpPr/>
          <p:nvPr/>
        </p:nvGrpSpPr>
        <p:grpSpPr>
          <a:xfrm>
            <a:off x="7903425" y="2723525"/>
            <a:ext cx="2716996" cy="1357305"/>
            <a:chOff x="7448456" y="3186564"/>
            <a:chExt cx="2716996" cy="1357305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20E9AA07-871E-85CD-B156-8473A3B435BB}"/>
                </a:ext>
              </a:extLst>
            </p:cNvPr>
            <p:cNvSpPr/>
            <p:nvPr/>
          </p:nvSpPr>
          <p:spPr>
            <a:xfrm>
              <a:off x="7448456" y="3186564"/>
              <a:ext cx="2716996" cy="1357305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3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1D7C716-A5CF-A768-F5E7-3FB7CAD37FAE}"/>
                </a:ext>
              </a:extLst>
            </p:cNvPr>
            <p:cNvSpPr txBox="1"/>
            <p:nvPr/>
          </p:nvSpPr>
          <p:spPr>
            <a:xfrm>
              <a:off x="7629106" y="3403551"/>
              <a:ext cx="23556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A </a:t>
              </a:r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subtração</a:t>
              </a:r>
              <a:r>
                <a:rPr lang="pt-BR" dirty="0"/>
                <a:t> já é </a:t>
              </a:r>
              <a:r>
                <a:rPr lang="pt-BR" b="1" dirty="0"/>
                <a:t>sobrecarregada</a:t>
              </a:r>
              <a:r>
                <a:rPr lang="pt-BR" dirty="0"/>
                <a:t> com o </a:t>
              </a:r>
              <a:r>
                <a:rPr lang="pt-BR" dirty="0">
                  <a:solidFill>
                    <a:schemeClr val="accent3"/>
                  </a:solidFill>
                </a:rPr>
                <a:t>menos unário</a:t>
              </a:r>
              <a:r>
                <a:rPr lang="pt-BR" dirty="0"/>
                <a:t>.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0789E76-C18B-1C87-B6EB-1B3BC397CBBD}"/>
              </a:ext>
            </a:extLst>
          </p:cNvPr>
          <p:cNvGrpSpPr/>
          <p:nvPr/>
        </p:nvGrpSpPr>
        <p:grpSpPr>
          <a:xfrm>
            <a:off x="8414228" y="4491315"/>
            <a:ext cx="1695390" cy="1221767"/>
            <a:chOff x="8096545" y="4118875"/>
            <a:chExt cx="1695390" cy="1221767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4D3B5022-CCB4-03C4-89FA-1A5E9B46CDDD}"/>
                </a:ext>
              </a:extLst>
            </p:cNvPr>
            <p:cNvSpPr txBox="1"/>
            <p:nvPr/>
          </p:nvSpPr>
          <p:spPr>
            <a:xfrm>
              <a:off x="8282181" y="4247142"/>
              <a:ext cx="1423518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Vetor</a:t>
              </a:r>
              <a:r>
                <a:rPr lang="pt-BR" sz="1400" dirty="0">
                  <a:latin typeface="Consolas" panose="020B0609020204030204" pitchFamily="49" charset="0"/>
                </a:rPr>
                <a:t> A,B,C;</a:t>
              </a:r>
            </a:p>
            <a:p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C = A - B;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C = -C;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Retângulo Arredondado 19">
              <a:extLst>
                <a:ext uri="{FF2B5EF4-FFF2-40B4-BE49-F238E27FC236}">
                  <a16:creationId xmlns:a16="http://schemas.microsoft.com/office/drawing/2014/main" id="{E5646075-E275-67F4-7872-A1B1AD0E930C}"/>
                </a:ext>
              </a:extLst>
            </p:cNvPr>
            <p:cNvSpPr/>
            <p:nvPr/>
          </p:nvSpPr>
          <p:spPr>
            <a:xfrm>
              <a:off x="8096545" y="4118875"/>
              <a:ext cx="1695390" cy="1221767"/>
            </a:xfrm>
            <a:prstGeom prst="roundRect">
              <a:avLst>
                <a:gd name="adj" fmla="val 11816"/>
              </a:avLst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1711044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60AE0-670B-8D5E-48A0-F326647C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630A98-2B22-FD18-825C-770128E08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nossas </a:t>
            </a:r>
            <a:r>
              <a:rPr lang="pt-BR" b="1" dirty="0"/>
              <a:t>classes</a:t>
            </a:r>
            <a:r>
              <a:rPr lang="pt-BR" dirty="0"/>
              <a:t> agora podem utilizar:</a:t>
            </a:r>
          </a:p>
          <a:p>
            <a:pPr lvl="1"/>
            <a:r>
              <a:rPr lang="pt-BR" dirty="0"/>
              <a:t>Sobrecarga de operadores</a:t>
            </a:r>
          </a:p>
          <a:p>
            <a:pPr lvl="1"/>
            <a:r>
              <a:rPr lang="pt-BR" dirty="0"/>
              <a:t>Funções amigas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5D0BD2-8AB3-68A8-322E-F160957FE0DD}"/>
              </a:ext>
            </a:extLst>
          </p:cNvPr>
          <p:cNvSpPr txBox="1"/>
          <p:nvPr/>
        </p:nvSpPr>
        <p:spPr>
          <a:xfrm>
            <a:off x="2065867" y="3424852"/>
            <a:ext cx="63039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horas;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minutos;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400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4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operator+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num)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operator+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num,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t);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D8613620-CA16-D350-4E70-0ADC0948BA8C}"/>
              </a:ext>
            </a:extLst>
          </p:cNvPr>
          <p:cNvGrpSpPr/>
          <p:nvPr/>
        </p:nvGrpSpPr>
        <p:grpSpPr>
          <a:xfrm>
            <a:off x="8670838" y="2894312"/>
            <a:ext cx="1872207" cy="2350496"/>
            <a:chOff x="1991545" y="3670792"/>
            <a:chExt cx="1872207" cy="2350496"/>
          </a:xfrm>
        </p:grpSpPr>
        <p:sp>
          <p:nvSpPr>
            <p:cNvPr id="9" name="Retângulo: Cantos Superiores Arredondados 7">
              <a:extLst>
                <a:ext uri="{FF2B5EF4-FFF2-40B4-BE49-F238E27FC236}">
                  <a16:creationId xmlns:a16="http://schemas.microsoft.com/office/drawing/2014/main" id="{4A6A9F90-DC50-15BE-B4AB-BDAAD665708B}"/>
                </a:ext>
              </a:extLst>
            </p:cNvPr>
            <p:cNvSpPr/>
            <p:nvPr/>
          </p:nvSpPr>
          <p:spPr>
            <a:xfrm rot="16200000">
              <a:off x="1779227" y="4347828"/>
              <a:ext cx="792487" cy="359441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pt-BR" sz="1200"/>
                <a:t>Atributos</a:t>
              </a:r>
              <a:endParaRPr lang="pt-BR" sz="1600"/>
            </a:p>
          </p:txBody>
        </p:sp>
        <p:sp>
          <p:nvSpPr>
            <p:cNvPr id="10" name="Retângulo: Cantos Superiores Arredondados 13">
              <a:extLst>
                <a:ext uri="{FF2B5EF4-FFF2-40B4-BE49-F238E27FC236}">
                  <a16:creationId xmlns:a16="http://schemas.microsoft.com/office/drawing/2014/main" id="{8EA68366-E7DA-5B3E-C2A9-511FBEDBE8F9}"/>
                </a:ext>
              </a:extLst>
            </p:cNvPr>
            <p:cNvSpPr/>
            <p:nvPr/>
          </p:nvSpPr>
          <p:spPr>
            <a:xfrm rot="16200000">
              <a:off x="1775022" y="5286134"/>
              <a:ext cx="792487" cy="359441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Métodos</a:t>
              </a:r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C80A951F-EA0A-97EE-A1C3-2A262A33135F}"/>
                </a:ext>
              </a:extLst>
            </p:cNvPr>
            <p:cNvGrpSpPr/>
            <p:nvPr/>
          </p:nvGrpSpPr>
          <p:grpSpPr>
            <a:xfrm>
              <a:off x="2350985" y="4005064"/>
              <a:ext cx="1512767" cy="2016224"/>
              <a:chOff x="9210500" y="2991288"/>
              <a:chExt cx="1656184" cy="2086156"/>
            </a:xfrm>
          </p:grpSpPr>
          <p:sp>
            <p:nvSpPr>
              <p:cNvPr id="13" name="Retângulo: Cantos Superiores Arredondados 24">
                <a:extLst>
                  <a:ext uri="{FF2B5EF4-FFF2-40B4-BE49-F238E27FC236}">
                    <a16:creationId xmlns:a16="http://schemas.microsoft.com/office/drawing/2014/main" id="{C22CBBD9-A84A-400F-E90B-6FF0596BD1D3}"/>
                  </a:ext>
                </a:extLst>
              </p:cNvPr>
              <p:cNvSpPr/>
              <p:nvPr/>
            </p:nvSpPr>
            <p:spPr>
              <a:xfrm>
                <a:off x="9210500" y="2991288"/>
                <a:ext cx="1656184" cy="1043078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/>
              <a:lstStyle/>
              <a:p>
                <a:pPr algn="ctr"/>
                <a:r>
                  <a:rPr lang="pt-BR" sz="1600" dirty="0"/>
                  <a:t>horas</a:t>
                </a:r>
              </a:p>
              <a:p>
                <a:pPr algn="ctr"/>
                <a:r>
                  <a:rPr lang="pt-BR" sz="1600" dirty="0"/>
                  <a:t>minutos</a:t>
                </a:r>
                <a:endParaRPr lang="pt-BR" dirty="0"/>
              </a:p>
            </p:txBody>
          </p:sp>
          <p:sp>
            <p:nvSpPr>
              <p:cNvPr id="17" name="Retângulo: Cantos Superiores Arredondados 25">
                <a:extLst>
                  <a:ext uri="{FF2B5EF4-FFF2-40B4-BE49-F238E27FC236}">
                    <a16:creationId xmlns:a16="http://schemas.microsoft.com/office/drawing/2014/main" id="{6B0691BE-5D5A-6D1E-E3EA-5AA41676073E}"/>
                  </a:ext>
                </a:extLst>
              </p:cNvPr>
              <p:cNvSpPr/>
              <p:nvPr/>
            </p:nvSpPr>
            <p:spPr>
              <a:xfrm>
                <a:off x="9210500" y="4034366"/>
                <a:ext cx="1656184" cy="1043078"/>
              </a:xfrm>
              <a:prstGeom prst="round2SameRect">
                <a:avLst>
                  <a:gd name="adj1" fmla="val 0"/>
                  <a:gd name="adj2" fmla="val 16020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operator+</a:t>
                </a:r>
              </a:p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operator&lt;&lt;</a:t>
                </a:r>
                <a:b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</a:br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operator&gt;&gt;</a:t>
                </a:r>
              </a:p>
            </p:txBody>
          </p:sp>
        </p:grpSp>
        <p:sp>
          <p:nvSpPr>
            <p:cNvPr id="12" name="Retângulo: Cantos Superiores Arredondados 15">
              <a:extLst>
                <a:ext uri="{FF2B5EF4-FFF2-40B4-BE49-F238E27FC236}">
                  <a16:creationId xmlns:a16="http://schemas.microsoft.com/office/drawing/2014/main" id="{8C6C8479-3B06-DA1C-CF9B-1BA031BE2C7A}"/>
                </a:ext>
              </a:extLst>
            </p:cNvPr>
            <p:cNvSpPr/>
            <p:nvPr/>
          </p:nvSpPr>
          <p:spPr>
            <a:xfrm>
              <a:off x="2423593" y="3670792"/>
              <a:ext cx="1367550" cy="335744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1"/>
            <a:lstStyle/>
            <a:p>
              <a:pPr algn="ctr"/>
              <a:r>
                <a:rPr lang="pt-BR" b="1" cap="small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Tempo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265DB07C-EEC2-8737-A7BF-92A0D5C3480F}"/>
              </a:ext>
            </a:extLst>
          </p:cNvPr>
          <p:cNvGrpSpPr/>
          <p:nvPr/>
        </p:nvGrpSpPr>
        <p:grpSpPr>
          <a:xfrm>
            <a:off x="5375969" y="3139911"/>
            <a:ext cx="2342383" cy="1859298"/>
            <a:chOff x="8096544" y="4118875"/>
            <a:chExt cx="2342383" cy="1859298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7630104-2C73-4600-B236-DC56B84A8642}"/>
                </a:ext>
              </a:extLst>
            </p:cNvPr>
            <p:cNvSpPr txBox="1"/>
            <p:nvPr/>
          </p:nvSpPr>
          <p:spPr>
            <a:xfrm>
              <a:off x="8282180" y="4247142"/>
              <a:ext cx="2098897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</a:rPr>
                <a:t> A, B;</a:t>
              </a:r>
            </a:p>
            <a:p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A.operator+(2);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B = A +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;</a:t>
              </a:r>
              <a:br>
                <a:rPr lang="pt-BR" sz="1400" dirty="0">
                  <a:latin typeface="Consolas" panose="020B0609020204030204" pitchFamily="49" charset="0"/>
                </a:rPr>
              </a:b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operator+(2, A);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B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 + A;            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Retângulo Arredondado 19">
              <a:extLst>
                <a:ext uri="{FF2B5EF4-FFF2-40B4-BE49-F238E27FC236}">
                  <a16:creationId xmlns:a16="http://schemas.microsoft.com/office/drawing/2014/main" id="{15F2FE20-068C-7A8E-091F-C69CC65FF85A}"/>
                </a:ext>
              </a:extLst>
            </p:cNvPr>
            <p:cNvSpPr/>
            <p:nvPr/>
          </p:nvSpPr>
          <p:spPr>
            <a:xfrm>
              <a:off x="8096544" y="4118875"/>
              <a:ext cx="2342383" cy="1859298"/>
            </a:xfrm>
            <a:prstGeom prst="roundRect">
              <a:avLst>
                <a:gd name="adj" fmla="val 11816"/>
              </a:avLst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686910975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3E974-C4BC-8B73-230E-B88BDAE0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Exibição de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D0AC05-6F1B-8488-56F5-B4FC701B6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Exibe coordenadas</a:t>
            </a:r>
            <a:r>
              <a:rPr lang="pt-BR" dirty="0"/>
              <a:t> retangulares ou polares</a:t>
            </a:r>
          </a:p>
          <a:p>
            <a:pPr lvl="1"/>
            <a:r>
              <a:rPr lang="pt-BR" dirty="0"/>
              <a:t>A função </a:t>
            </a:r>
            <a:r>
              <a:rPr lang="pt-BR" dirty="0">
                <a:solidFill>
                  <a:schemeClr val="accent3"/>
                </a:solidFill>
              </a:rPr>
              <a:t>não é membro</a:t>
            </a:r>
            <a:r>
              <a:rPr lang="pt-BR" dirty="0"/>
              <a:t> da classe </a:t>
            </a:r>
          </a:p>
          <a:p>
            <a:pPr lvl="2"/>
            <a:r>
              <a:rPr lang="pt-BR" dirty="0"/>
              <a:t>É preciso usar </a:t>
            </a:r>
            <a:r>
              <a:rPr lang="pt-BR" dirty="0">
                <a:solidFill>
                  <a:schemeClr val="accent3"/>
                </a:solidFill>
              </a:rPr>
              <a:t>Vetor</a:t>
            </a:r>
            <a:r>
              <a:rPr lang="pt-BR" dirty="0"/>
              <a:t>::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RET</a:t>
            </a:r>
            <a:r>
              <a:rPr lang="pt-BR" dirty="0"/>
              <a:t> e não apenas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RET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44DD1F-529D-6312-FF92-C48587707BDB}"/>
              </a:ext>
            </a:extLst>
          </p:cNvPr>
          <p:cNvSpPr txBox="1"/>
          <p:nvPr/>
        </p:nvSpPr>
        <p:spPr>
          <a:xfrm>
            <a:off x="2256276" y="3506674"/>
            <a:ext cx="86674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ostream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operator&lt;&lt;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ostream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.rep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"(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("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.x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.y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"(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m,a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("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.mag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.ang *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GrausPorRad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0012FFD-5341-5F44-38DD-5F583DD3F22A}"/>
              </a:ext>
            </a:extLst>
          </p:cNvPr>
          <p:cNvSpPr txBox="1"/>
          <p:nvPr/>
        </p:nvSpPr>
        <p:spPr>
          <a:xfrm>
            <a:off x="8650285" y="3429000"/>
            <a:ext cx="29918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Coord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3A32552-C811-8871-7867-269088536918}"/>
              </a:ext>
            </a:extLst>
          </p:cNvPr>
          <p:cNvCxnSpPr>
            <a:cxnSpLocks/>
          </p:cNvCxnSpPr>
          <p:nvPr/>
        </p:nvCxnSpPr>
        <p:spPr>
          <a:xfrm flipV="1">
            <a:off x="8292493" y="3684363"/>
            <a:ext cx="0" cy="1129632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8" descr="Seta: curva ligeira com preenchimento sólido">
            <a:extLst>
              <a:ext uri="{FF2B5EF4-FFF2-40B4-BE49-F238E27FC236}">
                <a16:creationId xmlns:a16="http://schemas.microsoft.com/office/drawing/2014/main" id="{64ED204E-0D20-0E1F-374F-0E4483157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85647" flipV="1">
            <a:off x="7726384" y="27298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29566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3E974-C4BC-8B73-230E-B88BDAE0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Exibição de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D0AC05-6F1B-8488-56F5-B4FC701B6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Altera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padrão</a:t>
            </a:r>
            <a:r>
              <a:rPr lang="pt-BR" dirty="0"/>
              <a:t> da coordenada</a:t>
            </a:r>
          </a:p>
          <a:p>
            <a:pPr lvl="1"/>
            <a:r>
              <a:rPr lang="pt-BR" dirty="0"/>
              <a:t>Coordenada retangular</a:t>
            </a:r>
          </a:p>
          <a:p>
            <a:pPr lvl="1"/>
            <a:r>
              <a:rPr lang="pt-BR" dirty="0"/>
              <a:t>Coordenada polar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4EFFF1C-4F09-52A1-67FF-E1E9424A010D}"/>
              </a:ext>
            </a:extLst>
          </p:cNvPr>
          <p:cNvGrpSpPr/>
          <p:nvPr/>
        </p:nvGrpSpPr>
        <p:grpSpPr>
          <a:xfrm>
            <a:off x="1993107" y="3573581"/>
            <a:ext cx="6004548" cy="2554545"/>
            <a:chOff x="1993107" y="3573581"/>
            <a:chExt cx="6004548" cy="2554545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DA44DD1F-529D-6312-FF92-C48587707BDB}"/>
                </a:ext>
              </a:extLst>
            </p:cNvPr>
            <p:cNvSpPr txBox="1"/>
            <p:nvPr/>
          </p:nvSpPr>
          <p:spPr>
            <a:xfrm>
              <a:off x="1993107" y="3573581"/>
              <a:ext cx="5942101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Vetor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::</a:t>
              </a:r>
              <a:r>
                <a:rPr lang="pt-BR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SetCoord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600" dirty="0" err="1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Coord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modo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  rep = </a:t>
              </a:r>
              <a:r>
                <a:rPr lang="pt-BR" sz="16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modo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; }</a:t>
              </a:r>
            </a:p>
            <a:p>
              <a:endParaRPr lang="pt-BR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pt-BR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pt-BR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Vetor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A { </a:t>
              </a:r>
              <a:r>
                <a:rPr lang="pt-BR" sz="16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};</a:t>
              </a:r>
            </a:p>
            <a:p>
              <a:r>
                <a:rPr lang="pt-B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cout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&lt;&lt; A;                 </a:t>
              </a: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(x,y) = (10, 10)</a:t>
              </a:r>
              <a:endPara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A.</a:t>
              </a:r>
              <a:r>
                <a:rPr lang="pt-BR" sz="160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SetCoord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Vetor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::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POL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);    </a:t>
              </a: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(m,a) = (14.1421, 45)</a:t>
              </a:r>
              <a:endPara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cout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&lt;&lt; A;</a:t>
              </a:r>
            </a:p>
          </p:txBody>
        </p:sp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E61F448A-B8DF-DDBC-FE50-E34F8D81B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8443" y="4451568"/>
              <a:ext cx="5959212" cy="0"/>
            </a:xfrm>
            <a:prstGeom prst="line">
              <a:avLst/>
            </a:prstGeom>
            <a:ln w="1270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9866767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3E974-C4BC-8B73-230E-B88BDAE0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Exibição de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D0AC05-6F1B-8488-56F5-B4FC701B6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Observe que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construtor</a:t>
            </a:r>
            <a:r>
              <a:rPr lang="pt-BR" dirty="0"/>
              <a:t> usa </a:t>
            </a:r>
            <a:r>
              <a:rPr lang="pt-BR" dirty="0">
                <a:solidFill>
                  <a:schemeClr val="accent3"/>
                </a:solidFill>
              </a:rPr>
              <a:t>Vetor</a:t>
            </a:r>
            <a:r>
              <a:rPr lang="pt-BR" dirty="0"/>
              <a:t>::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RET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F20AF72-273B-0F02-9A38-CC2F4FA9EBFC}"/>
              </a:ext>
            </a:extLst>
          </p:cNvPr>
          <p:cNvGrpSpPr/>
          <p:nvPr/>
        </p:nvGrpSpPr>
        <p:grpSpPr>
          <a:xfrm>
            <a:off x="1823486" y="2592755"/>
            <a:ext cx="8094830" cy="3705216"/>
            <a:chOff x="1823486" y="2592755"/>
            <a:chExt cx="8094830" cy="3705216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DA44DD1F-529D-6312-FF92-C48587707BDB}"/>
                </a:ext>
              </a:extLst>
            </p:cNvPr>
            <p:cNvSpPr txBox="1"/>
            <p:nvPr/>
          </p:nvSpPr>
          <p:spPr>
            <a:xfrm>
              <a:off x="1823486" y="2592755"/>
              <a:ext cx="7075064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Vetor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A { </a:t>
              </a:r>
              <a:r>
                <a:rPr lang="pt-BR" sz="16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};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Vetor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B {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20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20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};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cout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&lt;&lt; A;                 </a:t>
              </a: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(x,y) = (10, 10)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cout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&lt;&lt; B;                 </a:t>
              </a: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(x,y) = (20, 20)</a:t>
              </a:r>
              <a:endPara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A.</a:t>
              </a:r>
              <a:r>
                <a:rPr lang="pt-BR" sz="160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SetCoord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Vetor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::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POL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);    </a:t>
              </a: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coordenadas polares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B.</a:t>
              </a:r>
              <a:r>
                <a:rPr lang="pt-BR" sz="160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SetCoord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Vetor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::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POL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);    </a:t>
              </a: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coordenadas polares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cout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&lt;&lt;  A + B ;           </a:t>
              </a: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(x,y) = (30, 30)</a:t>
              </a:r>
            </a:p>
            <a:p>
              <a:endPara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6" name="Retângulo Arredondado 19">
              <a:extLst>
                <a:ext uri="{FF2B5EF4-FFF2-40B4-BE49-F238E27FC236}">
                  <a16:creationId xmlns:a16="http://schemas.microsoft.com/office/drawing/2014/main" id="{90FFC728-36B2-0D90-9386-AF9DE0A3E536}"/>
                </a:ext>
              </a:extLst>
            </p:cNvPr>
            <p:cNvSpPr/>
            <p:nvPr/>
          </p:nvSpPr>
          <p:spPr>
            <a:xfrm>
              <a:off x="3283109" y="5066699"/>
              <a:ext cx="712221" cy="285434"/>
            </a:xfrm>
            <a:prstGeom prst="roundRect">
              <a:avLst>
                <a:gd name="adj" fmla="val 11816"/>
              </a:avLst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9" name="Conector: Angulado 8">
              <a:extLst>
                <a:ext uri="{FF2B5EF4-FFF2-40B4-BE49-F238E27FC236}">
                  <a16:creationId xmlns:a16="http://schemas.microsoft.com/office/drawing/2014/main" id="{54E8E8DF-C83F-AC8C-85D6-143F70C5B2BD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16200000" flipH="1">
              <a:off x="3584198" y="5407155"/>
              <a:ext cx="634921" cy="524876"/>
            </a:xfrm>
            <a:prstGeom prst="bentConnector2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27B85768-6AAE-C0F0-7AD9-DE731D11056A}"/>
                </a:ext>
              </a:extLst>
            </p:cNvPr>
            <p:cNvSpPr txBox="1"/>
            <p:nvPr/>
          </p:nvSpPr>
          <p:spPr>
            <a:xfrm>
              <a:off x="4279035" y="5713196"/>
              <a:ext cx="563928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Vetor Vetor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::</a:t>
              </a:r>
              <a:r>
                <a:rPr lang="pt-BR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operator+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Vetor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&amp; </a:t>
              </a:r>
              <a:r>
                <a:rPr lang="pt-BR" sz="16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b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Vetor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(x + </a:t>
              </a:r>
              <a:r>
                <a:rPr lang="pt-BR" sz="16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.x, y + </a:t>
              </a:r>
              <a:r>
                <a:rPr lang="pt-BR" sz="16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.y); }</a:t>
              </a:r>
              <a:endPara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EF80818-552B-2C51-C47C-0DB538DC898C}"/>
              </a:ext>
            </a:extLst>
          </p:cNvPr>
          <p:cNvGrpSpPr/>
          <p:nvPr/>
        </p:nvGrpSpPr>
        <p:grpSpPr>
          <a:xfrm>
            <a:off x="8585879" y="3112930"/>
            <a:ext cx="2904338" cy="1521517"/>
            <a:chOff x="8585879" y="3112930"/>
            <a:chExt cx="2904338" cy="1521517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E4E17EF3-B0D6-5385-9A73-9729AF7429B7}"/>
                </a:ext>
              </a:extLst>
            </p:cNvPr>
            <p:cNvSpPr/>
            <p:nvPr/>
          </p:nvSpPr>
          <p:spPr>
            <a:xfrm>
              <a:off x="8585879" y="3112930"/>
              <a:ext cx="2904338" cy="1521517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3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64A0526-68C6-CC01-E556-685ACAC33048}"/>
                </a:ext>
              </a:extLst>
            </p:cNvPr>
            <p:cNvSpPr txBox="1"/>
            <p:nvPr/>
          </p:nvSpPr>
          <p:spPr>
            <a:xfrm>
              <a:off x="8818310" y="3273524"/>
              <a:ext cx="24394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accent3"/>
                  </a:solidFill>
                </a:rPr>
                <a:t>Construtor</a:t>
              </a:r>
              <a:r>
                <a:rPr lang="pt-BR" dirty="0"/>
                <a:t> é usado para criar um </a:t>
              </a:r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novo objeto </a:t>
              </a:r>
              <a:r>
                <a:rPr lang="pt-BR" dirty="0"/>
                <a:t>cuja representação </a:t>
              </a:r>
              <a:br>
                <a:rPr lang="pt-BR" dirty="0"/>
              </a:br>
              <a:r>
                <a:rPr lang="pt-BR" dirty="0"/>
                <a:t>padrão é </a:t>
              </a:r>
              <a:r>
                <a:rPr lang="pt-BR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RET</a:t>
              </a:r>
              <a:endParaRPr lang="pt-BR" dirty="0"/>
            </a:p>
          </p:txBody>
        </p:sp>
      </p:grpSp>
      <p:pic>
        <p:nvPicPr>
          <p:cNvPr id="15" name="Gráfico 14" descr="Seta: curva ligeira com preenchimento sólido">
            <a:extLst>
              <a:ext uri="{FF2B5EF4-FFF2-40B4-BE49-F238E27FC236}">
                <a16:creationId xmlns:a16="http://schemas.microsoft.com/office/drawing/2014/main" id="{A290639F-157D-1667-8954-F75CA3EC3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883294">
            <a:off x="9318778" y="47957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21454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D7D22-FE72-FE79-47F6-E4719DC3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Exibição de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BF0716-4116-9EAC-4FEB-7FFA54501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Provavelmente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formato de apresentação</a:t>
            </a:r>
            <a:r>
              <a:rPr lang="pt-BR" dirty="0"/>
              <a:t> não </a:t>
            </a:r>
            <a:br>
              <a:rPr lang="pt-BR" dirty="0"/>
            </a:br>
            <a:r>
              <a:rPr lang="pt-BR" dirty="0"/>
              <a:t>deve ser </a:t>
            </a:r>
            <a:r>
              <a:rPr lang="pt-BR" dirty="0">
                <a:solidFill>
                  <a:schemeClr val="accent3"/>
                </a:solidFill>
              </a:rPr>
              <a:t>atrelado aos objetos</a:t>
            </a:r>
            <a:r>
              <a:rPr lang="pt-BR" dirty="0"/>
              <a:t> da classe</a:t>
            </a:r>
          </a:p>
          <a:p>
            <a:pPr lvl="1"/>
            <a:r>
              <a:rPr lang="pt-BR" dirty="0"/>
              <a:t>O que queremos é alternar o formato de exibição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Mas isso ainda não é possível </a:t>
            </a:r>
          </a:p>
          <a:p>
            <a:pPr lvl="1"/>
            <a:r>
              <a:rPr lang="pt-BR" dirty="0"/>
              <a:t>Abordaremos no futuro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D3D5762-EDA8-DA2E-4363-27569AF2E82E}"/>
              </a:ext>
            </a:extLst>
          </p:cNvPr>
          <p:cNvSpPr txBox="1"/>
          <p:nvPr/>
        </p:nvSpPr>
        <p:spPr>
          <a:xfrm>
            <a:off x="2028280" y="3429000"/>
            <a:ext cx="58980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modifica formato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A + B ;       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x,y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 = (30, 30)</a:t>
            </a:r>
          </a:p>
          <a:p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modifica formato</a:t>
            </a:r>
          </a:p>
          <a:p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A + B ;       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(m,a) =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(42.4264, 45)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186523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63265F-F642-B522-FF80-F3986EE62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projeto de classes em C++</a:t>
            </a:r>
            <a:r>
              <a:rPr lang="pt-BR" dirty="0"/>
              <a:t> pode criar </a:t>
            </a:r>
            <a:r>
              <a:rPr lang="pt-BR" b="1" dirty="0"/>
              <a:t>objetos</a:t>
            </a:r>
            <a:r>
              <a:rPr lang="pt-BR" dirty="0"/>
              <a:t> que:</a:t>
            </a:r>
          </a:p>
          <a:p>
            <a:pPr lvl="1"/>
            <a:r>
              <a:rPr lang="pt-BR" dirty="0"/>
              <a:t>Utilizam a chamada </a:t>
            </a:r>
            <a:r>
              <a:rPr lang="pt-BR" dirty="0">
                <a:solidFill>
                  <a:schemeClr val="accent3"/>
                </a:solidFill>
              </a:rPr>
              <a:t>tradicional</a:t>
            </a:r>
            <a:r>
              <a:rPr lang="pt-BR" dirty="0"/>
              <a:t> de métodos</a:t>
            </a:r>
          </a:p>
          <a:p>
            <a:pPr lvl="1"/>
            <a:r>
              <a:rPr lang="pt-BR" dirty="0"/>
              <a:t>Se comportam como </a:t>
            </a:r>
            <a:r>
              <a:rPr lang="pt-BR" dirty="0">
                <a:solidFill>
                  <a:schemeClr val="accent3"/>
                </a:solidFill>
              </a:rPr>
              <a:t>tipos primitivos</a:t>
            </a:r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0B89A7-B53B-FF23-611F-16B72DD4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3DE7674A-CD7D-2A95-35A2-086D76397A73}"/>
              </a:ext>
            </a:extLst>
          </p:cNvPr>
          <p:cNvGrpSpPr/>
          <p:nvPr/>
        </p:nvGrpSpPr>
        <p:grpSpPr>
          <a:xfrm>
            <a:off x="9399057" y="3327460"/>
            <a:ext cx="1872206" cy="2835004"/>
            <a:chOff x="8414329" y="3590629"/>
            <a:chExt cx="1872206" cy="2835004"/>
          </a:xfrm>
        </p:grpSpPr>
        <p:sp>
          <p:nvSpPr>
            <p:cNvPr id="12" name="Retângulo: Cantos Superiores Arredondados 11">
              <a:extLst>
                <a:ext uri="{FF2B5EF4-FFF2-40B4-BE49-F238E27FC236}">
                  <a16:creationId xmlns:a16="http://schemas.microsoft.com/office/drawing/2014/main" id="{0C4638C1-2977-4D27-F2FA-9D4D8A88838B}"/>
                </a:ext>
              </a:extLst>
            </p:cNvPr>
            <p:cNvSpPr/>
            <p:nvPr/>
          </p:nvSpPr>
          <p:spPr>
            <a:xfrm rot="16200000">
              <a:off x="8118754" y="4349903"/>
              <a:ext cx="959006" cy="359441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pt-BR" sz="1200"/>
                <a:t>Atributos</a:t>
              </a:r>
              <a:endParaRPr lang="pt-BR" sz="1600"/>
            </a:p>
          </p:txBody>
        </p:sp>
        <p:sp>
          <p:nvSpPr>
            <p:cNvPr id="13" name="Retângulo: Cantos Superiores Arredondados 12">
              <a:extLst>
                <a:ext uri="{FF2B5EF4-FFF2-40B4-BE49-F238E27FC236}">
                  <a16:creationId xmlns:a16="http://schemas.microsoft.com/office/drawing/2014/main" id="{04049545-A208-71D0-08DE-A3C2E329D6C1}"/>
                </a:ext>
              </a:extLst>
            </p:cNvPr>
            <p:cNvSpPr/>
            <p:nvPr/>
          </p:nvSpPr>
          <p:spPr>
            <a:xfrm rot="16200000">
              <a:off x="8165699" y="5583372"/>
              <a:ext cx="856701" cy="359441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Métodos</a:t>
              </a:r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F2C69549-8BEA-332B-6E4C-B1F0A6D0FFF4}"/>
                </a:ext>
              </a:extLst>
            </p:cNvPr>
            <p:cNvGrpSpPr/>
            <p:nvPr/>
          </p:nvGrpSpPr>
          <p:grpSpPr>
            <a:xfrm>
              <a:off x="8773768" y="3926373"/>
              <a:ext cx="1512767" cy="2499260"/>
              <a:chOff x="9210500" y="2741393"/>
              <a:chExt cx="1656184" cy="2585946"/>
            </a:xfrm>
          </p:grpSpPr>
          <p:sp>
            <p:nvSpPr>
              <p:cNvPr id="16" name="Retângulo: Cantos Superiores Arredondados 15">
                <a:extLst>
                  <a:ext uri="{FF2B5EF4-FFF2-40B4-BE49-F238E27FC236}">
                    <a16:creationId xmlns:a16="http://schemas.microsoft.com/office/drawing/2014/main" id="{F6C45940-149E-E867-5F45-A74C374B03FF}"/>
                  </a:ext>
                </a:extLst>
              </p:cNvPr>
              <p:cNvSpPr/>
              <p:nvPr/>
            </p:nvSpPr>
            <p:spPr>
              <a:xfrm>
                <a:off x="9210500" y="2741393"/>
                <a:ext cx="1656184" cy="1292973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/>
              <a:lstStyle/>
              <a:p>
                <a:pPr algn="ctr"/>
                <a:r>
                  <a:rPr lang="pt-BR" sz="1600" dirty="0"/>
                  <a:t>x, y</a:t>
                </a:r>
              </a:p>
              <a:p>
                <a:pPr algn="ctr"/>
                <a:r>
                  <a:rPr lang="pt-BR" sz="1600" dirty="0"/>
                  <a:t>mag</a:t>
                </a:r>
              </a:p>
              <a:p>
                <a:pPr algn="ctr"/>
                <a:r>
                  <a:rPr lang="pt-BR" sz="1600" dirty="0"/>
                  <a:t>ang</a:t>
                </a:r>
              </a:p>
              <a:p>
                <a:pPr algn="ctr"/>
                <a:r>
                  <a:rPr lang="pt-BR" sz="1600" dirty="0">
                    <a:solidFill>
                      <a:schemeClr val="accent3"/>
                    </a:solidFill>
                  </a:rPr>
                  <a:t>rep</a:t>
                </a:r>
              </a:p>
            </p:txBody>
          </p:sp>
          <p:sp>
            <p:nvSpPr>
              <p:cNvPr id="17" name="Retângulo: Cantos Superiores Arredondados 16">
                <a:extLst>
                  <a:ext uri="{FF2B5EF4-FFF2-40B4-BE49-F238E27FC236}">
                    <a16:creationId xmlns:a16="http://schemas.microsoft.com/office/drawing/2014/main" id="{8BC39951-748F-92B9-8A4D-53BD6A49B8B3}"/>
                  </a:ext>
                </a:extLst>
              </p:cNvPr>
              <p:cNvSpPr/>
              <p:nvPr/>
            </p:nvSpPr>
            <p:spPr>
              <a:xfrm>
                <a:off x="9210500" y="4034366"/>
                <a:ext cx="1656184" cy="1292973"/>
              </a:xfrm>
              <a:prstGeom prst="round2SameRect">
                <a:avLst>
                  <a:gd name="adj1" fmla="val 0"/>
                  <a:gd name="adj2" fmla="val 16020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operator+</a:t>
                </a:r>
              </a:p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operator-</a:t>
                </a:r>
              </a:p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operator*</a:t>
                </a:r>
                <a:b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</a:br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operator&lt;&lt;</a:t>
                </a:r>
              </a:p>
            </p:txBody>
          </p:sp>
        </p:grpSp>
        <p:sp>
          <p:nvSpPr>
            <p:cNvPr id="15" name="Retângulo: Cantos Superiores Arredondados 14">
              <a:extLst>
                <a:ext uri="{FF2B5EF4-FFF2-40B4-BE49-F238E27FC236}">
                  <a16:creationId xmlns:a16="http://schemas.microsoft.com/office/drawing/2014/main" id="{7E11F395-3BF4-EE73-F69E-9FBE74853FB8}"/>
                </a:ext>
              </a:extLst>
            </p:cNvPr>
            <p:cNvSpPr/>
            <p:nvPr/>
          </p:nvSpPr>
          <p:spPr>
            <a:xfrm>
              <a:off x="8846376" y="3590629"/>
              <a:ext cx="1367550" cy="335744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1"/>
            <a:lstStyle/>
            <a:p>
              <a:pPr algn="ctr"/>
              <a:r>
                <a:rPr lang="pt-BR" cap="small" dirty="0"/>
                <a:t>Vetor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C38A4A8-6797-EDEF-77EF-3481D2A90290}"/>
              </a:ext>
            </a:extLst>
          </p:cNvPr>
          <p:cNvGrpSpPr/>
          <p:nvPr/>
        </p:nvGrpSpPr>
        <p:grpSpPr>
          <a:xfrm>
            <a:off x="4809907" y="3874295"/>
            <a:ext cx="1695390" cy="1859298"/>
            <a:chOff x="8096545" y="4118875"/>
            <a:chExt cx="1695390" cy="1859298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92F90E2-6A61-0CC5-6EF2-785155CA8E11}"/>
                </a:ext>
              </a:extLst>
            </p:cNvPr>
            <p:cNvSpPr txBox="1"/>
            <p:nvPr/>
          </p:nvSpPr>
          <p:spPr>
            <a:xfrm>
              <a:off x="8282181" y="4247142"/>
              <a:ext cx="1423518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Vetor</a:t>
              </a:r>
              <a:r>
                <a:rPr lang="pt-BR" sz="1400" dirty="0">
                  <a:latin typeface="Consolas" panose="020B0609020204030204" pitchFamily="49" charset="0"/>
                </a:rPr>
                <a:t> A,B,C;</a:t>
              </a:r>
            </a:p>
            <a:p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C = A + B;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C = A – B;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C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 * A;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C = A *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;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C = -A;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Retângulo Arredondado 19">
              <a:extLst>
                <a:ext uri="{FF2B5EF4-FFF2-40B4-BE49-F238E27FC236}">
                  <a16:creationId xmlns:a16="http://schemas.microsoft.com/office/drawing/2014/main" id="{7DAC9786-E8B5-6825-D16D-B55C5A1A1E4D}"/>
                </a:ext>
              </a:extLst>
            </p:cNvPr>
            <p:cNvSpPr/>
            <p:nvPr/>
          </p:nvSpPr>
          <p:spPr>
            <a:xfrm>
              <a:off x="8096545" y="4118875"/>
              <a:ext cx="1695390" cy="1859298"/>
            </a:xfrm>
            <a:prstGeom prst="roundRect">
              <a:avLst>
                <a:gd name="adj" fmla="val 11816"/>
              </a:avLst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D9659C5-A18B-9302-38C1-9BD104B4D8BE}"/>
              </a:ext>
            </a:extLst>
          </p:cNvPr>
          <p:cNvGrpSpPr/>
          <p:nvPr/>
        </p:nvGrpSpPr>
        <p:grpSpPr>
          <a:xfrm>
            <a:off x="7183234" y="3327460"/>
            <a:ext cx="1872206" cy="2835002"/>
            <a:chOff x="8414329" y="3590629"/>
            <a:chExt cx="1872206" cy="2835002"/>
          </a:xfrm>
        </p:grpSpPr>
        <p:sp>
          <p:nvSpPr>
            <p:cNvPr id="22" name="Retângulo: Cantos Superiores Arredondados 21">
              <a:extLst>
                <a:ext uri="{FF2B5EF4-FFF2-40B4-BE49-F238E27FC236}">
                  <a16:creationId xmlns:a16="http://schemas.microsoft.com/office/drawing/2014/main" id="{04EBB3D5-9157-4C72-F4DA-2EFDE29EA3D7}"/>
                </a:ext>
              </a:extLst>
            </p:cNvPr>
            <p:cNvSpPr/>
            <p:nvPr/>
          </p:nvSpPr>
          <p:spPr>
            <a:xfrm rot="16200000">
              <a:off x="8118754" y="4349903"/>
              <a:ext cx="959006" cy="359441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pt-BR" sz="1200"/>
                <a:t>Atributos</a:t>
              </a:r>
              <a:endParaRPr lang="pt-BR" sz="1600"/>
            </a:p>
          </p:txBody>
        </p:sp>
        <p:sp>
          <p:nvSpPr>
            <p:cNvPr id="23" name="Retângulo: Cantos Superiores Arredondados 22">
              <a:extLst>
                <a:ext uri="{FF2B5EF4-FFF2-40B4-BE49-F238E27FC236}">
                  <a16:creationId xmlns:a16="http://schemas.microsoft.com/office/drawing/2014/main" id="{691A68A3-4DAD-7AFC-744C-74AD1260E7A1}"/>
                </a:ext>
              </a:extLst>
            </p:cNvPr>
            <p:cNvSpPr/>
            <p:nvPr/>
          </p:nvSpPr>
          <p:spPr>
            <a:xfrm rot="16200000">
              <a:off x="8165698" y="5583371"/>
              <a:ext cx="856703" cy="359441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Métodos</a:t>
              </a:r>
            </a:p>
          </p:txBody>
        </p: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0B12E54A-7A23-E3A6-30A2-8CDA1C74CD52}"/>
                </a:ext>
              </a:extLst>
            </p:cNvPr>
            <p:cNvGrpSpPr/>
            <p:nvPr/>
          </p:nvGrpSpPr>
          <p:grpSpPr>
            <a:xfrm>
              <a:off x="8773768" y="3926373"/>
              <a:ext cx="1512767" cy="2499258"/>
              <a:chOff x="9210500" y="2741393"/>
              <a:chExt cx="1656184" cy="2585944"/>
            </a:xfrm>
          </p:grpSpPr>
          <p:sp>
            <p:nvSpPr>
              <p:cNvPr id="26" name="Retângulo: Cantos Superiores Arredondados 25">
                <a:extLst>
                  <a:ext uri="{FF2B5EF4-FFF2-40B4-BE49-F238E27FC236}">
                    <a16:creationId xmlns:a16="http://schemas.microsoft.com/office/drawing/2014/main" id="{A73B17B5-6F6B-77A2-2921-3B58A8A074DA}"/>
                  </a:ext>
                </a:extLst>
              </p:cNvPr>
              <p:cNvSpPr/>
              <p:nvPr/>
            </p:nvSpPr>
            <p:spPr>
              <a:xfrm>
                <a:off x="9210500" y="2741393"/>
                <a:ext cx="1656184" cy="1292973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/>
              <a:lstStyle/>
              <a:p>
                <a:pPr algn="ctr"/>
                <a:r>
                  <a:rPr lang="pt-BR" sz="1600" dirty="0"/>
                  <a:t>x, y</a:t>
                </a:r>
              </a:p>
              <a:p>
                <a:pPr algn="ctr"/>
                <a:r>
                  <a:rPr lang="pt-BR" sz="1600" dirty="0"/>
                  <a:t>mag</a:t>
                </a:r>
              </a:p>
              <a:p>
                <a:pPr algn="ctr"/>
                <a:r>
                  <a:rPr lang="pt-BR" sz="1600" dirty="0"/>
                  <a:t>ang</a:t>
                </a:r>
              </a:p>
              <a:p>
                <a:pPr algn="ctr"/>
                <a:r>
                  <a:rPr lang="pt-BR" sz="1600" dirty="0">
                    <a:solidFill>
                      <a:schemeClr val="accent3"/>
                    </a:solidFill>
                  </a:rPr>
                  <a:t>rep</a:t>
                </a:r>
              </a:p>
            </p:txBody>
          </p:sp>
          <p:sp>
            <p:nvSpPr>
              <p:cNvPr id="27" name="Retângulo: Cantos Superiores Arredondados 26">
                <a:extLst>
                  <a:ext uri="{FF2B5EF4-FFF2-40B4-BE49-F238E27FC236}">
                    <a16:creationId xmlns:a16="http://schemas.microsoft.com/office/drawing/2014/main" id="{CC00A17C-0AEC-1BDB-68EA-D6AAD4C3EF79}"/>
                  </a:ext>
                </a:extLst>
              </p:cNvPr>
              <p:cNvSpPr/>
              <p:nvPr/>
            </p:nvSpPr>
            <p:spPr>
              <a:xfrm>
                <a:off x="9210500" y="4034365"/>
                <a:ext cx="1656184" cy="1292972"/>
              </a:xfrm>
              <a:prstGeom prst="round2SameRect">
                <a:avLst>
                  <a:gd name="adj1" fmla="val 0"/>
                  <a:gd name="adj2" fmla="val 16020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Somar</a:t>
                </a:r>
              </a:p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Subtrair</a:t>
                </a:r>
              </a:p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Multiplicar</a:t>
                </a:r>
                <a:b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</a:br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Exibir</a:t>
                </a:r>
              </a:p>
            </p:txBody>
          </p:sp>
        </p:grpSp>
        <p:sp>
          <p:nvSpPr>
            <p:cNvPr id="25" name="Retângulo: Cantos Superiores Arredondados 24">
              <a:extLst>
                <a:ext uri="{FF2B5EF4-FFF2-40B4-BE49-F238E27FC236}">
                  <a16:creationId xmlns:a16="http://schemas.microsoft.com/office/drawing/2014/main" id="{9F0C2027-D6A8-2504-9A80-E7D5103C5042}"/>
                </a:ext>
              </a:extLst>
            </p:cNvPr>
            <p:cNvSpPr/>
            <p:nvPr/>
          </p:nvSpPr>
          <p:spPr>
            <a:xfrm>
              <a:off x="8846376" y="3590629"/>
              <a:ext cx="1367550" cy="335744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1"/>
            <a:lstStyle/>
            <a:p>
              <a:pPr algn="ctr"/>
              <a:r>
                <a:rPr lang="pt-BR" cap="small" dirty="0"/>
                <a:t>Vetor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4FC70338-258F-1A8F-6B86-178E9BB52608}"/>
              </a:ext>
            </a:extLst>
          </p:cNvPr>
          <p:cNvGrpSpPr/>
          <p:nvPr/>
        </p:nvGrpSpPr>
        <p:grpSpPr>
          <a:xfrm>
            <a:off x="1913549" y="3873132"/>
            <a:ext cx="2649529" cy="1859298"/>
            <a:chOff x="1913549" y="3873132"/>
            <a:chExt cx="2649529" cy="1859298"/>
          </a:xfrm>
        </p:grpSpPr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3142F7B1-F220-2779-9A13-DB22F957209A}"/>
                </a:ext>
              </a:extLst>
            </p:cNvPr>
            <p:cNvSpPr txBox="1"/>
            <p:nvPr/>
          </p:nvSpPr>
          <p:spPr>
            <a:xfrm>
              <a:off x="2111385" y="4001399"/>
              <a:ext cx="2282195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Vetor</a:t>
              </a:r>
              <a:r>
                <a:rPr lang="pt-BR" sz="1400" dirty="0">
                  <a:latin typeface="Consolas" panose="020B0609020204030204" pitchFamily="49" charset="0"/>
                </a:rPr>
                <a:t> A,B,C;</a:t>
              </a:r>
            </a:p>
            <a:p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C = A.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Somar</a:t>
              </a:r>
              <a:r>
                <a:rPr lang="pt-BR" sz="1400" dirty="0">
                  <a:latin typeface="Consolas" panose="020B0609020204030204" pitchFamily="49" charset="0"/>
                </a:rPr>
                <a:t>(B);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C = A.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Subtrair</a:t>
              </a:r>
              <a:r>
                <a:rPr lang="pt-BR" sz="1400" dirty="0">
                  <a:latin typeface="Consolas" panose="020B0609020204030204" pitchFamily="49" charset="0"/>
                </a:rPr>
                <a:t>(B);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C = A.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Multiplicar</a:t>
              </a:r>
              <a:r>
                <a:rPr lang="pt-BR" sz="1400" dirty="0">
                  <a:latin typeface="Consolas" panose="020B0609020204030204" pitchFamily="49" charset="0"/>
                </a:rPr>
                <a:t>(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);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C = A.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Multiplicar</a:t>
              </a:r>
              <a:r>
                <a:rPr lang="pt-BR" sz="1400" dirty="0">
                  <a:latin typeface="Consolas" panose="020B0609020204030204" pitchFamily="49" charset="0"/>
                </a:rPr>
                <a:t>(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);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C = A.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Inverter</a:t>
              </a:r>
              <a:r>
                <a:rPr lang="pt-BR" sz="1400" dirty="0">
                  <a:latin typeface="Consolas" panose="020B0609020204030204" pitchFamily="49" charset="0"/>
                </a:rPr>
                <a:t>();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Retângulo Arredondado 19">
              <a:extLst>
                <a:ext uri="{FF2B5EF4-FFF2-40B4-BE49-F238E27FC236}">
                  <a16:creationId xmlns:a16="http://schemas.microsoft.com/office/drawing/2014/main" id="{D572E049-7C4B-9703-6242-0B47CFCFCA78}"/>
                </a:ext>
              </a:extLst>
            </p:cNvPr>
            <p:cNvSpPr/>
            <p:nvPr/>
          </p:nvSpPr>
          <p:spPr>
            <a:xfrm>
              <a:off x="1913549" y="3873132"/>
              <a:ext cx="2649529" cy="1859298"/>
            </a:xfrm>
            <a:prstGeom prst="roundRect">
              <a:avLst>
                <a:gd name="adj" fmla="val 11816"/>
              </a:avLst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592905072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Rede de tecnologia iluminada em uma tela de fundo escura">
            <a:extLst>
              <a:ext uri="{FF2B5EF4-FFF2-40B4-BE49-F238E27FC236}">
                <a16:creationId xmlns:a16="http://schemas.microsoft.com/office/drawing/2014/main" id="{A65A6A93-2A67-5681-EB42-C618849255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t="22329"/>
          <a:stretch/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D118696-AA8E-3448-3BEA-E6A967A20F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93D84CD0-C111-8832-98CF-061DD4296E9E}"/>
              </a:ext>
            </a:extLst>
          </p:cNvPr>
          <p:cNvSpPr txBox="1">
            <a:spLocks/>
          </p:cNvSpPr>
          <p:nvPr/>
        </p:nvSpPr>
        <p:spPr>
          <a:xfrm>
            <a:off x="1760509" y="433455"/>
            <a:ext cx="3198374" cy="907314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4800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</a:rPr>
              <a:t>Apoie</a:t>
            </a:r>
            <a:endParaRPr lang="pt-BR" sz="4400" dirty="0">
              <a:solidFill>
                <a:schemeClr val="accent3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FD8D39F1-C08C-3441-7809-12626CCE1D1A}"/>
              </a:ext>
            </a:extLst>
          </p:cNvPr>
          <p:cNvGrpSpPr/>
          <p:nvPr/>
        </p:nvGrpSpPr>
        <p:grpSpPr>
          <a:xfrm>
            <a:off x="1760509" y="1268760"/>
            <a:ext cx="8871995" cy="4541376"/>
            <a:chOff x="1760509" y="1268760"/>
            <a:chExt cx="8871995" cy="4541376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CC400472-08B2-F3DF-2443-AE6FCD0C7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60509" y="1988840"/>
              <a:ext cx="3615411" cy="3190726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B w="82550" h="44450" prst="angle"/>
              <a:contourClr>
                <a:sysClr val="windowText" lastClr="000000">
                  <a:lumMod val="75000"/>
                  <a:lumOff val="25000"/>
                </a:sysClr>
              </a:contourClr>
            </a:sp3d>
          </p:spPr>
        </p:pic>
        <p:pic>
          <p:nvPicPr>
            <p:cNvPr id="14" name="Imagem 13" descr="Desenho com traços preto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50276960-196C-5FA4-4832-67E1E36CC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03381">
              <a:off x="2788161" y="5310753"/>
              <a:ext cx="1653418" cy="370666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D6EA6128-781E-D3F0-554C-9FD0CADE20E4}"/>
                </a:ext>
              </a:extLst>
            </p:cNvPr>
            <p:cNvGrpSpPr/>
            <p:nvPr/>
          </p:nvGrpSpPr>
          <p:grpSpPr>
            <a:xfrm>
              <a:off x="3503713" y="1268760"/>
              <a:ext cx="7128791" cy="4541376"/>
              <a:chOff x="3269065" y="1800085"/>
              <a:chExt cx="5113950" cy="3257827"/>
            </a:xfrm>
          </p:grpSpPr>
          <p:sp>
            <p:nvSpPr>
              <p:cNvPr id="3" name="Forma Livre: Forma 19">
                <a:extLst>
                  <a:ext uri="{FF2B5EF4-FFF2-40B4-BE49-F238E27FC236}">
                    <a16:creationId xmlns:a16="http://schemas.microsoft.com/office/drawing/2014/main" id="{3100E318-5140-B786-285E-67746E932278}"/>
                  </a:ext>
                </a:extLst>
              </p:cNvPr>
              <p:cNvSpPr/>
              <p:nvPr/>
            </p:nvSpPr>
            <p:spPr>
              <a:xfrm>
                <a:off x="6248404" y="2371975"/>
                <a:ext cx="688243" cy="302089"/>
              </a:xfrm>
              <a:custGeom>
                <a:avLst/>
                <a:gdLst>
                  <a:gd name="connsiteX0" fmla="*/ 0 w 2164109"/>
                  <a:gd name="connsiteY0" fmla="*/ 0 h 302089"/>
                  <a:gd name="connsiteX1" fmla="*/ 2164109 w 2164109"/>
                  <a:gd name="connsiteY1" fmla="*/ 0 h 302089"/>
                  <a:gd name="connsiteX2" fmla="*/ 2164109 w 2164109"/>
                  <a:gd name="connsiteY2" fmla="*/ 302089 h 302089"/>
                  <a:gd name="connsiteX3" fmla="*/ 0 w 2164109"/>
                  <a:gd name="connsiteY3" fmla="*/ 302089 h 302089"/>
                  <a:gd name="connsiteX4" fmla="*/ 0 w 2164109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4109" h="302089">
                    <a:moveTo>
                      <a:pt x="0" y="0"/>
                    </a:moveTo>
                    <a:lnTo>
                      <a:pt x="2164109" y="0"/>
                    </a:lnTo>
                    <a:lnTo>
                      <a:pt x="2164109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0"/>
                  <a:satOff val="0"/>
                  <a:lumOff val="0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 dirty="0">
                    <a:solidFill>
                      <a:prstClr val="white"/>
                    </a:solidFill>
                    <a:latin typeface="Calibri" panose="020F0502020204030204"/>
                  </a:rPr>
                  <a:t>C++</a:t>
                </a:r>
              </a:p>
            </p:txBody>
          </p:sp>
          <p:sp>
            <p:nvSpPr>
              <p:cNvPr id="4" name="Elipse 20" descr="Processador com preenchimento sólido">
                <a:extLst>
                  <a:ext uri="{FF2B5EF4-FFF2-40B4-BE49-F238E27FC236}">
                    <a16:creationId xmlns:a16="http://schemas.microsoft.com/office/drawing/2014/main" id="{D64B3D71-B345-F7D7-4B59-090AF8977B84}"/>
                  </a:ext>
                </a:extLst>
              </p:cNvPr>
              <p:cNvSpPr/>
              <p:nvPr/>
            </p:nvSpPr>
            <p:spPr>
              <a:xfrm>
                <a:off x="5749046" y="2334213"/>
                <a:ext cx="377611" cy="377611"/>
              </a:xfrm>
              <a:prstGeom prst="ellipse">
                <a:avLst/>
              </a:prstGeom>
              <a:blipFill dpi="0" rotWithShape="1">
                <a:blip r:embed="rId6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5" name="Forma Livre: Forma 21">
                <a:extLst>
                  <a:ext uri="{FF2B5EF4-FFF2-40B4-BE49-F238E27FC236}">
                    <a16:creationId xmlns:a16="http://schemas.microsoft.com/office/drawing/2014/main" id="{C9FCD943-0CF1-6B13-BAE0-DF2261E88ED1}"/>
                  </a:ext>
                </a:extLst>
              </p:cNvPr>
              <p:cNvSpPr/>
              <p:nvPr/>
            </p:nvSpPr>
            <p:spPr>
              <a:xfrm>
                <a:off x="6455834" y="2824964"/>
                <a:ext cx="788469" cy="302089"/>
              </a:xfrm>
              <a:custGeom>
                <a:avLst/>
                <a:gdLst>
                  <a:gd name="connsiteX0" fmla="*/ 0 w 1947641"/>
                  <a:gd name="connsiteY0" fmla="*/ 0 h 302089"/>
                  <a:gd name="connsiteX1" fmla="*/ 1947641 w 1947641"/>
                  <a:gd name="connsiteY1" fmla="*/ 0 h 302089"/>
                  <a:gd name="connsiteX2" fmla="*/ 1947641 w 1947641"/>
                  <a:gd name="connsiteY2" fmla="*/ 302089 h 302089"/>
                  <a:gd name="connsiteX3" fmla="*/ 0 w 1947641"/>
                  <a:gd name="connsiteY3" fmla="*/ 302089 h 302089"/>
                  <a:gd name="connsiteX4" fmla="*/ 0 w 1947641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7641" h="302089">
                    <a:moveTo>
                      <a:pt x="0" y="0"/>
                    </a:moveTo>
                    <a:lnTo>
                      <a:pt x="1947641" y="0"/>
                    </a:lnTo>
                    <a:lnTo>
                      <a:pt x="1947641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677650"/>
                  <a:satOff val="25000"/>
                  <a:lumOff val="-3676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 dirty="0">
                    <a:solidFill>
                      <a:prstClr val="white"/>
                    </a:solidFill>
                    <a:latin typeface="Calibri" panose="020F0502020204030204"/>
                  </a:rPr>
                  <a:t>Jogos</a:t>
                </a:r>
              </a:p>
            </p:txBody>
          </p:sp>
          <p:sp>
            <p:nvSpPr>
              <p:cNvPr id="9" name="Elipse 22" descr="Controlador de jogo com preenchimento sólido">
                <a:extLst>
                  <a:ext uri="{FF2B5EF4-FFF2-40B4-BE49-F238E27FC236}">
                    <a16:creationId xmlns:a16="http://schemas.microsoft.com/office/drawing/2014/main" id="{2CCC6675-513B-4D04-B9DC-FF76A891FD6C}"/>
                  </a:ext>
                </a:extLst>
              </p:cNvPr>
              <p:cNvSpPr/>
              <p:nvPr/>
            </p:nvSpPr>
            <p:spPr>
              <a:xfrm>
                <a:off x="5953927" y="2787203"/>
                <a:ext cx="377611" cy="377611"/>
              </a:xfrm>
              <a:prstGeom prst="ellipse">
                <a:avLst/>
              </a:prstGeom>
              <a:blipFill dpi="0" rotWithShape="1">
                <a:blip r:embed="rId8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11" name="Forma Livre: Forma 23">
                <a:extLst>
                  <a:ext uri="{FF2B5EF4-FFF2-40B4-BE49-F238E27FC236}">
                    <a16:creationId xmlns:a16="http://schemas.microsoft.com/office/drawing/2014/main" id="{540C3F7D-0CBC-3C1C-5116-C4547EC3771B}"/>
                  </a:ext>
                </a:extLst>
              </p:cNvPr>
              <p:cNvSpPr/>
              <p:nvPr/>
            </p:nvSpPr>
            <p:spPr>
              <a:xfrm>
                <a:off x="6526894" y="3277953"/>
                <a:ext cx="1375599" cy="302089"/>
              </a:xfrm>
              <a:custGeom>
                <a:avLst/>
                <a:gdLst>
                  <a:gd name="connsiteX0" fmla="*/ 0 w 1881203"/>
                  <a:gd name="connsiteY0" fmla="*/ 0 h 302089"/>
                  <a:gd name="connsiteX1" fmla="*/ 1881203 w 1881203"/>
                  <a:gd name="connsiteY1" fmla="*/ 0 h 302089"/>
                  <a:gd name="connsiteX2" fmla="*/ 1881203 w 1881203"/>
                  <a:gd name="connsiteY2" fmla="*/ 302089 h 302089"/>
                  <a:gd name="connsiteX3" fmla="*/ 0 w 1881203"/>
                  <a:gd name="connsiteY3" fmla="*/ 302089 h 302089"/>
                  <a:gd name="connsiteX4" fmla="*/ 0 w 1881203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1203" h="302089">
                    <a:moveTo>
                      <a:pt x="0" y="0"/>
                    </a:moveTo>
                    <a:lnTo>
                      <a:pt x="1881203" y="0"/>
                    </a:lnTo>
                    <a:lnTo>
                      <a:pt x="1881203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1355300"/>
                  <a:satOff val="50000"/>
                  <a:lumOff val="-7353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 dirty="0">
                    <a:solidFill>
                      <a:prstClr val="white"/>
                    </a:solidFill>
                    <a:latin typeface="Calibri" panose="020F0502020204030204"/>
                  </a:rPr>
                  <a:t>Programação</a:t>
                </a:r>
              </a:p>
            </p:txBody>
          </p:sp>
          <p:sp>
            <p:nvSpPr>
              <p:cNvPr id="12" name="Elipse 24" descr="Web design com preenchimento sólido">
                <a:extLst>
                  <a:ext uri="{FF2B5EF4-FFF2-40B4-BE49-F238E27FC236}">
                    <a16:creationId xmlns:a16="http://schemas.microsoft.com/office/drawing/2014/main" id="{3988E289-3C57-7638-F160-B542985824E3}"/>
                  </a:ext>
                </a:extLst>
              </p:cNvPr>
              <p:cNvSpPr/>
              <p:nvPr/>
            </p:nvSpPr>
            <p:spPr>
              <a:xfrm>
                <a:off x="6020365" y="3240192"/>
                <a:ext cx="377611" cy="377611"/>
              </a:xfrm>
              <a:prstGeom prst="ellipse">
                <a:avLst/>
              </a:prstGeom>
              <a:blipFill dpi="0" rotWithShape="0">
                <a:blip r:embed="rId10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17" name="Forma Livre: Forma 25">
                <a:extLst>
                  <a:ext uri="{FF2B5EF4-FFF2-40B4-BE49-F238E27FC236}">
                    <a16:creationId xmlns:a16="http://schemas.microsoft.com/office/drawing/2014/main" id="{A9FB0FED-EB2E-21B9-E602-D529A4D78A49}"/>
                  </a:ext>
                </a:extLst>
              </p:cNvPr>
              <p:cNvSpPr/>
              <p:nvPr/>
            </p:nvSpPr>
            <p:spPr>
              <a:xfrm>
                <a:off x="6455834" y="3730943"/>
                <a:ext cx="1927181" cy="302089"/>
              </a:xfrm>
              <a:custGeom>
                <a:avLst/>
                <a:gdLst>
                  <a:gd name="connsiteX0" fmla="*/ 0 w 1947641"/>
                  <a:gd name="connsiteY0" fmla="*/ 0 h 302089"/>
                  <a:gd name="connsiteX1" fmla="*/ 1947641 w 1947641"/>
                  <a:gd name="connsiteY1" fmla="*/ 0 h 302089"/>
                  <a:gd name="connsiteX2" fmla="*/ 1947641 w 1947641"/>
                  <a:gd name="connsiteY2" fmla="*/ 302089 h 302089"/>
                  <a:gd name="connsiteX3" fmla="*/ 0 w 1947641"/>
                  <a:gd name="connsiteY3" fmla="*/ 302089 h 302089"/>
                  <a:gd name="connsiteX4" fmla="*/ 0 w 1947641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7641" h="302089">
                    <a:moveTo>
                      <a:pt x="0" y="0"/>
                    </a:moveTo>
                    <a:lnTo>
                      <a:pt x="1947641" y="0"/>
                    </a:lnTo>
                    <a:lnTo>
                      <a:pt x="1947641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2032949"/>
                  <a:satOff val="75000"/>
                  <a:lumOff val="-11029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>
                    <a:solidFill>
                      <a:prstClr val="white"/>
                    </a:solidFill>
                    <a:latin typeface="Calibri" panose="020F0502020204030204"/>
                  </a:rPr>
                  <a:t>Computação Gráfica</a:t>
                </a:r>
                <a:endParaRPr lang="pt-BR" sz="200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8" name="Elipse 26" descr="Cubo com preenchimento sólido">
                <a:extLst>
                  <a:ext uri="{FF2B5EF4-FFF2-40B4-BE49-F238E27FC236}">
                    <a16:creationId xmlns:a16="http://schemas.microsoft.com/office/drawing/2014/main" id="{E034C787-FE95-2CB7-AD0C-F55ADA45730E}"/>
                  </a:ext>
                </a:extLst>
              </p:cNvPr>
              <p:cNvSpPr/>
              <p:nvPr/>
            </p:nvSpPr>
            <p:spPr>
              <a:xfrm>
                <a:off x="5953927" y="3693181"/>
                <a:ext cx="377611" cy="377611"/>
              </a:xfrm>
              <a:prstGeom prst="ellipse">
                <a:avLst/>
              </a:prstGeom>
              <a:blipFill dpi="0" rotWithShape="0">
                <a:blip r:embed="rId12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19" name="Forma Livre: Forma 27">
                <a:extLst>
                  <a:ext uri="{FF2B5EF4-FFF2-40B4-BE49-F238E27FC236}">
                    <a16:creationId xmlns:a16="http://schemas.microsoft.com/office/drawing/2014/main" id="{923117AA-1719-617B-EEA4-4ACAFF0DCEAD}"/>
                  </a:ext>
                </a:extLst>
              </p:cNvPr>
              <p:cNvSpPr/>
              <p:nvPr/>
            </p:nvSpPr>
            <p:spPr>
              <a:xfrm>
                <a:off x="6248401" y="4183932"/>
                <a:ext cx="1411429" cy="302089"/>
              </a:xfrm>
              <a:custGeom>
                <a:avLst/>
                <a:gdLst>
                  <a:gd name="connsiteX0" fmla="*/ 0 w 2164109"/>
                  <a:gd name="connsiteY0" fmla="*/ 0 h 302089"/>
                  <a:gd name="connsiteX1" fmla="*/ 2164109 w 2164109"/>
                  <a:gd name="connsiteY1" fmla="*/ 0 h 302089"/>
                  <a:gd name="connsiteX2" fmla="*/ 2164109 w 2164109"/>
                  <a:gd name="connsiteY2" fmla="*/ 302089 h 302089"/>
                  <a:gd name="connsiteX3" fmla="*/ 0 w 2164109"/>
                  <a:gd name="connsiteY3" fmla="*/ 302089 h 302089"/>
                  <a:gd name="connsiteX4" fmla="*/ 0 w 2164109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4109" h="302089">
                    <a:moveTo>
                      <a:pt x="0" y="0"/>
                    </a:moveTo>
                    <a:lnTo>
                      <a:pt x="2164109" y="0"/>
                    </a:lnTo>
                    <a:lnTo>
                      <a:pt x="2164109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2710599"/>
                  <a:satOff val="100000"/>
                  <a:lumOff val="-14706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 dirty="0">
                    <a:solidFill>
                      <a:prstClr val="white"/>
                    </a:solidFill>
                    <a:latin typeface="Calibri" panose="020F0502020204030204"/>
                  </a:rPr>
                  <a:t>Compiladores</a:t>
                </a:r>
              </a:p>
            </p:txBody>
          </p:sp>
          <p:sp>
            <p:nvSpPr>
              <p:cNvPr id="20" name="Elipse 28" descr="Binário com preenchimento sólido">
                <a:extLst>
                  <a:ext uri="{FF2B5EF4-FFF2-40B4-BE49-F238E27FC236}">
                    <a16:creationId xmlns:a16="http://schemas.microsoft.com/office/drawing/2014/main" id="{7A3ED888-C511-197B-D167-172018D38C03}"/>
                  </a:ext>
                </a:extLst>
              </p:cNvPr>
              <p:cNvSpPr/>
              <p:nvPr/>
            </p:nvSpPr>
            <p:spPr>
              <a:xfrm>
                <a:off x="5749046" y="4146171"/>
                <a:ext cx="377611" cy="377611"/>
              </a:xfrm>
              <a:prstGeom prst="ellipse">
                <a:avLst/>
              </a:prstGeom>
              <a:blipFill dpi="0" rotWithShape="0">
                <a:blip r:embed="rId1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21" name="Semicírculo 18">
                <a:extLst>
                  <a:ext uri="{FF2B5EF4-FFF2-40B4-BE49-F238E27FC236}">
                    <a16:creationId xmlns:a16="http://schemas.microsoft.com/office/drawing/2014/main" id="{4AA5FA6B-2E95-4CC3-A95D-60AE5CEE0BE5}"/>
                  </a:ext>
                </a:extLst>
              </p:cNvPr>
              <p:cNvSpPr/>
              <p:nvPr/>
            </p:nvSpPr>
            <p:spPr>
              <a:xfrm>
                <a:off x="3269065" y="1800085"/>
                <a:ext cx="3257827" cy="3257827"/>
              </a:xfrm>
              <a:prstGeom prst="blockArc">
                <a:avLst>
                  <a:gd name="adj1" fmla="val 18900000"/>
                  <a:gd name="adj2" fmla="val 2700000"/>
                  <a:gd name="adj3" fmla="val 663"/>
                </a:avLst>
              </a:prstGeom>
              <a:noFill/>
              <a:ln w="12700" cap="flat" cmpd="sng" algn="ctr">
                <a:solidFill>
                  <a:srgbClr val="FFC000">
                    <a:hueOff val="0"/>
                    <a:satOff val="0"/>
                    <a:lumOff val="0"/>
                    <a:alphaOff val="0"/>
                  </a:srgbClr>
                </a:solidFill>
                <a:prstDash val="solid"/>
                <a:miter lim="800000"/>
              </a:ln>
              <a:effectLst/>
              <a:sp3d z="-40000" prstMaterial="matte"/>
            </p:spPr>
          </p:sp>
        </p:grpSp>
      </p:grpSp>
    </p:spTree>
    <p:extLst>
      <p:ext uri="{BB962C8B-B14F-4D97-AF65-F5344CB8AC3E}">
        <p14:creationId xmlns:p14="http://schemas.microsoft.com/office/powerpoint/2010/main" val="274974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60AE0-670B-8D5E-48A0-F326647C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630A98-2B22-FD18-825C-770128E08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b="1" dirty="0"/>
              <a:t>classes</a:t>
            </a:r>
            <a:r>
              <a:rPr lang="pt-BR" dirty="0"/>
              <a:t> em C++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são diferentes</a:t>
            </a:r>
          </a:p>
          <a:p>
            <a:pPr lvl="1"/>
            <a:r>
              <a:rPr lang="pt-BR" dirty="0"/>
              <a:t>Se comportam como </a:t>
            </a:r>
            <a:r>
              <a:rPr lang="pt-BR" dirty="0">
                <a:solidFill>
                  <a:schemeClr val="accent3"/>
                </a:solidFill>
              </a:rPr>
              <a:t>tipos primitivos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Nem toda linguagem OO tem esse suporte 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5AB61BC-C2A6-7866-2917-516B8770EDFF}"/>
              </a:ext>
            </a:extLst>
          </p:cNvPr>
          <p:cNvGrpSpPr/>
          <p:nvPr/>
        </p:nvGrpSpPr>
        <p:grpSpPr>
          <a:xfrm>
            <a:off x="2213484" y="3840208"/>
            <a:ext cx="2342383" cy="1859298"/>
            <a:chOff x="8096544" y="4118875"/>
            <a:chExt cx="2342383" cy="1859298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7918A078-74B0-985E-9B96-82442F7C1210}"/>
                </a:ext>
              </a:extLst>
            </p:cNvPr>
            <p:cNvSpPr txBox="1"/>
            <p:nvPr/>
          </p:nvSpPr>
          <p:spPr>
            <a:xfrm>
              <a:off x="8282180" y="4247142"/>
              <a:ext cx="2098897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</a:rPr>
                <a:t> A, B;</a:t>
              </a:r>
            </a:p>
            <a:p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A.operator+(2);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B = A +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;</a:t>
              </a:r>
              <a:br>
                <a:rPr lang="pt-BR" sz="1400" dirty="0">
                  <a:latin typeface="Consolas" panose="020B0609020204030204" pitchFamily="49" charset="0"/>
                </a:rPr>
              </a:b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operator+(2, A);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B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 + A;            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etângulo Arredondado 19">
              <a:extLst>
                <a:ext uri="{FF2B5EF4-FFF2-40B4-BE49-F238E27FC236}">
                  <a16:creationId xmlns:a16="http://schemas.microsoft.com/office/drawing/2014/main" id="{5B075F98-55FF-C840-B765-B36132452359}"/>
                </a:ext>
              </a:extLst>
            </p:cNvPr>
            <p:cNvSpPr/>
            <p:nvPr/>
          </p:nvSpPr>
          <p:spPr>
            <a:xfrm>
              <a:off x="8096544" y="4118875"/>
              <a:ext cx="2342383" cy="1859298"/>
            </a:xfrm>
            <a:prstGeom prst="roundRect">
              <a:avLst>
                <a:gd name="adj" fmla="val 11816"/>
              </a:avLst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5AF5B15-6D51-42BF-3DA0-679EE1B799E4}"/>
              </a:ext>
            </a:extLst>
          </p:cNvPr>
          <p:cNvGrpSpPr/>
          <p:nvPr/>
        </p:nvGrpSpPr>
        <p:grpSpPr>
          <a:xfrm>
            <a:off x="5156749" y="3840208"/>
            <a:ext cx="2342383" cy="1859298"/>
            <a:chOff x="8096544" y="4118875"/>
            <a:chExt cx="2342383" cy="1859298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A933533A-6E9A-8823-7FC5-E4027D9B34E1}"/>
                </a:ext>
              </a:extLst>
            </p:cNvPr>
            <p:cNvSpPr txBox="1"/>
            <p:nvPr/>
          </p:nvSpPr>
          <p:spPr>
            <a:xfrm>
              <a:off x="8282180" y="4247142"/>
              <a:ext cx="2098897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</a:rPr>
                <a:t> A, B;</a:t>
              </a:r>
            </a:p>
            <a:p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método somar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B = A.Somar(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);</a:t>
              </a:r>
              <a:br>
                <a:rPr lang="pt-BR" sz="1400" dirty="0">
                  <a:latin typeface="Consolas" panose="020B0609020204030204" pitchFamily="49" charset="0"/>
                </a:rPr>
              </a:b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não tem opção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B = A.Somar(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);            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tângulo Arredondado 19">
              <a:extLst>
                <a:ext uri="{FF2B5EF4-FFF2-40B4-BE49-F238E27FC236}">
                  <a16:creationId xmlns:a16="http://schemas.microsoft.com/office/drawing/2014/main" id="{E9776887-D9C5-1FD5-0150-28B1A1C50821}"/>
                </a:ext>
              </a:extLst>
            </p:cNvPr>
            <p:cNvSpPr/>
            <p:nvPr/>
          </p:nvSpPr>
          <p:spPr>
            <a:xfrm>
              <a:off x="8096544" y="4118875"/>
              <a:ext cx="2342383" cy="1859298"/>
            </a:xfrm>
            <a:prstGeom prst="roundRect">
              <a:avLst>
                <a:gd name="adj" fmla="val 11816"/>
              </a:avLst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BD49690-2F66-0334-76CA-79ABEEABE550}"/>
              </a:ext>
            </a:extLst>
          </p:cNvPr>
          <p:cNvSpPr txBox="1"/>
          <p:nvPr/>
        </p:nvSpPr>
        <p:spPr>
          <a:xfrm>
            <a:off x="3114377" y="5827773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C++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0AED77F-D8F3-77D3-51EA-AAA619D8E2FA}"/>
              </a:ext>
            </a:extLst>
          </p:cNvPr>
          <p:cNvSpPr txBox="1"/>
          <p:nvPr/>
        </p:nvSpPr>
        <p:spPr>
          <a:xfrm>
            <a:off x="5922188" y="5827773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Outras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AFE1FBF-CBB2-C8B0-1C0D-9B3A007E809F}"/>
              </a:ext>
            </a:extLst>
          </p:cNvPr>
          <p:cNvGrpSpPr/>
          <p:nvPr/>
        </p:nvGrpSpPr>
        <p:grpSpPr>
          <a:xfrm>
            <a:off x="8604662" y="3593446"/>
            <a:ext cx="1872207" cy="2350496"/>
            <a:chOff x="1991545" y="3670792"/>
            <a:chExt cx="1872207" cy="2350496"/>
          </a:xfrm>
        </p:grpSpPr>
        <p:sp>
          <p:nvSpPr>
            <p:cNvPr id="18" name="Retângulo: Cantos Superiores Arredondados 7">
              <a:extLst>
                <a:ext uri="{FF2B5EF4-FFF2-40B4-BE49-F238E27FC236}">
                  <a16:creationId xmlns:a16="http://schemas.microsoft.com/office/drawing/2014/main" id="{60FA1393-647C-F58B-F5C0-C0A4F695281C}"/>
                </a:ext>
              </a:extLst>
            </p:cNvPr>
            <p:cNvSpPr/>
            <p:nvPr/>
          </p:nvSpPr>
          <p:spPr>
            <a:xfrm rot="16200000">
              <a:off x="1779227" y="4347828"/>
              <a:ext cx="792487" cy="359441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pt-BR" sz="1200"/>
                <a:t>Atributos</a:t>
              </a:r>
              <a:endParaRPr lang="pt-BR" sz="1600"/>
            </a:p>
          </p:txBody>
        </p:sp>
        <p:sp>
          <p:nvSpPr>
            <p:cNvPr id="19" name="Retângulo: Cantos Superiores Arredondados 13">
              <a:extLst>
                <a:ext uri="{FF2B5EF4-FFF2-40B4-BE49-F238E27FC236}">
                  <a16:creationId xmlns:a16="http://schemas.microsoft.com/office/drawing/2014/main" id="{7A053958-3087-255F-F8DD-C230B981F376}"/>
                </a:ext>
              </a:extLst>
            </p:cNvPr>
            <p:cNvSpPr/>
            <p:nvPr/>
          </p:nvSpPr>
          <p:spPr>
            <a:xfrm rot="16200000">
              <a:off x="1775022" y="5286134"/>
              <a:ext cx="792487" cy="359441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Métodos</a:t>
              </a:r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78FFE09A-FF7A-475C-C381-0810EDD3278C}"/>
                </a:ext>
              </a:extLst>
            </p:cNvPr>
            <p:cNvGrpSpPr/>
            <p:nvPr/>
          </p:nvGrpSpPr>
          <p:grpSpPr>
            <a:xfrm>
              <a:off x="2350985" y="4005064"/>
              <a:ext cx="1512767" cy="2016224"/>
              <a:chOff x="9210500" y="2991288"/>
              <a:chExt cx="1656184" cy="2086156"/>
            </a:xfrm>
          </p:grpSpPr>
          <p:sp>
            <p:nvSpPr>
              <p:cNvPr id="22" name="Retângulo: Cantos Superiores Arredondados 24">
                <a:extLst>
                  <a:ext uri="{FF2B5EF4-FFF2-40B4-BE49-F238E27FC236}">
                    <a16:creationId xmlns:a16="http://schemas.microsoft.com/office/drawing/2014/main" id="{1F2DB06A-9723-5798-3181-7C2F93178670}"/>
                  </a:ext>
                </a:extLst>
              </p:cNvPr>
              <p:cNvSpPr/>
              <p:nvPr/>
            </p:nvSpPr>
            <p:spPr>
              <a:xfrm>
                <a:off x="9210500" y="2991288"/>
                <a:ext cx="1656184" cy="1043078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/>
              <a:lstStyle/>
              <a:p>
                <a:pPr algn="ctr"/>
                <a:r>
                  <a:rPr lang="pt-BR" sz="1600" dirty="0"/>
                  <a:t>horas</a:t>
                </a:r>
              </a:p>
              <a:p>
                <a:pPr algn="ctr"/>
                <a:r>
                  <a:rPr lang="pt-BR" sz="1600" dirty="0"/>
                  <a:t>minutos</a:t>
                </a:r>
                <a:endParaRPr lang="pt-BR" dirty="0"/>
              </a:p>
            </p:txBody>
          </p:sp>
          <p:sp>
            <p:nvSpPr>
              <p:cNvPr id="23" name="Retângulo: Cantos Superiores Arredondados 25">
                <a:extLst>
                  <a:ext uri="{FF2B5EF4-FFF2-40B4-BE49-F238E27FC236}">
                    <a16:creationId xmlns:a16="http://schemas.microsoft.com/office/drawing/2014/main" id="{01E40C3A-2680-C799-3572-F94554723EDE}"/>
                  </a:ext>
                </a:extLst>
              </p:cNvPr>
              <p:cNvSpPr/>
              <p:nvPr/>
            </p:nvSpPr>
            <p:spPr>
              <a:xfrm>
                <a:off x="9210500" y="4034366"/>
                <a:ext cx="1656184" cy="1043078"/>
              </a:xfrm>
              <a:prstGeom prst="round2SameRect">
                <a:avLst>
                  <a:gd name="adj1" fmla="val 0"/>
                  <a:gd name="adj2" fmla="val 16020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Somar</a:t>
                </a:r>
              </a:p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Exibir</a:t>
                </a:r>
                <a:b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</a:br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Ler</a:t>
                </a:r>
              </a:p>
            </p:txBody>
          </p:sp>
        </p:grpSp>
        <p:sp>
          <p:nvSpPr>
            <p:cNvPr id="21" name="Retângulo: Cantos Superiores Arredondados 15">
              <a:extLst>
                <a:ext uri="{FF2B5EF4-FFF2-40B4-BE49-F238E27FC236}">
                  <a16:creationId xmlns:a16="http://schemas.microsoft.com/office/drawing/2014/main" id="{5E209600-6757-E2B1-53F2-7E0458930FC9}"/>
                </a:ext>
              </a:extLst>
            </p:cNvPr>
            <p:cNvSpPr/>
            <p:nvPr/>
          </p:nvSpPr>
          <p:spPr>
            <a:xfrm>
              <a:off x="2423593" y="3670792"/>
              <a:ext cx="1367550" cy="335744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1"/>
            <a:lstStyle/>
            <a:p>
              <a:pPr algn="ctr"/>
              <a:r>
                <a:rPr lang="pt-BR" b="1" cap="small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Tempo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935841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BC4F4F-33EA-6EDD-56E6-8715171D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</a:t>
            </a:r>
            <a:r>
              <a:rPr lang="pt-BR" dirty="0">
                <a:solidFill>
                  <a:schemeClr val="accent3"/>
                </a:solidFill>
              </a:rPr>
              <a:t>explorar</a:t>
            </a:r>
            <a:r>
              <a:rPr lang="pt-BR" dirty="0"/>
              <a:t> mais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projeto de classes</a:t>
            </a:r>
            <a:r>
              <a:rPr lang="pt-BR" dirty="0"/>
              <a:t> em C++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0272A-9DBF-9A02-6291-D01D90EC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BCD7E263-A2B6-0041-8C08-0AE93FD84988}"/>
              </a:ext>
            </a:extLst>
          </p:cNvPr>
          <p:cNvGrpSpPr/>
          <p:nvPr/>
        </p:nvGrpSpPr>
        <p:grpSpPr>
          <a:xfrm>
            <a:off x="6632118" y="3006516"/>
            <a:ext cx="3154192" cy="2554545"/>
            <a:chOff x="6632118" y="3225651"/>
            <a:chExt cx="3154192" cy="2554545"/>
          </a:xfrm>
        </p:grpSpPr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D07D5E06-AE0A-3BCD-0D40-4A018F809784}"/>
                </a:ext>
              </a:extLst>
            </p:cNvPr>
            <p:cNvSpPr txBox="1"/>
            <p:nvPr/>
          </p:nvSpPr>
          <p:spPr>
            <a:xfrm>
              <a:off x="6632118" y="3225651"/>
              <a:ext cx="315419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Em jogos, vetores são muito usados para deslocar objetos na tela.</a:t>
              </a:r>
              <a:br>
                <a:rPr lang="pt-BR" sz="2000" dirty="0"/>
              </a:br>
              <a:br>
                <a:rPr lang="pt-BR" sz="2000" dirty="0"/>
              </a:br>
              <a:r>
                <a:rPr lang="pt-BR" sz="2000" dirty="0"/>
                <a:t>Que tal modelar uma </a:t>
              </a:r>
              <a:br>
                <a:rPr lang="pt-BR" sz="2000" dirty="0"/>
              </a:br>
              <a:r>
                <a:rPr lang="pt-BR" sz="2000" dirty="0"/>
                <a:t>                     </a:t>
              </a:r>
            </a:p>
            <a:p>
              <a:pPr algn="ctr"/>
              <a:r>
                <a:rPr lang="pt-BR" sz="2000" dirty="0"/>
                <a:t>                                 </a:t>
              </a:r>
            </a:p>
            <a:p>
              <a:pPr algn="ctr"/>
              <a:r>
                <a:rPr lang="pt-BR" sz="2000" dirty="0"/>
                <a:t>?</a:t>
              </a: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81D4B8E4-5308-90B5-7A19-57EFCC55C988}"/>
                </a:ext>
              </a:extLst>
            </p:cNvPr>
            <p:cNvSpPr/>
            <p:nvPr/>
          </p:nvSpPr>
          <p:spPr>
            <a:xfrm>
              <a:off x="7454570" y="4927749"/>
              <a:ext cx="1509288" cy="34864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cap="small" dirty="0">
                  <a:solidFill>
                    <a:schemeClr val="bg1"/>
                  </a:solidFill>
                </a:rPr>
                <a:t>Classe Vetor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9A81322-0182-051E-4375-0E4EF20580C2}"/>
              </a:ext>
            </a:extLst>
          </p:cNvPr>
          <p:cNvGrpSpPr/>
          <p:nvPr/>
        </p:nvGrpSpPr>
        <p:grpSpPr>
          <a:xfrm>
            <a:off x="1952636" y="2871407"/>
            <a:ext cx="3946046" cy="3170346"/>
            <a:chOff x="1952636" y="2871407"/>
            <a:chExt cx="3946046" cy="3170346"/>
          </a:xfrm>
        </p:grpSpPr>
        <p:sp>
          <p:nvSpPr>
            <p:cNvPr id="24" name="Retângulo: Cantos Superiores Arredondados 23">
              <a:extLst>
                <a:ext uri="{FF2B5EF4-FFF2-40B4-BE49-F238E27FC236}">
                  <a16:creationId xmlns:a16="http://schemas.microsoft.com/office/drawing/2014/main" id="{77B87FFF-ECFF-53E2-253B-E753F8B09E8D}"/>
                </a:ext>
              </a:extLst>
            </p:cNvPr>
            <p:cNvSpPr/>
            <p:nvPr/>
          </p:nvSpPr>
          <p:spPr>
            <a:xfrm>
              <a:off x="3466053" y="5693107"/>
              <a:ext cx="919212" cy="348646"/>
            </a:xfrm>
            <a:prstGeom prst="round2SameRect">
              <a:avLst>
                <a:gd name="adj1" fmla="val 0"/>
                <a:gd name="adj2" fmla="val 3292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cap="small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Tela</a:t>
              </a:r>
              <a:endParaRPr lang="pt-BR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62E41A77-D266-E8BC-A639-0B6193221786}"/>
                </a:ext>
              </a:extLst>
            </p:cNvPr>
            <p:cNvSpPr/>
            <p:nvPr/>
          </p:nvSpPr>
          <p:spPr>
            <a:xfrm>
              <a:off x="1952636" y="2871407"/>
              <a:ext cx="3946046" cy="2824765"/>
            </a:xfrm>
            <a:prstGeom prst="roundRect">
              <a:avLst>
                <a:gd name="adj" fmla="val 3232"/>
              </a:avLst>
            </a:prstGeom>
            <a:pattFill prst="pct5">
              <a:fgClr>
                <a:schemeClr val="bg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659804AE-9C7C-3C34-8667-A994C4B5B0E9}"/>
                </a:ext>
              </a:extLst>
            </p:cNvPr>
            <p:cNvGrpSpPr/>
            <p:nvPr/>
          </p:nvGrpSpPr>
          <p:grpSpPr>
            <a:xfrm>
              <a:off x="2553703" y="3037209"/>
              <a:ext cx="2678189" cy="2493161"/>
              <a:chOff x="2440877" y="3061629"/>
              <a:chExt cx="2678189" cy="2493161"/>
            </a:xfrm>
          </p:grpSpPr>
          <p:cxnSp>
            <p:nvCxnSpPr>
              <p:cNvPr id="15" name="Conector de Seta Reta 14">
                <a:extLst>
                  <a:ext uri="{FF2B5EF4-FFF2-40B4-BE49-F238E27FC236}">
                    <a16:creationId xmlns:a16="http://schemas.microsoft.com/office/drawing/2014/main" id="{3E14E088-3BFC-F3DF-E1B8-31C55728D0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0512" y="3721017"/>
                <a:ext cx="1628566" cy="903234"/>
              </a:xfrm>
              <a:prstGeom prst="straightConnector1">
                <a:avLst/>
              </a:prstGeom>
              <a:ln w="38100" cap="rnd">
                <a:solidFill>
                  <a:schemeClr val="accent3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ACA5975B-898B-99AE-F5E5-B30A222DD4F5}"/>
                  </a:ext>
                </a:extLst>
              </p:cNvPr>
              <p:cNvSpPr txBox="1"/>
              <p:nvPr/>
            </p:nvSpPr>
            <p:spPr>
              <a:xfrm>
                <a:off x="2440877" y="4940675"/>
                <a:ext cx="8240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cap="small" dirty="0"/>
                  <a:t>Objeto</a:t>
                </a:r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2A188581-337A-6574-F5FE-AE36C9E705A9}"/>
                  </a:ext>
                </a:extLst>
              </p:cNvPr>
              <p:cNvSpPr/>
              <p:nvPr/>
            </p:nvSpPr>
            <p:spPr>
              <a:xfrm>
                <a:off x="2702129" y="4551397"/>
                <a:ext cx="298383" cy="298383"/>
              </a:xfrm>
              <a:prstGeom prst="ellipse">
                <a:avLst/>
              </a:prstGeom>
              <a:solidFill>
                <a:schemeClr val="accent6">
                  <a:alpha val="25000"/>
                </a:schemeClr>
              </a:solidFill>
              <a:ln>
                <a:solidFill>
                  <a:schemeClr val="accent6">
                    <a:lumMod val="60000"/>
                    <a:lumOff val="40000"/>
                    <a:alpha val="2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DE46AF53-BEA2-AB35-C58A-BCF670AD132F}"/>
                  </a:ext>
                </a:extLst>
              </p:cNvPr>
              <p:cNvSpPr txBox="1"/>
              <p:nvPr/>
            </p:nvSpPr>
            <p:spPr>
              <a:xfrm>
                <a:off x="2506599" y="5247013"/>
                <a:ext cx="6815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dirty="0">
                    <a:latin typeface="Consolas" panose="020B0609020204030204" pitchFamily="49" charset="0"/>
                  </a:rPr>
                  <a:t>(x,y)</a:t>
                </a:r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E4AD5AC7-DBAC-4DDE-91D4-0CFB0E0AD95B}"/>
                  </a:ext>
                </a:extLst>
              </p:cNvPr>
              <p:cNvSpPr txBox="1"/>
              <p:nvPr/>
            </p:nvSpPr>
            <p:spPr>
              <a:xfrm>
                <a:off x="4437469" y="3061629"/>
                <a:ext cx="6815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dirty="0">
                    <a:latin typeface="Consolas" panose="020B0609020204030204" pitchFamily="49" charset="0"/>
                  </a:rPr>
                  <a:t>(x,y)</a:t>
                </a:r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8F1E1CED-E631-25AA-3E36-65D7F52E8703}"/>
                  </a:ext>
                </a:extLst>
              </p:cNvPr>
              <p:cNvSpPr/>
              <p:nvPr/>
            </p:nvSpPr>
            <p:spPr>
              <a:xfrm>
                <a:off x="4629078" y="3500198"/>
                <a:ext cx="298383" cy="298383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490627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BC4F4F-33EA-6EDD-56E6-8715171D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vetor pode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representado </a:t>
            </a:r>
            <a:r>
              <a:rPr lang="pt-BR" dirty="0"/>
              <a:t>por:</a:t>
            </a:r>
          </a:p>
          <a:p>
            <a:pPr lvl="1"/>
            <a:r>
              <a:rPr lang="pt-BR" dirty="0"/>
              <a:t>Coordenadas retangulares</a:t>
            </a:r>
          </a:p>
          <a:p>
            <a:pPr lvl="2"/>
            <a:r>
              <a:rPr lang="pt-BR" dirty="0"/>
              <a:t>Ponto no eixo cartesiano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0272A-9DBF-9A02-6291-D01D90EC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de Vetores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0D99366-F268-C1A7-A977-AD3C13DF6E3D}"/>
              </a:ext>
            </a:extLst>
          </p:cNvPr>
          <p:cNvGrpSpPr/>
          <p:nvPr/>
        </p:nvGrpSpPr>
        <p:grpSpPr>
          <a:xfrm>
            <a:off x="8414328" y="3351892"/>
            <a:ext cx="1872207" cy="2350496"/>
            <a:chOff x="1991545" y="3670792"/>
            <a:chExt cx="1872207" cy="2350496"/>
          </a:xfrm>
        </p:grpSpPr>
        <p:sp>
          <p:nvSpPr>
            <p:cNvPr id="5" name="Retângulo: Cantos Superiores Arredondados 4">
              <a:extLst>
                <a:ext uri="{FF2B5EF4-FFF2-40B4-BE49-F238E27FC236}">
                  <a16:creationId xmlns:a16="http://schemas.microsoft.com/office/drawing/2014/main" id="{97BEE678-2996-6DC2-AC58-A328C0C4336A}"/>
                </a:ext>
              </a:extLst>
            </p:cNvPr>
            <p:cNvSpPr/>
            <p:nvPr/>
          </p:nvSpPr>
          <p:spPr>
            <a:xfrm rot="16200000">
              <a:off x="1779227" y="4347828"/>
              <a:ext cx="792487" cy="359441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pt-BR" sz="1200"/>
                <a:t>Atributos</a:t>
              </a:r>
              <a:endParaRPr lang="pt-BR" sz="1600"/>
            </a:p>
          </p:txBody>
        </p:sp>
        <p:sp>
          <p:nvSpPr>
            <p:cNvPr id="6" name="Retângulo: Cantos Superiores Arredondados 5">
              <a:extLst>
                <a:ext uri="{FF2B5EF4-FFF2-40B4-BE49-F238E27FC236}">
                  <a16:creationId xmlns:a16="http://schemas.microsoft.com/office/drawing/2014/main" id="{56712AFC-A596-043A-2708-3AAB8E92AA43}"/>
                </a:ext>
              </a:extLst>
            </p:cNvPr>
            <p:cNvSpPr/>
            <p:nvPr/>
          </p:nvSpPr>
          <p:spPr>
            <a:xfrm rot="16200000">
              <a:off x="1775022" y="5286134"/>
              <a:ext cx="792487" cy="359441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Métodos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78CFB3DA-BF2F-948C-32D3-B3508CF7DCFB}"/>
                </a:ext>
              </a:extLst>
            </p:cNvPr>
            <p:cNvGrpSpPr/>
            <p:nvPr/>
          </p:nvGrpSpPr>
          <p:grpSpPr>
            <a:xfrm>
              <a:off x="2350985" y="4005064"/>
              <a:ext cx="1512767" cy="2016224"/>
              <a:chOff x="9210500" y="2991288"/>
              <a:chExt cx="1656184" cy="2086156"/>
            </a:xfrm>
          </p:grpSpPr>
          <p:sp>
            <p:nvSpPr>
              <p:cNvPr id="9" name="Retângulo: Cantos Superiores Arredondados 8">
                <a:extLst>
                  <a:ext uri="{FF2B5EF4-FFF2-40B4-BE49-F238E27FC236}">
                    <a16:creationId xmlns:a16="http://schemas.microsoft.com/office/drawing/2014/main" id="{B09A6765-8FA4-14BF-1893-264DD1FC530D}"/>
                  </a:ext>
                </a:extLst>
              </p:cNvPr>
              <p:cNvSpPr/>
              <p:nvPr/>
            </p:nvSpPr>
            <p:spPr>
              <a:xfrm>
                <a:off x="9210500" y="2991288"/>
                <a:ext cx="1656184" cy="1043078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/>
              <a:lstStyle/>
              <a:p>
                <a:pPr algn="ctr"/>
                <a:r>
                  <a:rPr lang="pt-BR" sz="1600" dirty="0"/>
                  <a:t>x</a:t>
                </a:r>
              </a:p>
              <a:p>
                <a:pPr algn="ctr"/>
                <a:r>
                  <a:rPr lang="pt-BR" sz="1600" dirty="0"/>
                  <a:t>y</a:t>
                </a:r>
              </a:p>
            </p:txBody>
          </p:sp>
          <p:sp>
            <p:nvSpPr>
              <p:cNvPr id="10" name="Retângulo: Cantos Superiores Arredondados 9">
                <a:extLst>
                  <a:ext uri="{FF2B5EF4-FFF2-40B4-BE49-F238E27FC236}">
                    <a16:creationId xmlns:a16="http://schemas.microsoft.com/office/drawing/2014/main" id="{E0A1396F-6585-B49F-59B9-3DC88ABC51CC}"/>
                  </a:ext>
                </a:extLst>
              </p:cNvPr>
              <p:cNvSpPr/>
              <p:nvPr/>
            </p:nvSpPr>
            <p:spPr>
              <a:xfrm>
                <a:off x="9210500" y="4034366"/>
                <a:ext cx="1656184" cy="1043078"/>
              </a:xfrm>
              <a:prstGeom prst="round2SameRect">
                <a:avLst>
                  <a:gd name="adj1" fmla="val 0"/>
                  <a:gd name="adj2" fmla="val 16020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Somar</a:t>
                </a:r>
              </a:p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Subtrair</a:t>
                </a:r>
              </a:p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Exibir</a:t>
                </a:r>
                <a:endParaRPr lang="pt-BR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8" name="Retângulo: Cantos Superiores Arredondados 7">
              <a:extLst>
                <a:ext uri="{FF2B5EF4-FFF2-40B4-BE49-F238E27FC236}">
                  <a16:creationId xmlns:a16="http://schemas.microsoft.com/office/drawing/2014/main" id="{6F30A875-18F2-4903-2F3E-C860F90E25AE}"/>
                </a:ext>
              </a:extLst>
            </p:cNvPr>
            <p:cNvSpPr/>
            <p:nvPr/>
          </p:nvSpPr>
          <p:spPr>
            <a:xfrm>
              <a:off x="2423593" y="3670792"/>
              <a:ext cx="1367550" cy="335744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1"/>
            <a:lstStyle/>
            <a:p>
              <a:pPr algn="ctr"/>
              <a:r>
                <a:rPr lang="pt-BR" cap="small" dirty="0"/>
                <a:t>Vetor</a:t>
              </a:r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A8B5012-0519-7E25-5553-63EEABD960DB}"/>
              </a:ext>
            </a:extLst>
          </p:cNvPr>
          <p:cNvSpPr txBox="1"/>
          <p:nvPr/>
        </p:nvSpPr>
        <p:spPr>
          <a:xfrm>
            <a:off x="5737943" y="3727876"/>
            <a:ext cx="205064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y;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B64B35BF-62DC-3520-5195-3E402CC5A6C2}"/>
              </a:ext>
            </a:extLst>
          </p:cNvPr>
          <p:cNvGrpSpPr/>
          <p:nvPr/>
        </p:nvGrpSpPr>
        <p:grpSpPr>
          <a:xfrm>
            <a:off x="2323729" y="3586823"/>
            <a:ext cx="2690252" cy="2189230"/>
            <a:chOff x="2323729" y="3586823"/>
            <a:chExt cx="2690252" cy="2189230"/>
          </a:xfrm>
        </p:grpSpPr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2B231ED3-4D8F-06C0-1D9C-4CEBDB1D52A9}"/>
                </a:ext>
              </a:extLst>
            </p:cNvPr>
            <p:cNvCxnSpPr>
              <a:cxnSpLocks/>
            </p:cNvCxnSpPr>
            <p:nvPr/>
          </p:nvCxnSpPr>
          <p:spPr>
            <a:xfrm>
              <a:off x="3067005" y="4572163"/>
              <a:ext cx="0" cy="83897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E42F672F-F5C8-8011-C5F8-F7675114E6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9832" y="4572163"/>
              <a:ext cx="367173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E57E7BBB-756C-AF7E-5ED8-2EE30E33803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66" y="4787865"/>
              <a:ext cx="0" cy="62911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6005B1AC-60FD-1725-FCA4-7E9795BC1E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9832" y="4787865"/>
              <a:ext cx="1672834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670A1498-6DAF-AE5C-1EBC-7C0379FCA5D6}"/>
                </a:ext>
              </a:extLst>
            </p:cNvPr>
            <p:cNvCxnSpPr/>
            <p:nvPr/>
          </p:nvCxnSpPr>
          <p:spPr>
            <a:xfrm>
              <a:off x="3641713" y="4431821"/>
              <a:ext cx="0" cy="964727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18937A29-7DF8-C55E-6666-F9EDA2C3FD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9832" y="4387216"/>
              <a:ext cx="941881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351D42E4-308F-7C57-16AE-2A0D2655F544}"/>
                </a:ext>
              </a:extLst>
            </p:cNvPr>
            <p:cNvSpPr/>
            <p:nvPr/>
          </p:nvSpPr>
          <p:spPr>
            <a:xfrm>
              <a:off x="3027946" y="4535009"/>
              <a:ext cx="74308" cy="743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5C8F7523-44CF-C5D3-56F7-3CFF749EDA6B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2719362" y="4787865"/>
              <a:ext cx="1614245" cy="608343"/>
            </a:xfrm>
            <a:prstGeom prst="straightConnector1">
              <a:avLst/>
            </a:prstGeom>
            <a:ln w="38100" cap="rnd">
              <a:solidFill>
                <a:schemeClr val="accent3">
                  <a:lumMod val="60000"/>
                  <a:lumOff val="4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4274B71C-FA88-DCF2-049E-B0037B995F7C}"/>
                </a:ext>
              </a:extLst>
            </p:cNvPr>
            <p:cNvSpPr txBox="1"/>
            <p:nvPr/>
          </p:nvSpPr>
          <p:spPr>
            <a:xfrm>
              <a:off x="3286255" y="3925377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(x,y)</a:t>
              </a: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A138714A-9B13-A2DF-CEFB-DE4B9B4FECC5}"/>
                </a:ext>
              </a:extLst>
            </p:cNvPr>
            <p:cNvSpPr/>
            <p:nvPr/>
          </p:nvSpPr>
          <p:spPr>
            <a:xfrm>
              <a:off x="3618038" y="4349422"/>
              <a:ext cx="74308" cy="743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971A4D86-443F-5BD1-356E-629CAF4A8CA0}"/>
                </a:ext>
              </a:extLst>
            </p:cNvPr>
            <p:cNvSpPr/>
            <p:nvPr/>
          </p:nvSpPr>
          <p:spPr>
            <a:xfrm>
              <a:off x="4333607" y="4750711"/>
              <a:ext cx="74308" cy="743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EDB1E267-9F10-13F3-B5AD-2ABA648014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9362" y="4613469"/>
              <a:ext cx="322418" cy="776127"/>
            </a:xfrm>
            <a:prstGeom prst="straightConnector1">
              <a:avLst/>
            </a:prstGeom>
            <a:ln w="38100" cap="rnd">
              <a:solidFill>
                <a:schemeClr val="accent3">
                  <a:lumMod val="60000"/>
                  <a:lumOff val="4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3E14E088-3BFC-F3DF-E1B8-31C55728D0D9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V="1">
              <a:off x="2726792" y="4412848"/>
              <a:ext cx="902128" cy="983700"/>
            </a:xfrm>
            <a:prstGeom prst="straightConnector1">
              <a:avLst/>
            </a:prstGeom>
            <a:ln w="38100" cap="rnd">
              <a:solidFill>
                <a:schemeClr val="accent3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97731B13-97DF-F331-C21F-BD92EF458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9833" y="3755873"/>
              <a:ext cx="0" cy="1850903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0A0B6265-9D5A-959D-79F3-30D95171C656}"/>
                </a:ext>
              </a:extLst>
            </p:cNvPr>
            <p:cNvCxnSpPr>
              <a:cxnSpLocks/>
            </p:cNvCxnSpPr>
            <p:nvPr/>
          </p:nvCxnSpPr>
          <p:spPr>
            <a:xfrm>
              <a:off x="2457592" y="5411138"/>
              <a:ext cx="2484628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DD962D88-365B-AA94-6486-56DF927B3638}"/>
                </a:ext>
              </a:extLst>
            </p:cNvPr>
            <p:cNvSpPr txBox="1"/>
            <p:nvPr/>
          </p:nvSpPr>
          <p:spPr>
            <a:xfrm>
              <a:off x="2323729" y="3586823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y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EAA85928-9168-7733-D1C1-3B34A8EA29C5}"/>
                </a:ext>
              </a:extLst>
            </p:cNvPr>
            <p:cNvSpPr txBox="1"/>
            <p:nvPr/>
          </p:nvSpPr>
          <p:spPr>
            <a:xfrm>
              <a:off x="4717105" y="5437499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263290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E50DC19-D134-C440-DD49-467F31AD8794}"/>
              </a:ext>
            </a:extLst>
          </p:cNvPr>
          <p:cNvGrpSpPr/>
          <p:nvPr/>
        </p:nvGrpSpPr>
        <p:grpSpPr>
          <a:xfrm>
            <a:off x="2287582" y="3590627"/>
            <a:ext cx="2517119" cy="2189457"/>
            <a:chOff x="5086131" y="3642026"/>
            <a:chExt cx="2517119" cy="2189457"/>
          </a:xfrm>
        </p:grpSpPr>
        <p:sp>
          <p:nvSpPr>
            <p:cNvPr id="30" name="Arco 29">
              <a:extLst>
                <a:ext uri="{FF2B5EF4-FFF2-40B4-BE49-F238E27FC236}">
                  <a16:creationId xmlns:a16="http://schemas.microsoft.com/office/drawing/2014/main" id="{3C14EB46-8F3B-0A43-B92A-1F11AA61983E}"/>
                </a:ext>
              </a:extLst>
            </p:cNvPr>
            <p:cNvSpPr/>
            <p:nvPr/>
          </p:nvSpPr>
          <p:spPr>
            <a:xfrm>
              <a:off x="5395234" y="5071553"/>
              <a:ext cx="581767" cy="576063"/>
            </a:xfrm>
            <a:prstGeom prst="arc">
              <a:avLst>
                <a:gd name="adj1" fmla="val 18015204"/>
                <a:gd name="adj2" fmla="val 1256720"/>
              </a:avLst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2B8466A7-D043-6D25-B575-9521181C9D9A}"/>
                </a:ext>
              </a:extLst>
            </p:cNvPr>
            <p:cNvCxnSpPr>
              <a:cxnSpLocks/>
            </p:cNvCxnSpPr>
            <p:nvPr/>
          </p:nvCxnSpPr>
          <p:spPr>
            <a:xfrm>
              <a:off x="6435843" y="4468278"/>
              <a:ext cx="0" cy="9837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11ACD677-55B9-4E65-83E4-0F463B8223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8573" y="4470312"/>
              <a:ext cx="941881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974ED640-6788-BFD1-C9A5-A37A91A6C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8574" y="3811303"/>
              <a:ext cx="0" cy="1850903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1BC7224D-A6F6-5C5A-C524-C92D54AC4496}"/>
                </a:ext>
              </a:extLst>
            </p:cNvPr>
            <p:cNvCxnSpPr>
              <a:cxnSpLocks/>
            </p:cNvCxnSpPr>
            <p:nvPr/>
          </p:nvCxnSpPr>
          <p:spPr>
            <a:xfrm>
              <a:off x="5256333" y="5466568"/>
              <a:ext cx="2252491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2B61444A-0E23-8378-08EC-D5318DF347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5533" y="4468278"/>
              <a:ext cx="902128" cy="983700"/>
            </a:xfrm>
            <a:prstGeom prst="straightConnector1">
              <a:avLst/>
            </a:prstGeom>
            <a:ln w="38100" cap="rnd">
              <a:solidFill>
                <a:schemeClr val="accent3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843674-508C-B636-E887-5901952CBAC5}"/>
                </a:ext>
              </a:extLst>
            </p:cNvPr>
            <p:cNvSpPr/>
            <p:nvPr/>
          </p:nvSpPr>
          <p:spPr>
            <a:xfrm>
              <a:off x="5978309" y="5028602"/>
              <a:ext cx="3080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/>
                <a:t>θ</a:t>
              </a:r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8E02BC82-4E36-419E-9236-7A83E0EB470B}"/>
                </a:ext>
              </a:extLst>
            </p:cNvPr>
            <p:cNvSpPr txBox="1"/>
            <p:nvPr/>
          </p:nvSpPr>
          <p:spPr>
            <a:xfrm>
              <a:off x="5733268" y="452714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latin typeface="Consolas" panose="020B0609020204030204" pitchFamily="49" charset="0"/>
                </a:rPr>
                <a:t>m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EDB57158-D938-1A91-2917-566702D34CBB}"/>
                </a:ext>
              </a:extLst>
            </p:cNvPr>
            <p:cNvSpPr txBox="1"/>
            <p:nvPr/>
          </p:nvSpPr>
          <p:spPr>
            <a:xfrm>
              <a:off x="7306374" y="5492929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DC634DDD-B178-FA21-60CC-216A341CDD7D}"/>
                </a:ext>
              </a:extLst>
            </p:cNvPr>
            <p:cNvSpPr txBox="1"/>
            <p:nvPr/>
          </p:nvSpPr>
          <p:spPr>
            <a:xfrm>
              <a:off x="5086131" y="3642026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y</a:t>
              </a:r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BC4F4F-33EA-6EDD-56E6-8715171D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vetor pode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representado </a:t>
            </a:r>
            <a:r>
              <a:rPr lang="pt-BR" dirty="0"/>
              <a:t>por:</a:t>
            </a:r>
          </a:p>
          <a:p>
            <a:pPr lvl="1"/>
            <a:r>
              <a:rPr lang="pt-BR" dirty="0"/>
              <a:t>Coordenadas polares</a:t>
            </a:r>
          </a:p>
          <a:p>
            <a:pPr lvl="2"/>
            <a:r>
              <a:rPr lang="pt-BR" dirty="0"/>
              <a:t>Magnitude e ângulo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0272A-9DBF-9A02-6291-D01D90EC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de Vetores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0D99366-F268-C1A7-A977-AD3C13DF6E3D}"/>
              </a:ext>
            </a:extLst>
          </p:cNvPr>
          <p:cNvGrpSpPr/>
          <p:nvPr/>
        </p:nvGrpSpPr>
        <p:grpSpPr>
          <a:xfrm>
            <a:off x="8414328" y="3351892"/>
            <a:ext cx="1872207" cy="2350496"/>
            <a:chOff x="1991545" y="3670792"/>
            <a:chExt cx="1872207" cy="2350496"/>
          </a:xfrm>
        </p:grpSpPr>
        <p:sp>
          <p:nvSpPr>
            <p:cNvPr id="5" name="Retângulo: Cantos Superiores Arredondados 4">
              <a:extLst>
                <a:ext uri="{FF2B5EF4-FFF2-40B4-BE49-F238E27FC236}">
                  <a16:creationId xmlns:a16="http://schemas.microsoft.com/office/drawing/2014/main" id="{97BEE678-2996-6DC2-AC58-A328C0C4336A}"/>
                </a:ext>
              </a:extLst>
            </p:cNvPr>
            <p:cNvSpPr/>
            <p:nvPr/>
          </p:nvSpPr>
          <p:spPr>
            <a:xfrm rot="16200000">
              <a:off x="1779227" y="4347828"/>
              <a:ext cx="792487" cy="359441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pt-BR" sz="1200"/>
                <a:t>Atributos</a:t>
              </a:r>
              <a:endParaRPr lang="pt-BR" sz="1600"/>
            </a:p>
          </p:txBody>
        </p:sp>
        <p:sp>
          <p:nvSpPr>
            <p:cNvPr id="6" name="Retângulo: Cantos Superiores Arredondados 5">
              <a:extLst>
                <a:ext uri="{FF2B5EF4-FFF2-40B4-BE49-F238E27FC236}">
                  <a16:creationId xmlns:a16="http://schemas.microsoft.com/office/drawing/2014/main" id="{56712AFC-A596-043A-2708-3AAB8E92AA43}"/>
                </a:ext>
              </a:extLst>
            </p:cNvPr>
            <p:cNvSpPr/>
            <p:nvPr/>
          </p:nvSpPr>
          <p:spPr>
            <a:xfrm rot="16200000">
              <a:off x="1775022" y="5286134"/>
              <a:ext cx="792487" cy="359441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Métodos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78CFB3DA-BF2F-948C-32D3-B3508CF7DCFB}"/>
                </a:ext>
              </a:extLst>
            </p:cNvPr>
            <p:cNvGrpSpPr/>
            <p:nvPr/>
          </p:nvGrpSpPr>
          <p:grpSpPr>
            <a:xfrm>
              <a:off x="2350985" y="4005064"/>
              <a:ext cx="1512767" cy="2016224"/>
              <a:chOff x="9210500" y="2991288"/>
              <a:chExt cx="1656184" cy="2086156"/>
            </a:xfrm>
          </p:grpSpPr>
          <p:sp>
            <p:nvSpPr>
              <p:cNvPr id="9" name="Retângulo: Cantos Superiores Arredondados 8">
                <a:extLst>
                  <a:ext uri="{FF2B5EF4-FFF2-40B4-BE49-F238E27FC236}">
                    <a16:creationId xmlns:a16="http://schemas.microsoft.com/office/drawing/2014/main" id="{B09A6765-8FA4-14BF-1893-264DD1FC530D}"/>
                  </a:ext>
                </a:extLst>
              </p:cNvPr>
              <p:cNvSpPr/>
              <p:nvPr/>
            </p:nvSpPr>
            <p:spPr>
              <a:xfrm>
                <a:off x="9210500" y="2991288"/>
                <a:ext cx="1656184" cy="1043078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/>
              <a:lstStyle/>
              <a:p>
                <a:pPr algn="ctr"/>
                <a:r>
                  <a:rPr lang="pt-BR" sz="1600" dirty="0"/>
                  <a:t>mag</a:t>
                </a:r>
              </a:p>
              <a:p>
                <a:pPr algn="ctr"/>
                <a:r>
                  <a:rPr lang="pt-BR" sz="1600" dirty="0"/>
                  <a:t>ang</a:t>
                </a:r>
              </a:p>
            </p:txBody>
          </p:sp>
          <p:sp>
            <p:nvSpPr>
              <p:cNvPr id="10" name="Retângulo: Cantos Superiores Arredondados 9">
                <a:extLst>
                  <a:ext uri="{FF2B5EF4-FFF2-40B4-BE49-F238E27FC236}">
                    <a16:creationId xmlns:a16="http://schemas.microsoft.com/office/drawing/2014/main" id="{E0A1396F-6585-B49F-59B9-3DC88ABC51CC}"/>
                  </a:ext>
                </a:extLst>
              </p:cNvPr>
              <p:cNvSpPr/>
              <p:nvPr/>
            </p:nvSpPr>
            <p:spPr>
              <a:xfrm>
                <a:off x="9210500" y="4034366"/>
                <a:ext cx="1656184" cy="1043078"/>
              </a:xfrm>
              <a:prstGeom prst="round2SameRect">
                <a:avLst>
                  <a:gd name="adj1" fmla="val 0"/>
                  <a:gd name="adj2" fmla="val 16020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Somar</a:t>
                </a:r>
              </a:p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Subtrair</a:t>
                </a:r>
              </a:p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Exibir</a:t>
                </a:r>
                <a:endParaRPr lang="pt-BR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8" name="Retângulo: Cantos Superiores Arredondados 7">
              <a:extLst>
                <a:ext uri="{FF2B5EF4-FFF2-40B4-BE49-F238E27FC236}">
                  <a16:creationId xmlns:a16="http://schemas.microsoft.com/office/drawing/2014/main" id="{6F30A875-18F2-4903-2F3E-C860F90E25AE}"/>
                </a:ext>
              </a:extLst>
            </p:cNvPr>
            <p:cNvSpPr/>
            <p:nvPr/>
          </p:nvSpPr>
          <p:spPr>
            <a:xfrm>
              <a:off x="2423593" y="3670792"/>
              <a:ext cx="1367550" cy="335744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1"/>
            <a:lstStyle/>
            <a:p>
              <a:pPr algn="ctr"/>
              <a:r>
                <a:rPr lang="pt-BR" cap="small" dirty="0"/>
                <a:t>Vetor</a:t>
              </a:r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A8B5012-0519-7E25-5553-63EEABD960DB}"/>
              </a:ext>
            </a:extLst>
          </p:cNvPr>
          <p:cNvSpPr txBox="1"/>
          <p:nvPr/>
        </p:nvSpPr>
        <p:spPr>
          <a:xfrm>
            <a:off x="5604135" y="3727876"/>
            <a:ext cx="178424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mag;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ang;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9692915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BC4F4F-33EA-6EDD-56E6-8715171D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guardar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as duas representações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Um membro vai indicar a </a:t>
            </a:r>
            <a:r>
              <a:rPr lang="pt-BR" dirty="0">
                <a:solidFill>
                  <a:schemeClr val="accent3"/>
                </a:solidFill>
              </a:rPr>
              <a:t>representação padrão</a:t>
            </a:r>
          </a:p>
          <a:p>
            <a:pPr lvl="2"/>
            <a:r>
              <a:rPr lang="pt-BR" dirty="0"/>
              <a:t>Coordenadas Retangulares (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RET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Coordenadas Polares (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POL</a:t>
            </a:r>
            <a:r>
              <a:rPr lang="pt-BR" dirty="0"/>
              <a:t>)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0272A-9DBF-9A02-6291-D01D90EC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de Vetores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C1DC4F2-52CD-C40F-4B99-D923CEFCD0B8}"/>
              </a:ext>
            </a:extLst>
          </p:cNvPr>
          <p:cNvGrpSpPr/>
          <p:nvPr/>
        </p:nvGrpSpPr>
        <p:grpSpPr>
          <a:xfrm>
            <a:off x="8414328" y="3233533"/>
            <a:ext cx="1872207" cy="2950582"/>
            <a:chOff x="8414328" y="3233533"/>
            <a:chExt cx="1872207" cy="2950582"/>
          </a:xfrm>
        </p:grpSpPr>
        <p:sp>
          <p:nvSpPr>
            <p:cNvPr id="5" name="Retângulo: Cantos Superiores Arredondados 4">
              <a:extLst>
                <a:ext uri="{FF2B5EF4-FFF2-40B4-BE49-F238E27FC236}">
                  <a16:creationId xmlns:a16="http://schemas.microsoft.com/office/drawing/2014/main" id="{97BEE678-2996-6DC2-AC58-A328C0C4336A}"/>
                </a:ext>
              </a:extLst>
            </p:cNvPr>
            <p:cNvSpPr/>
            <p:nvPr/>
          </p:nvSpPr>
          <p:spPr>
            <a:xfrm rot="16200000">
              <a:off x="8007242" y="4184866"/>
              <a:ext cx="1182027" cy="359441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pt-BR" sz="1200"/>
                <a:t>Atributos</a:t>
              </a:r>
              <a:endParaRPr lang="pt-BR" sz="1600"/>
            </a:p>
          </p:txBody>
        </p:sp>
        <p:sp>
          <p:nvSpPr>
            <p:cNvPr id="6" name="Retângulo: Cantos Superiores Arredondados 5">
              <a:extLst>
                <a:ext uri="{FF2B5EF4-FFF2-40B4-BE49-F238E27FC236}">
                  <a16:creationId xmlns:a16="http://schemas.microsoft.com/office/drawing/2014/main" id="{56712AFC-A596-043A-2708-3AAB8E92AA43}"/>
                </a:ext>
              </a:extLst>
            </p:cNvPr>
            <p:cNvSpPr/>
            <p:nvPr/>
          </p:nvSpPr>
          <p:spPr>
            <a:xfrm rot="16200000">
              <a:off x="8197805" y="5448962"/>
              <a:ext cx="792487" cy="359441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Métodos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78CFB3DA-BF2F-948C-32D3-B3508CF7DCFB}"/>
                </a:ext>
              </a:extLst>
            </p:cNvPr>
            <p:cNvGrpSpPr/>
            <p:nvPr/>
          </p:nvGrpSpPr>
          <p:grpSpPr>
            <a:xfrm>
              <a:off x="8773768" y="3572850"/>
              <a:ext cx="1512767" cy="2611265"/>
              <a:chOff x="9210500" y="2375608"/>
              <a:chExt cx="1656184" cy="2701836"/>
            </a:xfrm>
          </p:grpSpPr>
          <p:sp>
            <p:nvSpPr>
              <p:cNvPr id="9" name="Retângulo: Cantos Superiores Arredondados 8">
                <a:extLst>
                  <a:ext uri="{FF2B5EF4-FFF2-40B4-BE49-F238E27FC236}">
                    <a16:creationId xmlns:a16="http://schemas.microsoft.com/office/drawing/2014/main" id="{B09A6765-8FA4-14BF-1893-264DD1FC530D}"/>
                  </a:ext>
                </a:extLst>
              </p:cNvPr>
              <p:cNvSpPr/>
              <p:nvPr/>
            </p:nvSpPr>
            <p:spPr>
              <a:xfrm>
                <a:off x="9210500" y="2375608"/>
                <a:ext cx="1656184" cy="1658758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/>
              <a:lstStyle/>
              <a:p>
                <a:pPr algn="ctr"/>
                <a:r>
                  <a:rPr lang="pt-BR" sz="1600" dirty="0"/>
                  <a:t>x</a:t>
                </a:r>
                <a:br>
                  <a:rPr lang="pt-BR" sz="1600" dirty="0"/>
                </a:br>
                <a:r>
                  <a:rPr lang="pt-BR" sz="1600" dirty="0"/>
                  <a:t>y</a:t>
                </a:r>
              </a:p>
              <a:p>
                <a:pPr algn="ctr"/>
                <a:r>
                  <a:rPr lang="pt-BR" sz="1600" dirty="0"/>
                  <a:t>mag</a:t>
                </a:r>
              </a:p>
              <a:p>
                <a:pPr algn="ctr"/>
                <a:r>
                  <a:rPr lang="pt-BR" sz="1600" dirty="0"/>
                  <a:t>ang</a:t>
                </a:r>
              </a:p>
              <a:p>
                <a:pPr algn="ctr"/>
                <a:r>
                  <a:rPr lang="pt-BR" sz="1600" dirty="0">
                    <a:solidFill>
                      <a:schemeClr val="accent3"/>
                    </a:solidFill>
                  </a:rPr>
                  <a:t>rep</a:t>
                </a:r>
              </a:p>
            </p:txBody>
          </p:sp>
          <p:sp>
            <p:nvSpPr>
              <p:cNvPr id="10" name="Retângulo: Cantos Superiores Arredondados 9">
                <a:extLst>
                  <a:ext uri="{FF2B5EF4-FFF2-40B4-BE49-F238E27FC236}">
                    <a16:creationId xmlns:a16="http://schemas.microsoft.com/office/drawing/2014/main" id="{E0A1396F-6585-B49F-59B9-3DC88ABC51CC}"/>
                  </a:ext>
                </a:extLst>
              </p:cNvPr>
              <p:cNvSpPr/>
              <p:nvPr/>
            </p:nvSpPr>
            <p:spPr>
              <a:xfrm>
                <a:off x="9210500" y="4034366"/>
                <a:ext cx="1656184" cy="1043078"/>
              </a:xfrm>
              <a:prstGeom prst="round2SameRect">
                <a:avLst>
                  <a:gd name="adj1" fmla="val 0"/>
                  <a:gd name="adj2" fmla="val 16020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Somar</a:t>
                </a:r>
              </a:p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Subtrair</a:t>
                </a:r>
              </a:p>
              <a:p>
                <a:pPr algn="ctr"/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Exibir</a:t>
                </a:r>
              </a:p>
            </p:txBody>
          </p:sp>
        </p:grpSp>
        <p:sp>
          <p:nvSpPr>
            <p:cNvPr id="8" name="Retângulo: Cantos Superiores Arredondados 7">
              <a:extLst>
                <a:ext uri="{FF2B5EF4-FFF2-40B4-BE49-F238E27FC236}">
                  <a16:creationId xmlns:a16="http://schemas.microsoft.com/office/drawing/2014/main" id="{6F30A875-18F2-4903-2F3E-C860F90E25AE}"/>
                </a:ext>
              </a:extLst>
            </p:cNvPr>
            <p:cNvSpPr/>
            <p:nvPr/>
          </p:nvSpPr>
          <p:spPr>
            <a:xfrm>
              <a:off x="8846376" y="3233533"/>
              <a:ext cx="1367550" cy="335744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1"/>
            <a:lstStyle/>
            <a:p>
              <a:pPr algn="ctr"/>
              <a:r>
                <a:rPr lang="pt-BR" cap="small" dirty="0"/>
                <a:t>Vetor</a:t>
              </a:r>
            </a:p>
          </p:txBody>
        </p: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FA052C08-0A5E-B0D8-AE0F-8D72A9DCE5AE}"/>
              </a:ext>
            </a:extLst>
          </p:cNvPr>
          <p:cNvGrpSpPr/>
          <p:nvPr/>
        </p:nvGrpSpPr>
        <p:grpSpPr>
          <a:xfrm>
            <a:off x="2429144" y="4212748"/>
            <a:ext cx="1809615" cy="1850903"/>
            <a:chOff x="2174900" y="3811303"/>
            <a:chExt cx="1809615" cy="1850903"/>
          </a:xfrm>
        </p:grpSpPr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4274B71C-FA88-DCF2-049E-B0037B995F7C}"/>
                </a:ext>
              </a:extLst>
            </p:cNvPr>
            <p:cNvSpPr txBox="1"/>
            <p:nvPr/>
          </p:nvSpPr>
          <p:spPr>
            <a:xfrm>
              <a:off x="3003563" y="3980807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(x,y)</a:t>
              </a: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670A1498-6DAF-AE5C-1EBC-7C0379FCA5D6}"/>
                </a:ext>
              </a:extLst>
            </p:cNvPr>
            <p:cNvCxnSpPr/>
            <p:nvPr/>
          </p:nvCxnSpPr>
          <p:spPr>
            <a:xfrm>
              <a:off x="3359021" y="4487251"/>
              <a:ext cx="0" cy="964727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18937A29-7DF8-C55E-6666-F9EDA2C3FD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7140" y="4442646"/>
              <a:ext cx="941881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97731B13-97DF-F331-C21F-BD92EF458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7141" y="3811303"/>
              <a:ext cx="0" cy="1850903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0A0B6265-9D5A-959D-79F3-30D95171C656}"/>
                </a:ext>
              </a:extLst>
            </p:cNvPr>
            <p:cNvCxnSpPr>
              <a:cxnSpLocks/>
            </p:cNvCxnSpPr>
            <p:nvPr/>
          </p:nvCxnSpPr>
          <p:spPr>
            <a:xfrm>
              <a:off x="2174900" y="5466568"/>
              <a:ext cx="1809615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3E14E088-3BFC-F3DF-E1B8-31C55728D0D9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V="1">
              <a:off x="2444100" y="4468278"/>
              <a:ext cx="902128" cy="983700"/>
            </a:xfrm>
            <a:prstGeom prst="straightConnector1">
              <a:avLst/>
            </a:prstGeom>
            <a:ln w="38100" cap="rnd">
              <a:solidFill>
                <a:schemeClr val="accent3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A138714A-9B13-A2DF-CEFB-DE4B9B4FECC5}"/>
                </a:ext>
              </a:extLst>
            </p:cNvPr>
            <p:cNvSpPr/>
            <p:nvPr/>
          </p:nvSpPr>
          <p:spPr>
            <a:xfrm>
              <a:off x="3335346" y="4404852"/>
              <a:ext cx="74308" cy="743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7DA2A4A0-797E-E0A7-42B7-FF0901FE94B1}"/>
              </a:ext>
            </a:extLst>
          </p:cNvPr>
          <p:cNvGrpSpPr/>
          <p:nvPr/>
        </p:nvGrpSpPr>
        <p:grpSpPr>
          <a:xfrm>
            <a:off x="5510577" y="4212748"/>
            <a:ext cx="1809615" cy="1850903"/>
            <a:chOff x="5256333" y="3811303"/>
            <a:chExt cx="1809615" cy="1850903"/>
          </a:xfrm>
        </p:grpSpPr>
        <p:sp>
          <p:nvSpPr>
            <p:cNvPr id="50" name="Arco 49">
              <a:extLst>
                <a:ext uri="{FF2B5EF4-FFF2-40B4-BE49-F238E27FC236}">
                  <a16:creationId xmlns:a16="http://schemas.microsoft.com/office/drawing/2014/main" id="{8DF90AF1-F67F-C637-AD1E-0676E27A6B25}"/>
                </a:ext>
              </a:extLst>
            </p:cNvPr>
            <p:cNvSpPr/>
            <p:nvPr/>
          </p:nvSpPr>
          <p:spPr>
            <a:xfrm>
              <a:off x="5395234" y="5071553"/>
              <a:ext cx="581767" cy="576063"/>
            </a:xfrm>
            <a:prstGeom prst="arc">
              <a:avLst>
                <a:gd name="adj1" fmla="val 18015204"/>
                <a:gd name="adj2" fmla="val 1256720"/>
              </a:avLst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543B9B29-E528-25F1-B427-8AB3B7087938}"/>
                </a:ext>
              </a:extLst>
            </p:cNvPr>
            <p:cNvCxnSpPr>
              <a:cxnSpLocks/>
            </p:cNvCxnSpPr>
            <p:nvPr/>
          </p:nvCxnSpPr>
          <p:spPr>
            <a:xfrm>
              <a:off x="6435843" y="4468278"/>
              <a:ext cx="0" cy="9837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50CB18CE-2B00-F93A-3178-A12BE0927C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8573" y="4470312"/>
              <a:ext cx="941881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A85F7DDE-922C-1FF3-B4E7-A8AEA683CB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8574" y="3811303"/>
              <a:ext cx="0" cy="1850903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E295436F-763B-118A-90CC-63C8CD45FB43}"/>
                </a:ext>
              </a:extLst>
            </p:cNvPr>
            <p:cNvCxnSpPr>
              <a:cxnSpLocks/>
            </p:cNvCxnSpPr>
            <p:nvPr/>
          </p:nvCxnSpPr>
          <p:spPr>
            <a:xfrm>
              <a:off x="5256333" y="5466568"/>
              <a:ext cx="1809615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4917DD52-1E1E-9BD3-65D8-CB5C041432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5533" y="4468278"/>
              <a:ext cx="902128" cy="983700"/>
            </a:xfrm>
            <a:prstGeom prst="straightConnector1">
              <a:avLst/>
            </a:prstGeom>
            <a:ln w="38100" cap="rnd">
              <a:solidFill>
                <a:schemeClr val="accent3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F358B14C-5396-46ED-7FCB-03C7E18012E8}"/>
                </a:ext>
              </a:extLst>
            </p:cNvPr>
            <p:cNvSpPr/>
            <p:nvPr/>
          </p:nvSpPr>
          <p:spPr>
            <a:xfrm>
              <a:off x="5978309" y="5028602"/>
              <a:ext cx="3080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/>
                <a:t>θ</a:t>
              </a:r>
              <a:endParaRPr lang="pt-BR" dirty="0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1114A10C-F404-19CB-DC6E-5EEDA04D96CB}"/>
                </a:ext>
              </a:extLst>
            </p:cNvPr>
            <p:cNvSpPr txBox="1"/>
            <p:nvPr/>
          </p:nvSpPr>
          <p:spPr>
            <a:xfrm>
              <a:off x="5733268" y="452714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latin typeface="Consolas" panose="020B0609020204030204" pitchFamily="49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227994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0AE19-F4FE-058F-D020-DC4EBEBE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de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F23CFE-C628-F914-A4EC-503DE304D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declaração</a:t>
            </a:r>
            <a:r>
              <a:rPr lang="pt-BR" dirty="0"/>
              <a:t> da classe: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73AAF6E-8BA9-7E1A-E688-18B3F2925A40}"/>
              </a:ext>
            </a:extLst>
          </p:cNvPr>
          <p:cNvSpPr txBox="1"/>
          <p:nvPr/>
        </p:nvSpPr>
        <p:spPr>
          <a:xfrm>
            <a:off x="1732702" y="2504379"/>
            <a:ext cx="933619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Coord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x, y;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coordenadas cartesianas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mag;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comprimento do vetor</a:t>
            </a:r>
          </a:p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ang;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ângulo do vetor em graus</a:t>
            </a:r>
          </a:p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Coord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rep;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representação padrão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400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SetMag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ajusta magnitude com base em (x,y)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SetAng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ajusta ângulo com base em (x,y)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SetX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ajusta posição x com base em magnitude e ângulo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SetY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ajusta posição y com base em magnitude e ângulo</a:t>
            </a: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4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84862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6A180AB-A18C-7249-2CE1-6FFB59C1E23D}"/>
              </a:ext>
            </a:extLst>
          </p:cNvPr>
          <p:cNvSpPr/>
          <p:nvPr/>
        </p:nvSpPr>
        <p:spPr>
          <a:xfrm>
            <a:off x="2033982" y="3421194"/>
            <a:ext cx="5856620" cy="878716"/>
          </a:xfrm>
          <a:prstGeom prst="roundRect">
            <a:avLst>
              <a:gd name="adj" fmla="val 10000"/>
            </a:avLst>
          </a:prstGeom>
          <a:solidFill>
            <a:schemeClr val="accent6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3289CD6-2ADE-040A-E479-81F64AE21594}"/>
              </a:ext>
            </a:extLst>
          </p:cNvPr>
          <p:cNvSpPr/>
          <p:nvPr/>
        </p:nvSpPr>
        <p:spPr>
          <a:xfrm>
            <a:off x="2033981" y="4464949"/>
            <a:ext cx="5856621" cy="1579012"/>
          </a:xfrm>
          <a:prstGeom prst="roundRect">
            <a:avLst>
              <a:gd name="adj" fmla="val 8634"/>
            </a:avLst>
          </a:prstGeom>
          <a:solidFill>
            <a:schemeClr val="accent6">
              <a:lumMod val="50000"/>
              <a:alpha val="3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30AE19-F4FE-058F-D020-DC4EBEBE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de Vetores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1FE1195-A2D4-CEC2-B5E9-18A59D23F23A}"/>
              </a:ext>
            </a:extLst>
          </p:cNvPr>
          <p:cNvSpPr/>
          <p:nvPr/>
        </p:nvSpPr>
        <p:spPr>
          <a:xfrm>
            <a:off x="2033981" y="2529097"/>
            <a:ext cx="5856620" cy="727058"/>
          </a:xfrm>
          <a:prstGeom prst="roundRect">
            <a:avLst>
              <a:gd name="adj" fmla="val 10000"/>
            </a:avLst>
          </a:prstGeom>
          <a:solidFill>
            <a:schemeClr val="accent6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546F1448-30C1-1697-97B7-3420BA20B96B}"/>
              </a:ext>
            </a:extLst>
          </p:cNvPr>
          <p:cNvSpPr/>
          <p:nvPr/>
        </p:nvSpPr>
        <p:spPr>
          <a:xfrm>
            <a:off x="7324119" y="2438782"/>
            <a:ext cx="1342608" cy="3147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Construtores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6281C50-721F-7E12-1589-3EB10E12B83A}"/>
              </a:ext>
            </a:extLst>
          </p:cNvPr>
          <p:cNvSpPr/>
          <p:nvPr/>
        </p:nvSpPr>
        <p:spPr>
          <a:xfrm>
            <a:off x="7318096" y="3346470"/>
            <a:ext cx="1348632" cy="3147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Métodos Inline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DFFBEB3-B551-EC48-33D1-40524C762303}"/>
              </a:ext>
            </a:extLst>
          </p:cNvPr>
          <p:cNvSpPr/>
          <p:nvPr/>
        </p:nvSpPr>
        <p:spPr>
          <a:xfrm>
            <a:off x="7318095" y="4403305"/>
            <a:ext cx="1348632" cy="3147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Operações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73AAF6E-8BA9-7E1A-E688-18B3F2925A40}"/>
              </a:ext>
            </a:extLst>
          </p:cNvPr>
          <p:cNvSpPr txBox="1"/>
          <p:nvPr/>
        </p:nvSpPr>
        <p:spPr>
          <a:xfrm>
            <a:off x="1732702" y="1783560"/>
            <a:ext cx="9336196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n1,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n2, </a:t>
            </a:r>
            <a:r>
              <a:rPr lang="pt-BR" sz="1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Coord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tipo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Magnitude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           {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mag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              {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ang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SetCoord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Coord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 { rep =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operator+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operator-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operator-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operator*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operator*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ostream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operator&lt;&lt;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ostream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Vetor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64636456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Preto Amarelo">
      <a:dk1>
        <a:srgbClr val="000000"/>
      </a:dk1>
      <a:lt1>
        <a:srgbClr val="FFFFFF"/>
      </a:lt1>
      <a:dk2>
        <a:srgbClr val="1F2123"/>
      </a:dk2>
      <a:lt2>
        <a:srgbClr val="E0E4E5"/>
      </a:lt2>
      <a:accent1>
        <a:srgbClr val="7E97AD"/>
      </a:accent1>
      <a:accent2>
        <a:srgbClr val="F03288"/>
      </a:accent2>
      <a:accent3>
        <a:srgbClr val="FFD88B"/>
      </a:accent3>
      <a:accent4>
        <a:srgbClr val="00B0F0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z" id="{4231F1B5-1F62-4574-BA52-FA33375A92C3}" vid="{4A7494C5-CB9F-4A7F-82DD-565F1CF62156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Luz</Template>
  <TotalTime>5269</TotalTime>
  <Words>2457</Words>
  <Application>Microsoft Office PowerPoint</Application>
  <PresentationFormat>Widescreen</PresentationFormat>
  <Paragraphs>448</Paragraphs>
  <Slides>25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4" baseType="lpstr">
      <vt:lpstr>Bahnschrift</vt:lpstr>
      <vt:lpstr>Brush Script MT</vt:lpstr>
      <vt:lpstr>Calibri</vt:lpstr>
      <vt:lpstr>Cambria Math</vt:lpstr>
      <vt:lpstr>Consolas</vt:lpstr>
      <vt:lpstr>Wingdings</vt:lpstr>
      <vt:lpstr>Wingdings 2</vt:lpstr>
      <vt:lpstr>Wingdings 3</vt:lpstr>
      <vt:lpstr>Metro</vt:lpstr>
      <vt:lpstr>Projetando classes</vt:lpstr>
      <vt:lpstr>Introdução</vt:lpstr>
      <vt:lpstr>Introdução</vt:lpstr>
      <vt:lpstr>Introdução</vt:lpstr>
      <vt:lpstr>Representação de Vetores</vt:lpstr>
      <vt:lpstr>Representação de Vetores</vt:lpstr>
      <vt:lpstr>Representação de Vetores</vt:lpstr>
      <vt:lpstr>Representação de Vetores</vt:lpstr>
      <vt:lpstr>Representação de Vetores</vt:lpstr>
      <vt:lpstr>Representação de Vetores</vt:lpstr>
      <vt:lpstr>Representação de Vetores</vt:lpstr>
      <vt:lpstr>Representação de Vetores</vt:lpstr>
      <vt:lpstr>Operações com Vetores</vt:lpstr>
      <vt:lpstr>Operações com Vetores</vt:lpstr>
      <vt:lpstr>Operações com Vetores</vt:lpstr>
      <vt:lpstr>Operações com Vetores</vt:lpstr>
      <vt:lpstr>Soma de Vetores</vt:lpstr>
      <vt:lpstr>Multiplicação Por Escalar</vt:lpstr>
      <vt:lpstr>Subtração e Inversão</vt:lpstr>
      <vt:lpstr>Exibição de Vetores</vt:lpstr>
      <vt:lpstr>Exibição de Vetores</vt:lpstr>
      <vt:lpstr>Exibição de Vetores</vt:lpstr>
      <vt:lpstr>Exibição de Vetores</vt:lpstr>
      <vt:lpstr>Resumo</vt:lpstr>
      <vt:lpstr>Apresentação do PowerPoint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Introdução;Programação</cp:keywords>
  <cp:lastModifiedBy>Judson Santiago</cp:lastModifiedBy>
  <cp:revision>18</cp:revision>
  <dcterms:created xsi:type="dcterms:W3CDTF">2009-02-25T19:16:57Z</dcterms:created>
  <dcterms:modified xsi:type="dcterms:W3CDTF">2023-04-08T16:17:26Z</dcterms:modified>
</cp:coreProperties>
</file>