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348" r:id="rId2"/>
    <p:sldId id="416" r:id="rId3"/>
    <p:sldId id="414" r:id="rId4"/>
    <p:sldId id="382" r:id="rId5"/>
    <p:sldId id="419" r:id="rId6"/>
    <p:sldId id="418" r:id="rId7"/>
    <p:sldId id="420" r:id="rId8"/>
    <p:sldId id="421" r:id="rId9"/>
    <p:sldId id="422" r:id="rId10"/>
    <p:sldId id="429" r:id="rId11"/>
    <p:sldId id="424" r:id="rId12"/>
    <p:sldId id="425" r:id="rId13"/>
    <p:sldId id="426" r:id="rId14"/>
    <p:sldId id="427" r:id="rId15"/>
    <p:sldId id="289" r:id="rId16"/>
    <p:sldId id="428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A9DD-072D-4CAF-BCDE-74654F0C5576}" v="76" dt="2022-09-22T23:56:36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40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1D7A9DD-072D-4CAF-BCDE-74654F0C5576}"/>
    <pc:docChg chg="undo redo custSel addSld delSld modSld sldOrd modMainMaster">
      <pc:chgData name="Judson Santiago" userId="ebb108da2f256286" providerId="LiveId" clId="{D1D7A9DD-072D-4CAF-BCDE-74654F0C5576}" dt="2022-09-23T20:59:44.397" v="4158" actId="478"/>
      <pc:docMkLst>
        <pc:docMk/>
      </pc:docMkLst>
      <pc:sldChg chg="addSp delSp modSp mod modNotesTx">
        <pc:chgData name="Judson Santiago" userId="ebb108da2f256286" providerId="LiveId" clId="{D1D7A9DD-072D-4CAF-BCDE-74654F0C5576}" dt="2022-09-22T23:38:33.226" v="3744" actId="20577"/>
        <pc:sldMkLst>
          <pc:docMk/>
          <pc:sldMk cId="0" sldId="289"/>
        </pc:sldMkLst>
        <pc:spChg chg="mod">
          <ac:chgData name="Judson Santiago" userId="ebb108da2f256286" providerId="LiveId" clId="{D1D7A9DD-072D-4CAF-BCDE-74654F0C5576}" dt="2022-09-22T23:38:07.996" v="3721" actId="20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5" creationId="{5571BB85-0D6E-D5A0-E640-15D2F87FEEEA}"/>
          </ac:spMkLst>
        </pc:spChg>
        <pc:spChg chg="del">
          <ac:chgData name="Judson Santiago" userId="ebb108da2f256286" providerId="LiveId" clId="{D1D7A9DD-072D-4CAF-BCDE-74654F0C5576}" dt="2022-09-20T02:44:46.927" v="280" actId="478"/>
          <ac:spMkLst>
            <pc:docMk/>
            <pc:sldMk cId="0" sldId="289"/>
            <ac:spMk id="5" creationId="{6390DEF1-2ECE-4FB7-4CE4-97D8963E6057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6" creationId="{03A647F5-19D3-407B-B3F1-DC36185FB516}"/>
          </ac:spMkLst>
        </pc:spChg>
        <pc:spChg chg="mod">
          <ac:chgData name="Judson Santiago" userId="ebb108da2f256286" providerId="LiveId" clId="{D1D7A9DD-072D-4CAF-BCDE-74654F0C5576}" dt="2022-09-22T23:33:09.650" v="3673" actId="20577"/>
          <ac:spMkLst>
            <pc:docMk/>
            <pc:sldMk cId="0" sldId="289"/>
            <ac:spMk id="7" creationId="{E5ED0B86-AB54-1721-678E-A831453022C7}"/>
          </ac:spMkLst>
        </pc:spChg>
        <pc:spChg chg="mod">
          <ac:chgData name="Judson Santiago" userId="ebb108da2f256286" providerId="LiveId" clId="{D1D7A9DD-072D-4CAF-BCDE-74654F0C5576}" dt="2022-09-22T23:33:21.698" v="3677" actId="20577"/>
          <ac:spMkLst>
            <pc:docMk/>
            <pc:sldMk cId="0" sldId="289"/>
            <ac:spMk id="8" creationId="{75BB5EDB-FBE3-DFF9-5FB3-C4E423F8DBBA}"/>
          </ac:spMkLst>
        </pc:spChg>
        <pc:spChg chg="mod">
          <ac:chgData name="Judson Santiago" userId="ebb108da2f256286" providerId="LiveId" clId="{D1D7A9DD-072D-4CAF-BCDE-74654F0C5576}" dt="2022-09-22T23:33:30.217" v="3679" actId="20577"/>
          <ac:spMkLst>
            <pc:docMk/>
            <pc:sldMk cId="0" sldId="289"/>
            <ac:spMk id="9" creationId="{B56D09B5-4A1B-D921-5F78-81F524DFD919}"/>
          </ac:spMkLst>
        </pc:spChg>
        <pc:spChg chg="mod">
          <ac:chgData name="Judson Santiago" userId="ebb108da2f256286" providerId="LiveId" clId="{D1D7A9DD-072D-4CAF-BCDE-74654F0C5576}" dt="2022-09-22T23:33:45.090" v="3683" actId="20577"/>
          <ac:spMkLst>
            <pc:docMk/>
            <pc:sldMk cId="0" sldId="289"/>
            <ac:spMk id="10" creationId="{775B3F11-E5EC-CB42-E004-86585B5EDD97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1" creationId="{6DA5F3B7-C347-0094-4CA9-7E6984F157C7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2" creationId="{5E44E243-B8AC-33D2-46E0-C4DF8EA18731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3" creationId="{C741C9C0-E767-4600-0965-64207DD7296A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4" creationId="{3697BADA-42F5-05EE-B288-77F192846CCD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5" creationId="{EF1F6B06-045E-F556-54E0-6E142111B6C6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6" creationId="{BA836F45-8039-1D7A-9DFA-83A89793AA0B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7" creationId="{2EE8E6AD-F57C-EAD7-CAC6-D29E470A4792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8" creationId="{50CC10CA-64D9-A16A-ED85-FBC8033C3C2E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19" creationId="{2593EF52-8F3B-F4A9-CB8F-EA08F4E815B2}"/>
          </ac:spMkLst>
        </pc:spChg>
        <pc:spChg chg="mod">
          <ac:chgData name="Judson Santiago" userId="ebb108da2f256286" providerId="LiveId" clId="{D1D7A9DD-072D-4CAF-BCDE-74654F0C5576}" dt="2022-09-22T23:31:22.294" v="3648"/>
          <ac:spMkLst>
            <pc:docMk/>
            <pc:sldMk cId="0" sldId="289"/>
            <ac:spMk id="20" creationId="{8A3EACC1-9350-0F19-F9E2-C880CC487F38}"/>
          </ac:spMkLst>
        </pc:spChg>
        <pc:spChg chg="add mod">
          <ac:chgData name="Judson Santiago" userId="ebb108da2f256286" providerId="LiveId" clId="{D1D7A9DD-072D-4CAF-BCDE-74654F0C5576}" dt="2022-09-22T23:36:03.145" v="3710" actId="1076"/>
          <ac:spMkLst>
            <pc:docMk/>
            <pc:sldMk cId="0" sldId="289"/>
            <ac:spMk id="22" creationId="{581D5EBB-FA63-BC9F-9141-B2414D0C49ED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24" creationId="{F8FF9EB6-5201-76F2-9B13-2DC8E98F6950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25" creationId="{CA975472-5668-B020-5E61-683D3EEEA233}"/>
          </ac:spMkLst>
        </pc:spChg>
        <pc:spChg chg="mod">
          <ac:chgData name="Judson Santiago" userId="ebb108da2f256286" providerId="LiveId" clId="{D1D7A9DD-072D-4CAF-BCDE-74654F0C5576}" dt="2022-09-22T23:33:49.729" v="3687" actId="20577"/>
          <ac:spMkLst>
            <pc:docMk/>
            <pc:sldMk cId="0" sldId="289"/>
            <ac:spMk id="26" creationId="{037E6CF7-44F2-9C46-BE6E-3F8F6EA7C88F}"/>
          </ac:spMkLst>
        </pc:spChg>
        <pc:spChg chg="mod">
          <ac:chgData name="Judson Santiago" userId="ebb108da2f256286" providerId="LiveId" clId="{D1D7A9DD-072D-4CAF-BCDE-74654F0C5576}" dt="2022-09-22T23:34:17.722" v="3700" actId="20577"/>
          <ac:spMkLst>
            <pc:docMk/>
            <pc:sldMk cId="0" sldId="289"/>
            <ac:spMk id="27" creationId="{86DEBFEA-0CE2-07F0-3FD8-9B6B55B2F8A2}"/>
          </ac:spMkLst>
        </pc:spChg>
        <pc:spChg chg="mod">
          <ac:chgData name="Judson Santiago" userId="ebb108da2f256286" providerId="LiveId" clId="{D1D7A9DD-072D-4CAF-BCDE-74654F0C5576}" dt="2022-09-22T23:34:14.802" v="3699" actId="20577"/>
          <ac:spMkLst>
            <pc:docMk/>
            <pc:sldMk cId="0" sldId="289"/>
            <ac:spMk id="28" creationId="{019DC69F-124E-6EC1-BD0D-5FE511C432BA}"/>
          </ac:spMkLst>
        </pc:spChg>
        <pc:spChg chg="mod">
          <ac:chgData name="Judson Santiago" userId="ebb108da2f256286" providerId="LiveId" clId="{D1D7A9DD-072D-4CAF-BCDE-74654F0C5576}" dt="2022-09-22T23:34:27.018" v="3703" actId="20577"/>
          <ac:spMkLst>
            <pc:docMk/>
            <pc:sldMk cId="0" sldId="289"/>
            <ac:spMk id="29" creationId="{477438EB-C460-10CA-35A9-F316465E8EB0}"/>
          </ac:spMkLst>
        </pc:spChg>
        <pc:spChg chg="mod">
          <ac:chgData name="Judson Santiago" userId="ebb108da2f256286" providerId="LiveId" clId="{D1D7A9DD-072D-4CAF-BCDE-74654F0C5576}" dt="2022-09-22T23:33:05.450" v="3668" actId="20577"/>
          <ac:spMkLst>
            <pc:docMk/>
            <pc:sldMk cId="0" sldId="289"/>
            <ac:spMk id="30" creationId="{9068BE54-2400-EA90-6026-5AD8A380B286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1" creationId="{4C3E5313-659F-37A3-DD25-FDFAA21B8401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2" creationId="{7509BCDB-3399-6709-E318-7145DD989AF7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3" creationId="{BFDF73F2-F62A-7C5C-2550-65926AC5B35D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4" creationId="{91B48AF4-4AF5-9EC4-8E99-1BD66D256F16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5" creationId="{BEFCCC8D-96C2-2E25-37F4-A89E8F04BADE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6" creationId="{3C3AE254-7A22-C1E0-4241-0D6F2315D19C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7" creationId="{BE1439D7-F261-265C-636E-2D6FF0C944DD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8" creationId="{E793E891-E3E1-E6B7-C492-FDE1428C927B}"/>
          </ac:spMkLst>
        </pc:spChg>
        <pc:spChg chg="mod">
          <ac:chgData name="Judson Santiago" userId="ebb108da2f256286" providerId="LiveId" clId="{D1D7A9DD-072D-4CAF-BCDE-74654F0C5576}" dt="2022-09-22T23:31:53.910" v="3653"/>
          <ac:spMkLst>
            <pc:docMk/>
            <pc:sldMk cId="0" sldId="289"/>
            <ac:spMk id="39" creationId="{9F1272B8-BE5C-23D3-19ED-6DDBFD567364}"/>
          </ac:spMkLst>
        </pc:spChg>
        <pc:spChg chg="add mod">
          <ac:chgData name="Judson Santiago" userId="ebb108da2f256286" providerId="LiveId" clId="{D1D7A9DD-072D-4CAF-BCDE-74654F0C5576}" dt="2022-09-22T23:38:15.384" v="3722" actId="113"/>
          <ac:spMkLst>
            <pc:docMk/>
            <pc:sldMk cId="0" sldId="289"/>
            <ac:spMk id="49" creationId="{85F564BA-6049-6A3D-FD6F-3C02C1A10FB7}"/>
          </ac:spMkLst>
        </pc:spChg>
        <pc:grpChg chg="add mod">
          <ac:chgData name="Judson Santiago" userId="ebb108da2f256286" providerId="LiveId" clId="{D1D7A9DD-072D-4CAF-BCDE-74654F0C5576}" dt="2022-09-22T23:32:52.207" v="3661" actId="1076"/>
          <ac:grpSpMkLst>
            <pc:docMk/>
            <pc:sldMk cId="0" sldId="289"/>
            <ac:grpSpMk id="4" creationId="{D91726A6-5B15-28A0-0059-C842EE6FF31C}"/>
          </ac:grpSpMkLst>
        </pc:grpChg>
        <pc:grpChg chg="del">
          <ac:chgData name="Judson Santiago" userId="ebb108da2f256286" providerId="LiveId" clId="{D1D7A9DD-072D-4CAF-BCDE-74654F0C5576}" dt="2022-09-20T02:44:46.927" v="280" actId="478"/>
          <ac:grpSpMkLst>
            <pc:docMk/>
            <pc:sldMk cId="0" sldId="289"/>
            <ac:grpSpMk id="10" creationId="{959A2F2C-5E2E-B561-CC8F-2664F29D3A68}"/>
          </ac:grpSpMkLst>
        </pc:grpChg>
        <pc:grpChg chg="add mod">
          <ac:chgData name="Judson Santiago" userId="ebb108da2f256286" providerId="LiveId" clId="{D1D7A9DD-072D-4CAF-BCDE-74654F0C5576}" dt="2022-09-22T23:32:52.207" v="3661" actId="1076"/>
          <ac:grpSpMkLst>
            <pc:docMk/>
            <pc:sldMk cId="0" sldId="289"/>
            <ac:grpSpMk id="23" creationId="{00F1D54E-6F64-F95E-0C9E-834D83335AAD}"/>
          </ac:grpSpMkLst>
        </pc:grpChg>
        <pc:picChg chg="del">
          <ac:chgData name="Judson Santiago" userId="ebb108da2f256286" providerId="LiveId" clId="{D1D7A9DD-072D-4CAF-BCDE-74654F0C5576}" dt="2022-09-20T02:44:46.927" v="280" actId="478"/>
          <ac:picMkLst>
            <pc:docMk/>
            <pc:sldMk cId="0" sldId="289"/>
            <ac:picMk id="13" creationId="{646423E9-EE20-AE6C-4EE2-C9F23708D5C1}"/>
          </ac:picMkLst>
        </pc:picChg>
        <pc:cxnChg chg="add mod">
          <ac:chgData name="Judson Santiago" userId="ebb108da2f256286" providerId="LiveId" clId="{D1D7A9DD-072D-4CAF-BCDE-74654F0C5576}" dt="2022-09-22T23:36:03.145" v="3710" actId="1076"/>
          <ac:cxnSpMkLst>
            <pc:docMk/>
            <pc:sldMk cId="0" sldId="289"/>
            <ac:cxnSpMk id="41" creationId="{859B50FE-36CB-8046-B7B4-387C4A09FE44}"/>
          </ac:cxnSpMkLst>
        </pc:cxnChg>
        <pc:cxnChg chg="add mod">
          <ac:chgData name="Judson Santiago" userId="ebb108da2f256286" providerId="LiveId" clId="{D1D7A9DD-072D-4CAF-BCDE-74654F0C5576}" dt="2022-09-22T23:36:03.145" v="3710" actId="1076"/>
          <ac:cxnSpMkLst>
            <pc:docMk/>
            <pc:sldMk cId="0" sldId="289"/>
            <ac:cxnSpMk id="42" creationId="{3A4B3DD7-164E-60FB-9E91-F5F2A98BE5E2}"/>
          </ac:cxnSpMkLst>
        </pc:cxnChg>
      </pc:sldChg>
      <pc:sldChg chg="modSp">
        <pc:chgData name="Judson Santiago" userId="ebb108da2f256286" providerId="LiveId" clId="{D1D7A9DD-072D-4CAF-BCDE-74654F0C5576}" dt="2022-09-22T23:56:36.271" v="4100" actId="14826"/>
        <pc:sldMkLst>
          <pc:docMk/>
          <pc:sldMk cId="3828284894" sldId="347"/>
        </pc:sldMkLst>
        <pc:picChg chg="mod">
          <ac:chgData name="Judson Santiago" userId="ebb108da2f256286" providerId="LiveId" clId="{D1D7A9DD-072D-4CAF-BCDE-74654F0C5576}" dt="2022-09-22T23:56:36.271" v="4100" actId="14826"/>
          <ac:picMkLst>
            <pc:docMk/>
            <pc:sldMk cId="3828284894" sldId="347"/>
            <ac:picMk id="14" creationId="{84CA0CA1-4515-4A9C-DBAD-0522D84A15FB}"/>
          </ac:picMkLst>
        </pc:picChg>
      </pc:sldChg>
      <pc:sldChg chg="modSp mod">
        <pc:chgData name="Judson Santiago" userId="ebb108da2f256286" providerId="LiveId" clId="{D1D7A9DD-072D-4CAF-BCDE-74654F0C5576}" dt="2022-09-23T00:09:48.690" v="4140" actId="404"/>
        <pc:sldMkLst>
          <pc:docMk/>
          <pc:sldMk cId="765175575" sldId="348"/>
        </pc:sldMkLst>
        <pc:spChg chg="mod">
          <ac:chgData name="Judson Santiago" userId="ebb108da2f256286" providerId="LiveId" clId="{D1D7A9DD-072D-4CAF-BCDE-74654F0C5576}" dt="2022-09-23T00:09:48.690" v="4140" actId="404"/>
          <ac:spMkLst>
            <pc:docMk/>
            <pc:sldMk cId="765175575" sldId="348"/>
            <ac:spMk id="2" creationId="{1B5E5EE7-FE4A-4A47-864C-DEC085BDD96C}"/>
          </ac:spMkLst>
        </pc:spChg>
        <pc:grpChg chg="mod">
          <ac:chgData name="Judson Santiago" userId="ebb108da2f256286" providerId="LiveId" clId="{D1D7A9DD-072D-4CAF-BCDE-74654F0C5576}" dt="2022-09-16T02:06:14.770" v="37" actId="1036"/>
          <ac:grpSpMkLst>
            <pc:docMk/>
            <pc:sldMk cId="765175575" sldId="348"/>
            <ac:grpSpMk id="4" creationId="{0ED719F9-F6BA-4D0B-92C1-24C8C72CE235}"/>
          </ac:grpSpMkLst>
        </pc:grpChg>
      </pc:sldChg>
      <pc:sldChg chg="modSp">
        <pc:chgData name="Judson Santiago" userId="ebb108da2f256286" providerId="LiveId" clId="{D1D7A9DD-072D-4CAF-BCDE-74654F0C5576}" dt="2022-09-22T23:56:27.663" v="4099" actId="14826"/>
        <pc:sldMkLst>
          <pc:docMk/>
          <pc:sldMk cId="4039746507" sldId="356"/>
        </pc:sldMkLst>
        <pc:picChg chg="mod">
          <ac:chgData name="Judson Santiago" userId="ebb108da2f256286" providerId="LiveId" clId="{D1D7A9DD-072D-4CAF-BCDE-74654F0C5576}" dt="2022-09-22T23:56:27.663" v="4099" actId="14826"/>
          <ac:picMkLst>
            <pc:docMk/>
            <pc:sldMk cId="4039746507" sldId="356"/>
            <ac:picMk id="14" creationId="{84CA0CA1-4515-4A9C-DBAD-0522D84A15FB}"/>
          </ac:picMkLst>
        </pc:picChg>
      </pc:sldChg>
      <pc:sldChg chg="addSp delSp modSp mod modNotesTx">
        <pc:chgData name="Judson Santiago" userId="ebb108da2f256286" providerId="LiveId" clId="{D1D7A9DD-072D-4CAF-BCDE-74654F0C5576}" dt="2022-09-20T12:19:02.899" v="987" actId="14100"/>
        <pc:sldMkLst>
          <pc:docMk/>
          <pc:sldMk cId="180821192" sldId="382"/>
        </pc:sldMkLst>
        <pc:spChg chg="mod">
          <ac:chgData name="Judson Santiago" userId="ebb108da2f256286" providerId="LiveId" clId="{D1D7A9DD-072D-4CAF-BCDE-74654F0C5576}" dt="2022-09-20T12:08:43.919" v="665" actId="20577"/>
          <ac:spMkLst>
            <pc:docMk/>
            <pc:sldMk cId="180821192" sldId="382"/>
            <ac:spMk id="2" creationId="{3B5BF734-7BAC-1120-37F8-AF930295F32F}"/>
          </ac:spMkLst>
        </pc:spChg>
        <pc:spChg chg="mod">
          <ac:chgData name="Judson Santiago" userId="ebb108da2f256286" providerId="LiveId" clId="{D1D7A9DD-072D-4CAF-BCDE-74654F0C5576}" dt="2022-09-20T12:17:46.953" v="947" actId="1076"/>
          <ac:spMkLst>
            <pc:docMk/>
            <pc:sldMk cId="180821192" sldId="382"/>
            <ac:spMk id="3" creationId="{DFA741B4-09AA-9E57-A89B-71EFC50BA634}"/>
          </ac:spMkLst>
        </pc:spChg>
        <pc:spChg chg="add mod">
          <ac:chgData name="Judson Santiago" userId="ebb108da2f256286" providerId="LiveId" clId="{D1D7A9DD-072D-4CAF-BCDE-74654F0C5576}" dt="2022-09-20T12:10:39.383" v="720" actId="20577"/>
          <ac:spMkLst>
            <pc:docMk/>
            <pc:sldMk cId="180821192" sldId="382"/>
            <ac:spMk id="4" creationId="{C1D903FB-7E1B-7B85-EEE8-D849808F4BA9}"/>
          </ac:spMkLst>
        </pc:spChg>
        <pc:spChg chg="add mod ord">
          <ac:chgData name="Judson Santiago" userId="ebb108da2f256286" providerId="LiveId" clId="{D1D7A9DD-072D-4CAF-BCDE-74654F0C5576}" dt="2022-09-20T12:16:00.814" v="936" actId="167"/>
          <ac:spMkLst>
            <pc:docMk/>
            <pc:sldMk cId="180821192" sldId="382"/>
            <ac:spMk id="5" creationId="{AFE38A12-D972-84E9-4A4B-3C3EF94E1241}"/>
          </ac:spMkLst>
        </pc:spChg>
        <pc:spChg chg="add mod">
          <ac:chgData name="Judson Santiago" userId="ebb108da2f256286" providerId="LiveId" clId="{D1D7A9DD-072D-4CAF-BCDE-74654F0C5576}" dt="2022-09-20T12:13:48.950" v="805" actId="207"/>
          <ac:spMkLst>
            <pc:docMk/>
            <pc:sldMk cId="180821192" sldId="382"/>
            <ac:spMk id="8" creationId="{437AE208-59BD-F0B3-78CC-5493C4829E83}"/>
          </ac:spMkLst>
        </pc:spChg>
        <pc:spChg chg="add mod">
          <ac:chgData name="Judson Santiago" userId="ebb108da2f256286" providerId="LiveId" clId="{D1D7A9DD-072D-4CAF-BCDE-74654F0C5576}" dt="2022-09-20T12:17:21.682" v="945" actId="207"/>
          <ac:spMkLst>
            <pc:docMk/>
            <pc:sldMk cId="180821192" sldId="382"/>
            <ac:spMk id="13" creationId="{B5B9F5EC-4137-C87E-6B5C-D60E0C8FE2B2}"/>
          </ac:spMkLst>
        </pc:spChg>
        <pc:spChg chg="add mod ord">
          <ac:chgData name="Judson Santiago" userId="ebb108da2f256286" providerId="LiveId" clId="{D1D7A9DD-072D-4CAF-BCDE-74654F0C5576}" dt="2022-09-20T12:17:14.557" v="944" actId="167"/>
          <ac:spMkLst>
            <pc:docMk/>
            <pc:sldMk cId="180821192" sldId="382"/>
            <ac:spMk id="14" creationId="{7EBACF0E-B7DA-A0DF-E600-930FFFF439E3}"/>
          </ac:spMkLst>
        </pc:spChg>
        <pc:spChg chg="add mod">
          <ac:chgData name="Judson Santiago" userId="ebb108da2f256286" providerId="LiveId" clId="{D1D7A9DD-072D-4CAF-BCDE-74654F0C5576}" dt="2022-09-20T12:19:02.899" v="987" actId="14100"/>
          <ac:spMkLst>
            <pc:docMk/>
            <pc:sldMk cId="180821192" sldId="382"/>
            <ac:spMk id="15" creationId="{88EA020C-8266-5AD4-D1AA-D8553DBD9356}"/>
          </ac:spMkLst>
        </pc:spChg>
        <pc:spChg chg="add mod">
          <ac:chgData name="Judson Santiago" userId="ebb108da2f256286" providerId="LiveId" clId="{D1D7A9DD-072D-4CAF-BCDE-74654F0C5576}" dt="2022-09-20T12:18:55.783" v="985" actId="14100"/>
          <ac:spMkLst>
            <pc:docMk/>
            <pc:sldMk cId="180821192" sldId="382"/>
            <ac:spMk id="16" creationId="{3370B8A8-F44E-7AB9-E431-B16E99355059}"/>
          </ac:spMkLst>
        </pc:spChg>
        <pc:spChg chg="del">
          <ac:chgData name="Judson Santiago" userId="ebb108da2f256286" providerId="LiveId" clId="{D1D7A9DD-072D-4CAF-BCDE-74654F0C5576}" dt="2022-09-20T02:44:09.991" v="267" actId="478"/>
          <ac:spMkLst>
            <pc:docMk/>
            <pc:sldMk cId="180821192" sldId="382"/>
            <ac:spMk id="22" creationId="{2CB09AE7-3DE4-7870-7BBF-C882467283CF}"/>
          </ac:spMkLst>
        </pc:spChg>
        <pc:cxnChg chg="add mod">
          <ac:chgData name="Judson Santiago" userId="ebb108da2f256286" providerId="LiveId" clId="{D1D7A9DD-072D-4CAF-BCDE-74654F0C5576}" dt="2022-09-20T12:13:42.345" v="804" actId="1076"/>
          <ac:cxnSpMkLst>
            <pc:docMk/>
            <pc:sldMk cId="180821192" sldId="382"/>
            <ac:cxnSpMk id="7" creationId="{B61F940E-FD35-FEC9-0BC2-5ABB6E667264}"/>
          </ac:cxnSpMkLst>
        </pc:cxnChg>
        <pc:cxnChg chg="add mod">
          <ac:chgData name="Judson Santiago" userId="ebb108da2f256286" providerId="LiveId" clId="{D1D7A9DD-072D-4CAF-BCDE-74654F0C5576}" dt="2022-09-20T12:19:02.899" v="987" actId="14100"/>
          <ac:cxnSpMkLst>
            <pc:docMk/>
            <pc:sldMk cId="180821192" sldId="382"/>
            <ac:cxnSpMk id="18" creationId="{E832B7BF-3ABF-1BED-8FA7-83AE5331E029}"/>
          </ac:cxnSpMkLst>
        </pc:cxnChg>
      </pc:sldChg>
      <pc:sldChg chg="add del">
        <pc:chgData name="Judson Santiago" userId="ebb108da2f256286" providerId="LiveId" clId="{D1D7A9DD-072D-4CAF-BCDE-74654F0C5576}" dt="2022-09-20T02:48:02.670" v="363" actId="47"/>
        <pc:sldMkLst>
          <pc:docMk/>
          <pc:sldMk cId="864497752" sldId="397"/>
        </pc:sldMkLst>
      </pc:sldChg>
      <pc:sldChg chg="del">
        <pc:chgData name="Judson Santiago" userId="ebb108da2f256286" providerId="LiveId" clId="{D1D7A9DD-072D-4CAF-BCDE-74654F0C5576}" dt="2022-09-20T02:43:32.375" v="237" actId="47"/>
        <pc:sldMkLst>
          <pc:docMk/>
          <pc:sldMk cId="2670456252" sldId="398"/>
        </pc:sldMkLst>
      </pc:sldChg>
      <pc:sldChg chg="del">
        <pc:chgData name="Judson Santiago" userId="ebb108da2f256286" providerId="LiveId" clId="{D1D7A9DD-072D-4CAF-BCDE-74654F0C5576}" dt="2022-09-20T02:43:41.318" v="238" actId="47"/>
        <pc:sldMkLst>
          <pc:docMk/>
          <pc:sldMk cId="4249478589" sldId="399"/>
        </pc:sldMkLst>
      </pc:sldChg>
      <pc:sldChg chg="del">
        <pc:chgData name="Judson Santiago" userId="ebb108da2f256286" providerId="LiveId" clId="{D1D7A9DD-072D-4CAF-BCDE-74654F0C5576}" dt="2022-09-20T02:44:15.338" v="270" actId="47"/>
        <pc:sldMkLst>
          <pc:docMk/>
          <pc:sldMk cId="2602123028" sldId="400"/>
        </pc:sldMkLst>
      </pc:sldChg>
      <pc:sldChg chg="del">
        <pc:chgData name="Judson Santiago" userId="ebb108da2f256286" providerId="LiveId" clId="{D1D7A9DD-072D-4CAF-BCDE-74654F0C5576}" dt="2022-09-20T02:44:13.693" v="269" actId="47"/>
        <pc:sldMkLst>
          <pc:docMk/>
          <pc:sldMk cId="1214505320" sldId="401"/>
        </pc:sldMkLst>
      </pc:sldChg>
      <pc:sldChg chg="del">
        <pc:chgData name="Judson Santiago" userId="ebb108da2f256286" providerId="LiveId" clId="{D1D7A9DD-072D-4CAF-BCDE-74654F0C5576}" dt="2022-09-20T02:44:16.274" v="271" actId="47"/>
        <pc:sldMkLst>
          <pc:docMk/>
          <pc:sldMk cId="3888567363" sldId="402"/>
        </pc:sldMkLst>
      </pc:sldChg>
      <pc:sldChg chg="del">
        <pc:chgData name="Judson Santiago" userId="ebb108da2f256286" providerId="LiveId" clId="{D1D7A9DD-072D-4CAF-BCDE-74654F0C5576}" dt="2022-09-20T02:44:12.845" v="268" actId="47"/>
        <pc:sldMkLst>
          <pc:docMk/>
          <pc:sldMk cId="1874489287" sldId="403"/>
        </pc:sldMkLst>
      </pc:sldChg>
      <pc:sldChg chg="del">
        <pc:chgData name="Judson Santiago" userId="ebb108da2f256286" providerId="LiveId" clId="{D1D7A9DD-072D-4CAF-BCDE-74654F0C5576}" dt="2022-09-20T02:44:16.876" v="272" actId="47"/>
        <pc:sldMkLst>
          <pc:docMk/>
          <pc:sldMk cId="2908838818" sldId="404"/>
        </pc:sldMkLst>
      </pc:sldChg>
      <pc:sldChg chg="del">
        <pc:chgData name="Judson Santiago" userId="ebb108da2f256286" providerId="LiveId" clId="{D1D7A9DD-072D-4CAF-BCDE-74654F0C5576}" dt="2022-09-20T02:44:17.773" v="273" actId="47"/>
        <pc:sldMkLst>
          <pc:docMk/>
          <pc:sldMk cId="377093621" sldId="405"/>
        </pc:sldMkLst>
      </pc:sldChg>
      <pc:sldChg chg="del">
        <pc:chgData name="Judson Santiago" userId="ebb108da2f256286" providerId="LiveId" clId="{D1D7A9DD-072D-4CAF-BCDE-74654F0C5576}" dt="2022-09-20T02:44:18.694" v="274" actId="47"/>
        <pc:sldMkLst>
          <pc:docMk/>
          <pc:sldMk cId="93304452" sldId="406"/>
        </pc:sldMkLst>
      </pc:sldChg>
      <pc:sldChg chg="del">
        <pc:chgData name="Judson Santiago" userId="ebb108da2f256286" providerId="LiveId" clId="{D1D7A9DD-072D-4CAF-BCDE-74654F0C5576}" dt="2022-09-20T02:44:32.037" v="275" actId="47"/>
        <pc:sldMkLst>
          <pc:docMk/>
          <pc:sldMk cId="3723588578" sldId="407"/>
        </pc:sldMkLst>
      </pc:sldChg>
      <pc:sldChg chg="del">
        <pc:chgData name="Judson Santiago" userId="ebb108da2f256286" providerId="LiveId" clId="{D1D7A9DD-072D-4CAF-BCDE-74654F0C5576}" dt="2022-09-20T02:44:32.037" v="275" actId="47"/>
        <pc:sldMkLst>
          <pc:docMk/>
          <pc:sldMk cId="3724616975" sldId="408"/>
        </pc:sldMkLst>
      </pc:sldChg>
      <pc:sldChg chg="del">
        <pc:chgData name="Judson Santiago" userId="ebb108da2f256286" providerId="LiveId" clId="{D1D7A9DD-072D-4CAF-BCDE-74654F0C5576}" dt="2022-09-20T02:44:32.037" v="275" actId="47"/>
        <pc:sldMkLst>
          <pc:docMk/>
          <pc:sldMk cId="979701660" sldId="410"/>
        </pc:sldMkLst>
      </pc:sldChg>
      <pc:sldChg chg="del">
        <pc:chgData name="Judson Santiago" userId="ebb108da2f256286" providerId="LiveId" clId="{D1D7A9DD-072D-4CAF-BCDE-74654F0C5576}" dt="2022-09-20T02:44:32.037" v="275" actId="47"/>
        <pc:sldMkLst>
          <pc:docMk/>
          <pc:sldMk cId="2177907341" sldId="411"/>
        </pc:sldMkLst>
      </pc:sldChg>
      <pc:sldChg chg="del">
        <pc:chgData name="Judson Santiago" userId="ebb108da2f256286" providerId="LiveId" clId="{D1D7A9DD-072D-4CAF-BCDE-74654F0C5576}" dt="2022-09-20T02:44:32.037" v="275" actId="47"/>
        <pc:sldMkLst>
          <pc:docMk/>
          <pc:sldMk cId="3547468675" sldId="412"/>
        </pc:sldMkLst>
      </pc:sldChg>
      <pc:sldChg chg="del">
        <pc:chgData name="Judson Santiago" userId="ebb108da2f256286" providerId="LiveId" clId="{D1D7A9DD-072D-4CAF-BCDE-74654F0C5576}" dt="2022-09-20T02:44:48.540" v="281" actId="47"/>
        <pc:sldMkLst>
          <pc:docMk/>
          <pc:sldMk cId="82829723" sldId="413"/>
        </pc:sldMkLst>
      </pc:sldChg>
      <pc:sldChg chg="addSp delSp modSp add mod">
        <pc:chgData name="Judson Santiago" userId="ebb108da2f256286" providerId="LiveId" clId="{D1D7A9DD-072D-4CAF-BCDE-74654F0C5576}" dt="2022-09-20T02:51:24.321" v="400" actId="478"/>
        <pc:sldMkLst>
          <pc:docMk/>
          <pc:sldMk cId="0" sldId="414"/>
        </pc:sldMkLst>
        <pc:spChg chg="mod">
          <ac:chgData name="Judson Santiago" userId="ebb108da2f256286" providerId="LiveId" clId="{D1D7A9DD-072D-4CAF-BCDE-74654F0C5576}" dt="2022-09-20T02:34:48.199" v="64" actId="20577"/>
          <ac:spMkLst>
            <pc:docMk/>
            <pc:sldMk cId="0" sldId="414"/>
            <ac:spMk id="2" creationId="{00000000-0000-0000-0000-000000000000}"/>
          </ac:spMkLst>
        </pc:spChg>
        <pc:spChg chg="mod">
          <ac:chgData name="Judson Santiago" userId="ebb108da2f256286" providerId="LiveId" clId="{D1D7A9DD-072D-4CAF-BCDE-74654F0C5576}" dt="2022-09-20T02:50:27.038" v="391" actId="15"/>
          <ac:spMkLst>
            <pc:docMk/>
            <pc:sldMk cId="0" sldId="414"/>
            <ac:spMk id="3" creationId="{00000000-0000-0000-0000-000000000000}"/>
          </ac:spMkLst>
        </pc:spChg>
        <pc:spChg chg="add mod">
          <ac:chgData name="Judson Santiago" userId="ebb108da2f256286" providerId="LiveId" clId="{D1D7A9DD-072D-4CAF-BCDE-74654F0C5576}" dt="2022-09-20T02:50:43.611" v="393" actId="1076"/>
          <ac:spMkLst>
            <pc:docMk/>
            <pc:sldMk cId="0" sldId="414"/>
            <ac:spMk id="4" creationId="{F38DE133-3BDB-7F6A-567C-9202C8466FB7}"/>
          </ac:spMkLst>
        </pc:spChg>
        <pc:spChg chg="del">
          <ac:chgData name="Judson Santiago" userId="ebb108da2f256286" providerId="LiveId" clId="{D1D7A9DD-072D-4CAF-BCDE-74654F0C5576}" dt="2022-09-20T02:35:36.671" v="71" actId="478"/>
          <ac:spMkLst>
            <pc:docMk/>
            <pc:sldMk cId="0" sldId="414"/>
            <ac:spMk id="5" creationId="{6390DEF1-2ECE-4FB7-4CE4-97D8963E6057}"/>
          </ac:spMkLst>
        </pc:spChg>
        <pc:spChg chg="add mod">
          <ac:chgData name="Judson Santiago" userId="ebb108da2f256286" providerId="LiveId" clId="{D1D7A9DD-072D-4CAF-BCDE-74654F0C5576}" dt="2022-09-20T02:50:43.611" v="393" actId="1076"/>
          <ac:spMkLst>
            <pc:docMk/>
            <pc:sldMk cId="0" sldId="414"/>
            <ac:spMk id="6" creationId="{1774A771-2009-63DD-7A2E-F4700E6B9866}"/>
          </ac:spMkLst>
        </pc:spChg>
        <pc:spChg chg="mod">
          <ac:chgData name="Judson Santiago" userId="ebb108da2f256286" providerId="LiveId" clId="{D1D7A9DD-072D-4CAF-BCDE-74654F0C5576}" dt="2022-09-20T02:40:40.557" v="230" actId="692"/>
          <ac:spMkLst>
            <pc:docMk/>
            <pc:sldMk cId="0" sldId="414"/>
            <ac:spMk id="9" creationId="{CCA18641-694C-B8D7-7C15-CA002C74195D}"/>
          </ac:spMkLst>
        </pc:spChg>
        <pc:spChg chg="mod">
          <ac:chgData name="Judson Santiago" userId="ebb108da2f256286" providerId="LiveId" clId="{D1D7A9DD-072D-4CAF-BCDE-74654F0C5576}" dt="2022-09-20T02:51:06.142" v="398" actId="20577"/>
          <ac:spMkLst>
            <pc:docMk/>
            <pc:sldMk cId="0" sldId="414"/>
            <ac:spMk id="14" creationId="{7A4E21D7-2392-5770-30E3-5D971750E4DC}"/>
          </ac:spMkLst>
        </pc:spChg>
        <pc:grpChg chg="add mod">
          <ac:chgData name="Judson Santiago" userId="ebb108da2f256286" providerId="LiveId" clId="{D1D7A9DD-072D-4CAF-BCDE-74654F0C5576}" dt="2022-09-20T02:50:43.611" v="393" actId="1076"/>
          <ac:grpSpMkLst>
            <pc:docMk/>
            <pc:sldMk cId="0" sldId="414"/>
            <ac:grpSpMk id="8" creationId="{8CC24058-93C8-D4A1-4E4D-DDCD23F94803}"/>
          </ac:grpSpMkLst>
        </pc:grpChg>
        <pc:grpChg chg="del">
          <ac:chgData name="Judson Santiago" userId="ebb108da2f256286" providerId="LiveId" clId="{D1D7A9DD-072D-4CAF-BCDE-74654F0C5576}" dt="2022-09-20T02:35:36.671" v="71" actId="478"/>
          <ac:grpSpMkLst>
            <pc:docMk/>
            <pc:sldMk cId="0" sldId="414"/>
            <ac:grpSpMk id="10" creationId="{959A2F2C-5E2E-B561-CC8F-2664F29D3A68}"/>
          </ac:grpSpMkLst>
        </pc:grpChg>
        <pc:picChg chg="del">
          <ac:chgData name="Judson Santiago" userId="ebb108da2f256286" providerId="LiveId" clId="{D1D7A9DD-072D-4CAF-BCDE-74654F0C5576}" dt="2022-09-20T02:35:36.671" v="71" actId="478"/>
          <ac:picMkLst>
            <pc:docMk/>
            <pc:sldMk cId="0" sldId="414"/>
            <ac:picMk id="13" creationId="{646423E9-EE20-AE6C-4EE2-C9F23708D5C1}"/>
          </ac:picMkLst>
        </pc:picChg>
        <pc:picChg chg="add del mod">
          <ac:chgData name="Judson Santiago" userId="ebb108da2f256286" providerId="LiveId" clId="{D1D7A9DD-072D-4CAF-BCDE-74654F0C5576}" dt="2022-09-20T02:51:24.321" v="400" actId="478"/>
          <ac:picMkLst>
            <pc:docMk/>
            <pc:sldMk cId="0" sldId="414"/>
            <ac:picMk id="15" creationId="{E4ECD10B-7F06-1B02-0333-6E77297BC3C5}"/>
          </ac:picMkLst>
        </pc:picChg>
        <pc:cxnChg chg="add mod">
          <ac:chgData name="Judson Santiago" userId="ebb108da2f256286" providerId="LiveId" clId="{D1D7A9DD-072D-4CAF-BCDE-74654F0C5576}" dt="2022-09-20T02:50:43.611" v="393" actId="1076"/>
          <ac:cxnSpMkLst>
            <pc:docMk/>
            <pc:sldMk cId="0" sldId="414"/>
            <ac:cxnSpMk id="7" creationId="{1213C33B-1FD1-B801-B5F1-D72524E6A720}"/>
          </ac:cxnSpMkLst>
        </pc:cxnChg>
      </pc:sldChg>
      <pc:sldChg chg="modSp add del mod">
        <pc:chgData name="Judson Santiago" userId="ebb108da2f256286" providerId="LiveId" clId="{D1D7A9DD-072D-4CAF-BCDE-74654F0C5576}" dt="2022-09-20T02:43:28.933" v="236" actId="47"/>
        <pc:sldMkLst>
          <pc:docMk/>
          <pc:sldMk cId="3072740555" sldId="415"/>
        </pc:sldMkLst>
        <pc:spChg chg="mod">
          <ac:chgData name="Judson Santiago" userId="ebb108da2f256286" providerId="LiveId" clId="{D1D7A9DD-072D-4CAF-BCDE-74654F0C5576}" dt="2022-09-20T02:34:53.220" v="65"/>
          <ac:spMkLst>
            <pc:docMk/>
            <pc:sldMk cId="3072740555" sldId="415"/>
            <ac:spMk id="2" creationId="{00000000-0000-0000-0000-000000000000}"/>
          </ac:spMkLst>
        </pc:spChg>
      </pc:sldChg>
      <pc:sldChg chg="addSp delSp modSp add mod">
        <pc:chgData name="Judson Santiago" userId="ebb108da2f256286" providerId="LiveId" clId="{D1D7A9DD-072D-4CAF-BCDE-74654F0C5576}" dt="2022-09-20T02:50:03.927" v="387" actId="1036"/>
        <pc:sldMkLst>
          <pc:docMk/>
          <pc:sldMk cId="0" sldId="416"/>
        </pc:sldMkLst>
        <pc:spChg chg="mod">
          <ac:chgData name="Judson Santiago" userId="ebb108da2f256286" providerId="LiveId" clId="{D1D7A9DD-072D-4CAF-BCDE-74654F0C5576}" dt="2022-09-20T02:45:24.311" v="291" actId="20577"/>
          <ac:spMkLst>
            <pc:docMk/>
            <pc:sldMk cId="0" sldId="416"/>
            <ac:spMk id="2" creationId="{00000000-0000-0000-0000-000000000000}"/>
          </ac:spMkLst>
        </pc:spChg>
        <pc:spChg chg="mod">
          <ac:chgData name="Judson Santiago" userId="ebb108da2f256286" providerId="LiveId" clId="{D1D7A9DD-072D-4CAF-BCDE-74654F0C5576}" dt="2022-09-20T02:49:42.415" v="373" actId="15"/>
          <ac:spMkLst>
            <pc:docMk/>
            <pc:sldMk cId="0" sldId="416"/>
            <ac:spMk id="3" creationId="{00000000-0000-0000-0000-000000000000}"/>
          </ac:spMkLst>
        </pc:spChg>
        <pc:spChg chg="del">
          <ac:chgData name="Judson Santiago" userId="ebb108da2f256286" providerId="LiveId" clId="{D1D7A9DD-072D-4CAF-BCDE-74654F0C5576}" dt="2022-09-20T02:46:30.247" v="296" actId="478"/>
          <ac:spMkLst>
            <pc:docMk/>
            <pc:sldMk cId="0" sldId="416"/>
            <ac:spMk id="5" creationId="{6390DEF1-2ECE-4FB7-4CE4-97D8963E6057}"/>
          </ac:spMkLst>
        </pc:spChg>
        <pc:spChg chg="del">
          <ac:chgData name="Judson Santiago" userId="ebb108da2f256286" providerId="LiveId" clId="{D1D7A9DD-072D-4CAF-BCDE-74654F0C5576}" dt="2022-09-20T02:46:32.559" v="297" actId="478"/>
          <ac:spMkLst>
            <pc:docMk/>
            <pc:sldMk cId="0" sldId="416"/>
            <ac:spMk id="8" creationId="{8AC4DF84-756E-0285-DA0A-E5516A4B03D6}"/>
          </ac:spMkLst>
        </pc:spChg>
        <pc:spChg chg="add mod">
          <ac:chgData name="Judson Santiago" userId="ebb108da2f256286" providerId="LiveId" clId="{D1D7A9DD-072D-4CAF-BCDE-74654F0C5576}" dt="2022-09-20T02:50:03.927" v="387" actId="1036"/>
          <ac:spMkLst>
            <pc:docMk/>
            <pc:sldMk cId="0" sldId="416"/>
            <ac:spMk id="10" creationId="{1FE66BFF-94F2-0F77-23F0-FDCB01E10BA5}"/>
          </ac:spMkLst>
        </pc:spChg>
        <pc:spChg chg="add mod">
          <ac:chgData name="Judson Santiago" userId="ebb108da2f256286" providerId="LiveId" clId="{D1D7A9DD-072D-4CAF-BCDE-74654F0C5576}" dt="2022-09-20T02:50:03.927" v="387" actId="1036"/>
          <ac:spMkLst>
            <pc:docMk/>
            <pc:sldMk cId="0" sldId="416"/>
            <ac:spMk id="11" creationId="{821ECADC-E71E-DA24-D62A-A3AC9CD9E7FC}"/>
          </ac:spMkLst>
        </pc:spChg>
        <pc:spChg chg="del">
          <ac:chgData name="Judson Santiago" userId="ebb108da2f256286" providerId="LiveId" clId="{D1D7A9DD-072D-4CAF-BCDE-74654F0C5576}" dt="2022-09-20T02:46:30.247" v="296" actId="478"/>
          <ac:spMkLst>
            <pc:docMk/>
            <pc:sldMk cId="0" sldId="416"/>
            <ac:spMk id="27" creationId="{ADC7B5F0-9BE8-C6E0-865C-21D0670F7B33}"/>
          </ac:spMkLst>
        </pc:spChg>
        <pc:grpChg chg="del">
          <ac:chgData name="Judson Santiago" userId="ebb108da2f256286" providerId="LiveId" clId="{D1D7A9DD-072D-4CAF-BCDE-74654F0C5576}" dt="2022-09-20T02:46:30.247" v="296" actId="478"/>
          <ac:grpSpMkLst>
            <pc:docMk/>
            <pc:sldMk cId="0" sldId="416"/>
            <ac:grpSpMk id="4" creationId="{DD842226-5574-A30A-C283-F17BD1825879}"/>
          </ac:grpSpMkLst>
        </pc:grpChg>
        <pc:picChg chg="del">
          <ac:chgData name="Judson Santiago" userId="ebb108da2f256286" providerId="LiveId" clId="{D1D7A9DD-072D-4CAF-BCDE-74654F0C5576}" dt="2022-09-20T02:46:30.247" v="296" actId="478"/>
          <ac:picMkLst>
            <pc:docMk/>
            <pc:sldMk cId="0" sldId="416"/>
            <ac:picMk id="28" creationId="{70EE19B3-AA1C-97E5-07B7-F8C85191BFA4}"/>
          </ac:picMkLst>
        </pc:picChg>
        <pc:cxnChg chg="add mod">
          <ac:chgData name="Judson Santiago" userId="ebb108da2f256286" providerId="LiveId" clId="{D1D7A9DD-072D-4CAF-BCDE-74654F0C5576}" dt="2022-09-20T02:50:03.927" v="387" actId="1036"/>
          <ac:cxnSpMkLst>
            <pc:docMk/>
            <pc:sldMk cId="0" sldId="416"/>
            <ac:cxnSpMk id="12" creationId="{7CB67093-4B00-B8A7-4337-3AC971F3C17E}"/>
          </ac:cxnSpMkLst>
        </pc:cxnChg>
      </pc:sldChg>
      <pc:sldChg chg="addSp delSp modSp new del mod modNotesTx">
        <pc:chgData name="Judson Santiago" userId="ebb108da2f256286" providerId="LiveId" clId="{D1D7A9DD-072D-4CAF-BCDE-74654F0C5576}" dt="2022-09-20T23:59:43.571" v="1686" actId="47"/>
        <pc:sldMkLst>
          <pc:docMk/>
          <pc:sldMk cId="1913582399" sldId="417"/>
        </pc:sldMkLst>
        <pc:spChg chg="mod">
          <ac:chgData name="Judson Santiago" userId="ebb108da2f256286" providerId="LiveId" clId="{D1D7A9DD-072D-4CAF-BCDE-74654F0C5576}" dt="2022-09-20T12:20:10.014" v="989"/>
          <ac:spMkLst>
            <pc:docMk/>
            <pc:sldMk cId="1913582399" sldId="417"/>
            <ac:spMk id="2" creationId="{0BB8D769-D23C-4D5B-2497-0A8C1CCF6DEC}"/>
          </ac:spMkLst>
        </pc:spChg>
        <pc:spChg chg="mod">
          <ac:chgData name="Judson Santiago" userId="ebb108da2f256286" providerId="LiveId" clId="{D1D7A9DD-072D-4CAF-BCDE-74654F0C5576}" dt="2022-09-20T12:27:38.550" v="1184" actId="207"/>
          <ac:spMkLst>
            <pc:docMk/>
            <pc:sldMk cId="1913582399" sldId="417"/>
            <ac:spMk id="3" creationId="{F1345413-A3E6-75DA-4AC3-76E7CCA9499F}"/>
          </ac:spMkLst>
        </pc:spChg>
        <pc:spChg chg="add mod">
          <ac:chgData name="Judson Santiago" userId="ebb108da2f256286" providerId="LiveId" clId="{D1D7A9DD-072D-4CAF-BCDE-74654F0C5576}" dt="2022-09-20T12:46:47.089" v="1417" actId="1036"/>
          <ac:spMkLst>
            <pc:docMk/>
            <pc:sldMk cId="1913582399" sldId="417"/>
            <ac:spMk id="4" creationId="{6AF2C7DC-DDCB-5945-E441-5F368F4353AE}"/>
          </ac:spMkLst>
        </pc:spChg>
        <pc:spChg chg="add mod">
          <ac:chgData name="Judson Santiago" userId="ebb108da2f256286" providerId="LiveId" clId="{D1D7A9DD-072D-4CAF-BCDE-74654F0C5576}" dt="2022-09-20T12:47:21.874" v="1426" actId="207"/>
          <ac:spMkLst>
            <pc:docMk/>
            <pc:sldMk cId="1913582399" sldId="417"/>
            <ac:spMk id="5" creationId="{BC3A20AD-8335-BC5D-B287-CF4594A5C3AE}"/>
          </ac:spMkLst>
        </pc:spChg>
        <pc:spChg chg="add mod">
          <ac:chgData name="Judson Santiago" userId="ebb108da2f256286" providerId="LiveId" clId="{D1D7A9DD-072D-4CAF-BCDE-74654F0C5576}" dt="2022-09-20T23:51:39.076" v="1429" actId="1076"/>
          <ac:spMkLst>
            <pc:docMk/>
            <pc:sldMk cId="1913582399" sldId="417"/>
            <ac:spMk id="7" creationId="{A21E56C6-CC2F-0C83-0681-DAD79B4E87C1}"/>
          </ac:spMkLst>
        </pc:spChg>
        <pc:spChg chg="add del mod">
          <ac:chgData name="Judson Santiago" userId="ebb108da2f256286" providerId="LiveId" clId="{D1D7A9DD-072D-4CAF-BCDE-74654F0C5576}" dt="2022-09-20T23:51:35.748" v="1427" actId="478"/>
          <ac:spMkLst>
            <pc:docMk/>
            <pc:sldMk cId="1913582399" sldId="417"/>
            <ac:spMk id="8" creationId="{824FF25A-2A91-4610-5108-7F062BAC4EE3}"/>
          </ac:spMkLst>
        </pc:spChg>
        <pc:spChg chg="add del mod">
          <ac:chgData name="Judson Santiago" userId="ebb108da2f256286" providerId="LiveId" clId="{D1D7A9DD-072D-4CAF-BCDE-74654F0C5576}" dt="2022-09-20T23:51:35.748" v="1427" actId="478"/>
          <ac:spMkLst>
            <pc:docMk/>
            <pc:sldMk cId="1913582399" sldId="417"/>
            <ac:spMk id="9" creationId="{4AAFDABF-F1FE-AA5F-18C5-6CA9331A0100}"/>
          </ac:spMkLst>
        </pc:spChg>
        <pc:spChg chg="add mod">
          <ac:chgData name="Judson Santiago" userId="ebb108da2f256286" providerId="LiveId" clId="{D1D7A9DD-072D-4CAF-BCDE-74654F0C5576}" dt="2022-09-20T23:51:39.076" v="1429" actId="1076"/>
          <ac:spMkLst>
            <pc:docMk/>
            <pc:sldMk cId="1913582399" sldId="417"/>
            <ac:spMk id="10" creationId="{2FF0CD42-7BF2-ADBA-F652-B95EDD606CBB}"/>
          </ac:spMkLst>
        </pc:spChg>
        <pc:spChg chg="add del mod">
          <ac:chgData name="Judson Santiago" userId="ebb108da2f256286" providerId="LiveId" clId="{D1D7A9DD-072D-4CAF-BCDE-74654F0C5576}" dt="2022-09-20T12:43:23.372" v="1303" actId="478"/>
          <ac:spMkLst>
            <pc:docMk/>
            <pc:sldMk cId="1913582399" sldId="417"/>
            <ac:spMk id="11" creationId="{E076547D-2EE8-7C7A-B04B-ED847782B6F4}"/>
          </ac:spMkLst>
        </pc:spChg>
        <pc:spChg chg="add del mod">
          <ac:chgData name="Judson Santiago" userId="ebb108da2f256286" providerId="LiveId" clId="{D1D7A9DD-072D-4CAF-BCDE-74654F0C5576}" dt="2022-09-20T12:43:25.699" v="1304" actId="478"/>
          <ac:spMkLst>
            <pc:docMk/>
            <pc:sldMk cId="1913582399" sldId="417"/>
            <ac:spMk id="12" creationId="{9F4CCAE8-0371-EE5E-1252-0ACB20E265FA}"/>
          </ac:spMkLst>
        </pc:spChg>
        <pc:spChg chg="add mod ord">
          <ac:chgData name="Judson Santiago" userId="ebb108da2f256286" providerId="LiveId" clId="{D1D7A9DD-072D-4CAF-BCDE-74654F0C5576}" dt="2022-09-20T23:55:07.054" v="1528" actId="167"/>
          <ac:spMkLst>
            <pc:docMk/>
            <pc:sldMk cId="1913582399" sldId="417"/>
            <ac:spMk id="13" creationId="{2D4AF2F1-99BB-EEF8-BD39-009521416104}"/>
          </ac:spMkLst>
        </pc:spChg>
        <pc:spChg chg="add del mod">
          <ac:chgData name="Judson Santiago" userId="ebb108da2f256286" providerId="LiveId" clId="{D1D7A9DD-072D-4CAF-BCDE-74654F0C5576}" dt="2022-09-20T12:45:55.155" v="1368" actId="478"/>
          <ac:spMkLst>
            <pc:docMk/>
            <pc:sldMk cId="1913582399" sldId="417"/>
            <ac:spMk id="14" creationId="{D770DF69-4C62-C617-BE2D-EBCF7C9B173C}"/>
          </ac:spMkLst>
        </pc:spChg>
        <pc:spChg chg="add mod ord">
          <ac:chgData name="Judson Santiago" userId="ebb108da2f256286" providerId="LiveId" clId="{D1D7A9DD-072D-4CAF-BCDE-74654F0C5576}" dt="2022-09-20T23:55:10.936" v="1529" actId="167"/>
          <ac:spMkLst>
            <pc:docMk/>
            <pc:sldMk cId="1913582399" sldId="417"/>
            <ac:spMk id="25" creationId="{880F5B1F-4BF3-54CC-328C-51B769772C8F}"/>
          </ac:spMkLst>
        </pc:spChg>
        <pc:cxnChg chg="add mod">
          <ac:chgData name="Judson Santiago" userId="ebb108da2f256286" providerId="LiveId" clId="{D1D7A9DD-072D-4CAF-BCDE-74654F0C5576}" dt="2022-09-20T23:51:44.875" v="1430" actId="14100"/>
          <ac:cxnSpMkLst>
            <pc:docMk/>
            <pc:sldMk cId="1913582399" sldId="417"/>
            <ac:cxnSpMk id="6" creationId="{D9FE4EF7-689D-9D07-3DAB-2214EC11506F}"/>
          </ac:cxnSpMkLst>
        </pc:cxnChg>
        <pc:cxnChg chg="add mod">
          <ac:chgData name="Judson Santiago" userId="ebb108da2f256286" providerId="LiveId" clId="{D1D7A9DD-072D-4CAF-BCDE-74654F0C5576}" dt="2022-09-20T23:54:57.004" v="1527" actId="208"/>
          <ac:cxnSpMkLst>
            <pc:docMk/>
            <pc:sldMk cId="1913582399" sldId="417"/>
            <ac:cxnSpMk id="15" creationId="{3B0FBED8-D18B-9E84-4275-0FA0F1FCA790}"/>
          </ac:cxnSpMkLst>
        </pc:cxnChg>
      </pc:sldChg>
      <pc:sldChg chg="addSp delSp modSp add mod">
        <pc:chgData name="Judson Santiago" userId="ebb108da2f256286" providerId="LiveId" clId="{D1D7A9DD-072D-4CAF-BCDE-74654F0C5576}" dt="2022-09-21T22:36:59.091" v="2910" actId="167"/>
        <pc:sldMkLst>
          <pc:docMk/>
          <pc:sldMk cId="1292173779" sldId="418"/>
        </pc:sldMkLst>
        <pc:spChg chg="mod">
          <ac:chgData name="Judson Santiago" userId="ebb108da2f256286" providerId="LiveId" clId="{D1D7A9DD-072D-4CAF-BCDE-74654F0C5576}" dt="2022-09-21T00:04:35.234" v="1931" actId="207"/>
          <ac:spMkLst>
            <pc:docMk/>
            <pc:sldMk cId="1292173779" sldId="418"/>
            <ac:spMk id="3" creationId="{F1345413-A3E6-75DA-4AC3-76E7CCA9499F}"/>
          </ac:spMkLst>
        </pc:spChg>
        <pc:spChg chg="mod ord">
          <ac:chgData name="Judson Santiago" userId="ebb108da2f256286" providerId="LiveId" clId="{D1D7A9DD-072D-4CAF-BCDE-74654F0C5576}" dt="2022-09-21T22:36:59.091" v="2910" actId="167"/>
          <ac:spMkLst>
            <pc:docMk/>
            <pc:sldMk cId="1292173779" sldId="418"/>
            <ac:spMk id="4" creationId="{6AF2C7DC-DDCB-5945-E441-5F368F4353AE}"/>
          </ac:spMkLst>
        </pc:spChg>
        <pc:spChg chg="mod">
          <ac:chgData name="Judson Santiago" userId="ebb108da2f256286" providerId="LiveId" clId="{D1D7A9DD-072D-4CAF-BCDE-74654F0C5576}" dt="2022-09-21T00:04:12.285" v="1929" actId="1036"/>
          <ac:spMkLst>
            <pc:docMk/>
            <pc:sldMk cId="1292173779" sldId="418"/>
            <ac:spMk id="5" creationId="{BC3A20AD-8335-BC5D-B287-CF4594A5C3AE}"/>
          </ac:spMkLst>
        </pc:spChg>
        <pc:spChg chg="del">
          <ac:chgData name="Judson Santiago" userId="ebb108da2f256286" providerId="LiveId" clId="{D1D7A9DD-072D-4CAF-BCDE-74654F0C5576}" dt="2022-09-21T00:03:16.780" v="1908" actId="478"/>
          <ac:spMkLst>
            <pc:docMk/>
            <pc:sldMk cId="1292173779" sldId="418"/>
            <ac:spMk id="8" creationId="{824FF25A-2A91-4610-5108-7F062BAC4EE3}"/>
          </ac:spMkLst>
        </pc:spChg>
        <pc:spChg chg="del">
          <ac:chgData name="Judson Santiago" userId="ebb108da2f256286" providerId="LiveId" clId="{D1D7A9DD-072D-4CAF-BCDE-74654F0C5576}" dt="2022-09-21T00:03:16.780" v="1908" actId="478"/>
          <ac:spMkLst>
            <pc:docMk/>
            <pc:sldMk cId="1292173779" sldId="418"/>
            <ac:spMk id="9" creationId="{4AAFDABF-F1FE-AA5F-18C5-6CA9331A0100}"/>
          </ac:spMkLst>
        </pc:spChg>
        <pc:spChg chg="mod ord">
          <ac:chgData name="Judson Santiago" userId="ebb108da2f256286" providerId="LiveId" clId="{D1D7A9DD-072D-4CAF-BCDE-74654F0C5576}" dt="2022-09-21T00:04:12.285" v="1929" actId="1036"/>
          <ac:spMkLst>
            <pc:docMk/>
            <pc:sldMk cId="1292173779" sldId="418"/>
            <ac:spMk id="11" creationId="{E076547D-2EE8-7C7A-B04B-ED847782B6F4}"/>
          </ac:spMkLst>
        </pc:spChg>
        <pc:spChg chg="mod ord">
          <ac:chgData name="Judson Santiago" userId="ebb108da2f256286" providerId="LiveId" clId="{D1D7A9DD-072D-4CAF-BCDE-74654F0C5576}" dt="2022-09-21T00:04:12.285" v="1929" actId="1036"/>
          <ac:spMkLst>
            <pc:docMk/>
            <pc:sldMk cId="1292173779" sldId="418"/>
            <ac:spMk id="12" creationId="{9F4CCAE8-0371-EE5E-1252-0ACB20E265FA}"/>
          </ac:spMkLst>
        </pc:spChg>
        <pc:spChg chg="add mod">
          <ac:chgData name="Judson Santiago" userId="ebb108da2f256286" providerId="LiveId" clId="{D1D7A9DD-072D-4CAF-BCDE-74654F0C5576}" dt="2022-09-21T00:03:19.696" v="1910"/>
          <ac:spMkLst>
            <pc:docMk/>
            <pc:sldMk cId="1292173779" sldId="418"/>
            <ac:spMk id="13" creationId="{92E160CD-1772-DE57-7E18-FCC89B3ED891}"/>
          </ac:spMkLst>
        </pc:spChg>
        <pc:spChg chg="add mod">
          <ac:chgData name="Judson Santiago" userId="ebb108da2f256286" providerId="LiveId" clId="{D1D7A9DD-072D-4CAF-BCDE-74654F0C5576}" dt="2022-09-21T00:03:19.696" v="1910"/>
          <ac:spMkLst>
            <pc:docMk/>
            <pc:sldMk cId="1292173779" sldId="418"/>
            <ac:spMk id="14" creationId="{A815431C-2B6B-E5A3-8351-43A619411218}"/>
          </ac:spMkLst>
        </pc:spChg>
        <pc:cxnChg chg="del">
          <ac:chgData name="Judson Santiago" userId="ebb108da2f256286" providerId="LiveId" clId="{D1D7A9DD-072D-4CAF-BCDE-74654F0C5576}" dt="2022-09-21T00:03:18.852" v="1909" actId="478"/>
          <ac:cxnSpMkLst>
            <pc:docMk/>
            <pc:sldMk cId="1292173779" sldId="418"/>
            <ac:cxnSpMk id="6" creationId="{D9FE4EF7-689D-9D07-3DAB-2214EC11506F}"/>
          </ac:cxnSpMkLst>
        </pc:cxnChg>
        <pc:cxnChg chg="add mod">
          <ac:chgData name="Judson Santiago" userId="ebb108da2f256286" providerId="LiveId" clId="{D1D7A9DD-072D-4CAF-BCDE-74654F0C5576}" dt="2022-09-21T00:03:19.696" v="1910"/>
          <ac:cxnSpMkLst>
            <pc:docMk/>
            <pc:sldMk cId="1292173779" sldId="418"/>
            <ac:cxnSpMk id="7" creationId="{58BDC7C0-C86F-0E12-BD04-C86BA064583C}"/>
          </ac:cxnSpMkLst>
        </pc:cxnChg>
        <pc:cxnChg chg="add mod">
          <ac:chgData name="Judson Santiago" userId="ebb108da2f256286" providerId="LiveId" clId="{D1D7A9DD-072D-4CAF-BCDE-74654F0C5576}" dt="2022-09-21T00:04:12.285" v="1929" actId="1036"/>
          <ac:cxnSpMkLst>
            <pc:docMk/>
            <pc:sldMk cId="1292173779" sldId="418"/>
            <ac:cxnSpMk id="10" creationId="{EB8B2035-CFFE-6651-1CE0-F6ADF63F0DB3}"/>
          </ac:cxnSpMkLst>
        </pc:cxnChg>
        <pc:cxnChg chg="add mod">
          <ac:chgData name="Judson Santiago" userId="ebb108da2f256286" providerId="LiveId" clId="{D1D7A9DD-072D-4CAF-BCDE-74654F0C5576}" dt="2022-09-21T00:03:19.696" v="1910"/>
          <ac:cxnSpMkLst>
            <pc:docMk/>
            <pc:sldMk cId="1292173779" sldId="418"/>
            <ac:cxnSpMk id="15" creationId="{E5EA774E-2D57-9863-D541-CBED395248EF}"/>
          </ac:cxnSpMkLst>
        </pc:cxnChg>
      </pc:sldChg>
      <pc:sldChg chg="addSp modSp add mod ord">
        <pc:chgData name="Judson Santiago" userId="ebb108da2f256286" providerId="LiveId" clId="{D1D7A9DD-072D-4CAF-BCDE-74654F0C5576}" dt="2022-09-21T00:03:55.453" v="1928" actId="1035"/>
        <pc:sldMkLst>
          <pc:docMk/>
          <pc:sldMk cId="949302859" sldId="419"/>
        </pc:sldMkLst>
        <pc:spChg chg="mod">
          <ac:chgData name="Judson Santiago" userId="ebb108da2f256286" providerId="LiveId" clId="{D1D7A9DD-072D-4CAF-BCDE-74654F0C5576}" dt="2022-09-20T23:59:03.789" v="1685" actId="207"/>
          <ac:spMkLst>
            <pc:docMk/>
            <pc:sldMk cId="949302859" sldId="419"/>
            <ac:spMk id="3" creationId="{F1345413-A3E6-75DA-4AC3-76E7CCA9499F}"/>
          </ac:spMkLst>
        </pc:spChg>
        <pc:spChg chg="mod">
          <ac:chgData name="Judson Santiago" userId="ebb108da2f256286" providerId="LiveId" clId="{D1D7A9DD-072D-4CAF-BCDE-74654F0C5576}" dt="2022-09-21T00:03:55.453" v="1928" actId="1035"/>
          <ac:spMkLst>
            <pc:docMk/>
            <pc:sldMk cId="949302859" sldId="419"/>
            <ac:spMk id="4" creationId="{6AF2C7DC-DDCB-5945-E441-5F368F4353AE}"/>
          </ac:spMkLst>
        </pc:spChg>
        <pc:spChg chg="mod">
          <ac:chgData name="Judson Santiago" userId="ebb108da2f256286" providerId="LiveId" clId="{D1D7A9DD-072D-4CAF-BCDE-74654F0C5576}" dt="2022-09-21T00:03:55.453" v="1928" actId="1035"/>
          <ac:spMkLst>
            <pc:docMk/>
            <pc:sldMk cId="949302859" sldId="419"/>
            <ac:spMk id="5" creationId="{BC3A20AD-8335-BC5D-B287-CF4594A5C3AE}"/>
          </ac:spMkLst>
        </pc:spChg>
        <pc:spChg chg="mod">
          <ac:chgData name="Judson Santiago" userId="ebb108da2f256286" providerId="LiveId" clId="{D1D7A9DD-072D-4CAF-BCDE-74654F0C5576}" dt="2022-09-20T23:57:07.908" v="1578" actId="1036"/>
          <ac:spMkLst>
            <pc:docMk/>
            <pc:sldMk cId="949302859" sldId="419"/>
            <ac:spMk id="7" creationId="{A21E56C6-CC2F-0C83-0681-DAD79B4E87C1}"/>
          </ac:spMkLst>
        </pc:spChg>
        <pc:spChg chg="mod">
          <ac:chgData name="Judson Santiago" userId="ebb108da2f256286" providerId="LiveId" clId="{D1D7A9DD-072D-4CAF-BCDE-74654F0C5576}" dt="2022-09-20T23:57:54.521" v="1680" actId="1076"/>
          <ac:spMkLst>
            <pc:docMk/>
            <pc:sldMk cId="949302859" sldId="419"/>
            <ac:spMk id="10" creationId="{2FF0CD42-7BF2-ADBA-F652-B95EDD606CBB}"/>
          </ac:spMkLst>
        </pc:spChg>
        <pc:spChg chg="mod">
          <ac:chgData name="Judson Santiago" userId="ebb108da2f256286" providerId="LiveId" clId="{D1D7A9DD-072D-4CAF-BCDE-74654F0C5576}" dt="2022-09-21T00:03:55.453" v="1928" actId="1035"/>
          <ac:spMkLst>
            <pc:docMk/>
            <pc:sldMk cId="949302859" sldId="419"/>
            <ac:spMk id="13" creationId="{2D4AF2F1-99BB-EEF8-BD39-009521416104}"/>
          </ac:spMkLst>
        </pc:spChg>
        <pc:spChg chg="mod">
          <ac:chgData name="Judson Santiago" userId="ebb108da2f256286" providerId="LiveId" clId="{D1D7A9DD-072D-4CAF-BCDE-74654F0C5576}" dt="2022-09-21T00:03:55.453" v="1928" actId="1035"/>
          <ac:spMkLst>
            <pc:docMk/>
            <pc:sldMk cId="949302859" sldId="419"/>
            <ac:spMk id="25" creationId="{880F5B1F-4BF3-54CC-328C-51B769772C8F}"/>
          </ac:spMkLst>
        </pc:spChg>
        <pc:cxnChg chg="mod">
          <ac:chgData name="Judson Santiago" userId="ebb108da2f256286" providerId="LiveId" clId="{D1D7A9DD-072D-4CAF-BCDE-74654F0C5576}" dt="2022-09-20T23:58:17.276" v="1684" actId="14100"/>
          <ac:cxnSpMkLst>
            <pc:docMk/>
            <pc:sldMk cId="949302859" sldId="419"/>
            <ac:cxnSpMk id="6" creationId="{D9FE4EF7-689D-9D07-3DAB-2214EC11506F}"/>
          </ac:cxnSpMkLst>
        </pc:cxnChg>
        <pc:cxnChg chg="add mod">
          <ac:chgData name="Judson Santiago" userId="ebb108da2f256286" providerId="LiveId" clId="{D1D7A9DD-072D-4CAF-BCDE-74654F0C5576}" dt="2022-09-20T23:58:14.414" v="1683" actId="14100"/>
          <ac:cxnSpMkLst>
            <pc:docMk/>
            <pc:sldMk cId="949302859" sldId="419"/>
            <ac:cxnSpMk id="11" creationId="{02737AFE-C9E6-D524-CE45-13A2932E83AF}"/>
          </ac:cxnSpMkLst>
        </pc:cxnChg>
        <pc:cxnChg chg="mod">
          <ac:chgData name="Judson Santiago" userId="ebb108da2f256286" providerId="LiveId" clId="{D1D7A9DD-072D-4CAF-BCDE-74654F0C5576}" dt="2022-09-21T00:03:55.453" v="1928" actId="1035"/>
          <ac:cxnSpMkLst>
            <pc:docMk/>
            <pc:sldMk cId="949302859" sldId="419"/>
            <ac:cxnSpMk id="15" creationId="{3B0FBED8-D18B-9E84-4275-0FA0F1FCA790}"/>
          </ac:cxnSpMkLst>
        </pc:cxnChg>
      </pc:sldChg>
      <pc:sldChg chg="addSp delSp modSp new mod">
        <pc:chgData name="Judson Santiago" userId="ebb108da2f256286" providerId="LiveId" clId="{D1D7A9DD-072D-4CAF-BCDE-74654F0C5576}" dt="2022-09-21T00:23:32.272" v="2288" actId="1076"/>
        <pc:sldMkLst>
          <pc:docMk/>
          <pc:sldMk cId="1111712443" sldId="420"/>
        </pc:sldMkLst>
        <pc:spChg chg="mod">
          <ac:chgData name="Judson Santiago" userId="ebb108da2f256286" providerId="LiveId" clId="{D1D7A9DD-072D-4CAF-BCDE-74654F0C5576}" dt="2022-09-21T00:06:30.454" v="1933"/>
          <ac:spMkLst>
            <pc:docMk/>
            <pc:sldMk cId="1111712443" sldId="420"/>
            <ac:spMk id="2" creationId="{28833CD2-722A-FE75-1838-8273B3C0C57E}"/>
          </ac:spMkLst>
        </pc:spChg>
        <pc:spChg chg="mod">
          <ac:chgData name="Judson Santiago" userId="ebb108da2f256286" providerId="LiveId" clId="{D1D7A9DD-072D-4CAF-BCDE-74654F0C5576}" dt="2022-09-21T00:23:04.115" v="2283" actId="368"/>
          <ac:spMkLst>
            <pc:docMk/>
            <pc:sldMk cId="1111712443" sldId="420"/>
            <ac:spMk id="3" creationId="{DA27D0CD-57B2-5164-2EA9-B0B6C6F5A244}"/>
          </ac:spMkLst>
        </pc:spChg>
        <pc:spChg chg="add mod">
          <ac:chgData name="Judson Santiago" userId="ebb108da2f256286" providerId="LiveId" clId="{D1D7A9DD-072D-4CAF-BCDE-74654F0C5576}" dt="2022-09-21T00:23:23.117" v="2286" actId="6549"/>
          <ac:spMkLst>
            <pc:docMk/>
            <pc:sldMk cId="1111712443" sldId="420"/>
            <ac:spMk id="4" creationId="{7AA565E0-6B31-A099-8A4B-C72D54B79811}"/>
          </ac:spMkLst>
        </pc:spChg>
        <pc:spChg chg="add del mod">
          <ac:chgData name="Judson Santiago" userId="ebb108da2f256286" providerId="LiveId" clId="{D1D7A9DD-072D-4CAF-BCDE-74654F0C5576}" dt="2022-09-21T00:11:42.228" v="2222" actId="478"/>
          <ac:spMkLst>
            <pc:docMk/>
            <pc:sldMk cId="1111712443" sldId="420"/>
            <ac:spMk id="5" creationId="{72E124C1-4CC7-0D00-2666-A8626CCB824A}"/>
          </ac:spMkLst>
        </pc:spChg>
        <pc:spChg chg="add mod">
          <ac:chgData name="Judson Santiago" userId="ebb108da2f256286" providerId="LiveId" clId="{D1D7A9DD-072D-4CAF-BCDE-74654F0C5576}" dt="2022-09-21T00:23:32.272" v="2288" actId="1076"/>
          <ac:spMkLst>
            <pc:docMk/>
            <pc:sldMk cId="1111712443" sldId="420"/>
            <ac:spMk id="6" creationId="{C6E9338B-64B2-5F23-7DDA-839A3D3DBF89}"/>
          </ac:spMkLst>
        </pc:spChg>
        <pc:cxnChg chg="add mod">
          <ac:chgData name="Judson Santiago" userId="ebb108da2f256286" providerId="LiveId" clId="{D1D7A9DD-072D-4CAF-BCDE-74654F0C5576}" dt="2022-09-21T00:23:29.480" v="2287" actId="1076"/>
          <ac:cxnSpMkLst>
            <pc:docMk/>
            <pc:sldMk cId="1111712443" sldId="420"/>
            <ac:cxnSpMk id="7" creationId="{CC3C0788-843F-BDD4-D803-6415CF0E5FCE}"/>
          </ac:cxnSpMkLst>
        </pc:cxnChg>
      </pc:sldChg>
      <pc:sldChg chg="addSp delSp modSp new mod">
        <pc:chgData name="Judson Santiago" userId="ebb108da2f256286" providerId="LiveId" clId="{D1D7A9DD-072D-4CAF-BCDE-74654F0C5576}" dt="2022-09-22T23:17:03.916" v="3349" actId="20577"/>
        <pc:sldMkLst>
          <pc:docMk/>
          <pc:sldMk cId="2176781305" sldId="421"/>
        </pc:sldMkLst>
        <pc:spChg chg="mod">
          <ac:chgData name="Judson Santiago" userId="ebb108da2f256286" providerId="LiveId" clId="{D1D7A9DD-072D-4CAF-BCDE-74654F0C5576}" dt="2022-09-21T00:27:28.395" v="2442" actId="20577"/>
          <ac:spMkLst>
            <pc:docMk/>
            <pc:sldMk cId="2176781305" sldId="421"/>
            <ac:spMk id="2" creationId="{E25D1FD0-4827-7B0C-AAE4-636BE186F6E7}"/>
          </ac:spMkLst>
        </pc:spChg>
        <pc:spChg chg="mod">
          <ac:chgData name="Judson Santiago" userId="ebb108da2f256286" providerId="LiveId" clId="{D1D7A9DD-072D-4CAF-BCDE-74654F0C5576}" dt="2022-09-22T23:17:03.916" v="3349" actId="20577"/>
          <ac:spMkLst>
            <pc:docMk/>
            <pc:sldMk cId="2176781305" sldId="421"/>
            <ac:spMk id="3" creationId="{25191FE7-CC20-4670-A88D-42BF7E3D99A9}"/>
          </ac:spMkLst>
        </pc:spChg>
        <pc:spChg chg="add mod">
          <ac:chgData name="Judson Santiago" userId="ebb108da2f256286" providerId="LiveId" clId="{D1D7A9DD-072D-4CAF-BCDE-74654F0C5576}" dt="2022-09-21T00:26:24.546" v="2431" actId="1076"/>
          <ac:spMkLst>
            <pc:docMk/>
            <pc:sldMk cId="2176781305" sldId="421"/>
            <ac:spMk id="4" creationId="{E2C48D0A-C702-B8AA-0C94-4012ACAD7A4F}"/>
          </ac:spMkLst>
        </pc:spChg>
        <pc:spChg chg="mod topLvl">
          <ac:chgData name="Judson Santiago" userId="ebb108da2f256286" providerId="LiveId" clId="{D1D7A9DD-072D-4CAF-BCDE-74654F0C5576}" dt="2022-09-21T00:28:34.307" v="2460" actId="207"/>
          <ac:spMkLst>
            <pc:docMk/>
            <pc:sldMk cId="2176781305" sldId="421"/>
            <ac:spMk id="7" creationId="{7097BBD7-EF64-9676-4773-0455367C7CDD}"/>
          </ac:spMkLst>
        </pc:spChg>
        <pc:spChg chg="del mod topLvl">
          <ac:chgData name="Judson Santiago" userId="ebb108da2f256286" providerId="LiveId" clId="{D1D7A9DD-072D-4CAF-BCDE-74654F0C5576}" dt="2022-09-21T00:28:54.274" v="2462" actId="478"/>
          <ac:spMkLst>
            <pc:docMk/>
            <pc:sldMk cId="2176781305" sldId="421"/>
            <ac:spMk id="8" creationId="{CC0E65D6-F6F3-A89F-50EC-4295D99B90F3}"/>
          </ac:spMkLst>
        </pc:spChg>
        <pc:spChg chg="del mod topLvl">
          <ac:chgData name="Judson Santiago" userId="ebb108da2f256286" providerId="LiveId" clId="{D1D7A9DD-072D-4CAF-BCDE-74654F0C5576}" dt="2022-09-21T00:28:54.274" v="2462" actId="478"/>
          <ac:spMkLst>
            <pc:docMk/>
            <pc:sldMk cId="2176781305" sldId="421"/>
            <ac:spMk id="11" creationId="{ADF48856-CF9E-3066-D363-2D566171D858}"/>
          </ac:spMkLst>
        </pc:spChg>
        <pc:grpChg chg="add del mod">
          <ac:chgData name="Judson Santiago" userId="ebb108da2f256286" providerId="LiveId" clId="{D1D7A9DD-072D-4CAF-BCDE-74654F0C5576}" dt="2022-09-21T00:26:56.346" v="2432" actId="165"/>
          <ac:grpSpMkLst>
            <pc:docMk/>
            <pc:sldMk cId="2176781305" sldId="421"/>
            <ac:grpSpMk id="6" creationId="{03F6A247-0090-0E8E-E4A9-58DDFAEE2CE4}"/>
          </ac:grpSpMkLst>
        </pc:grpChg>
        <pc:picChg chg="del mod topLvl">
          <ac:chgData name="Judson Santiago" userId="ebb108da2f256286" providerId="LiveId" clId="{D1D7A9DD-072D-4CAF-BCDE-74654F0C5576}" dt="2022-09-21T00:29:39.450" v="2503" actId="478"/>
          <ac:picMkLst>
            <pc:docMk/>
            <pc:sldMk cId="2176781305" sldId="421"/>
            <ac:picMk id="9" creationId="{4908C705-C66B-7CF7-280F-B8684C4430C6}"/>
          </ac:picMkLst>
        </pc:picChg>
        <pc:picChg chg="del mod topLvl">
          <ac:chgData name="Judson Santiago" userId="ebb108da2f256286" providerId="LiveId" clId="{D1D7A9DD-072D-4CAF-BCDE-74654F0C5576}" dt="2022-09-21T00:29:39.450" v="2503" actId="478"/>
          <ac:picMkLst>
            <pc:docMk/>
            <pc:sldMk cId="2176781305" sldId="421"/>
            <ac:picMk id="10" creationId="{1A63925A-2B5A-F50E-8BE6-1BCA4432DCBB}"/>
          </ac:picMkLst>
        </pc:picChg>
        <pc:picChg chg="add mod">
          <ac:chgData name="Judson Santiago" userId="ebb108da2f256286" providerId="LiveId" clId="{D1D7A9DD-072D-4CAF-BCDE-74654F0C5576}" dt="2022-09-21T00:30:23.732" v="2513" actId="1076"/>
          <ac:picMkLst>
            <pc:docMk/>
            <pc:sldMk cId="2176781305" sldId="421"/>
            <ac:picMk id="13" creationId="{49679B75-A115-40DC-7A1B-D140E3DAE503}"/>
          </ac:picMkLst>
        </pc:picChg>
        <pc:picChg chg="add mod">
          <ac:chgData name="Judson Santiago" userId="ebb108da2f256286" providerId="LiveId" clId="{D1D7A9DD-072D-4CAF-BCDE-74654F0C5576}" dt="2022-09-21T00:30:17.269" v="2512" actId="1076"/>
          <ac:picMkLst>
            <pc:docMk/>
            <pc:sldMk cId="2176781305" sldId="421"/>
            <ac:picMk id="14" creationId="{A7C968D6-FA36-01D1-5490-2616A4223F76}"/>
          </ac:picMkLst>
        </pc:picChg>
        <pc:cxnChg chg="add mod">
          <ac:chgData name="Judson Santiago" userId="ebb108da2f256286" providerId="LiveId" clId="{D1D7A9DD-072D-4CAF-BCDE-74654F0C5576}" dt="2022-09-21T00:31:02.589" v="2514" actId="14100"/>
          <ac:cxnSpMkLst>
            <pc:docMk/>
            <pc:sldMk cId="2176781305" sldId="421"/>
            <ac:cxnSpMk id="5" creationId="{8C964438-DC86-22A9-EB7E-1D17516D3C09}"/>
          </ac:cxnSpMkLst>
        </pc:cxnChg>
      </pc:sldChg>
      <pc:sldChg chg="addSp delSp modSp add mod">
        <pc:chgData name="Judson Santiago" userId="ebb108da2f256286" providerId="LiveId" clId="{D1D7A9DD-072D-4CAF-BCDE-74654F0C5576}" dt="2022-09-22T23:17:22.908" v="3352" actId="20577"/>
        <pc:sldMkLst>
          <pc:docMk/>
          <pc:sldMk cId="528973016" sldId="422"/>
        </pc:sldMkLst>
        <pc:spChg chg="mod">
          <ac:chgData name="Judson Santiago" userId="ebb108da2f256286" providerId="LiveId" clId="{D1D7A9DD-072D-4CAF-BCDE-74654F0C5576}" dt="2022-09-22T23:17:22.908" v="3352" actId="20577"/>
          <ac:spMkLst>
            <pc:docMk/>
            <pc:sldMk cId="528973016" sldId="422"/>
            <ac:spMk id="3" creationId="{25191FE7-CC20-4670-A88D-42BF7E3D99A9}"/>
          </ac:spMkLst>
        </pc:spChg>
        <pc:spChg chg="mod">
          <ac:chgData name="Judson Santiago" userId="ebb108da2f256286" providerId="LiveId" clId="{D1D7A9DD-072D-4CAF-BCDE-74654F0C5576}" dt="2022-09-22T23:09:24.043" v="3279" actId="20577"/>
          <ac:spMkLst>
            <pc:docMk/>
            <pc:sldMk cId="528973016" sldId="422"/>
            <ac:spMk id="4" creationId="{1D47E36A-1C58-4D9D-F664-AD4F1E971365}"/>
          </ac:spMkLst>
        </pc:spChg>
        <pc:spChg chg="del">
          <ac:chgData name="Judson Santiago" userId="ebb108da2f256286" providerId="LiveId" clId="{D1D7A9DD-072D-4CAF-BCDE-74654F0C5576}" dt="2022-09-21T00:34:59.425" v="2527" actId="478"/>
          <ac:spMkLst>
            <pc:docMk/>
            <pc:sldMk cId="528973016" sldId="422"/>
            <ac:spMk id="4" creationId="{E2C48D0A-C702-B8AA-0C94-4012ACAD7A4F}"/>
          </ac:spMkLst>
        </pc:spChg>
        <pc:spChg chg="add del mod">
          <ac:chgData name="Judson Santiago" userId="ebb108da2f256286" providerId="LiveId" clId="{D1D7A9DD-072D-4CAF-BCDE-74654F0C5576}" dt="2022-09-22T23:09:03.196" v="3268" actId="478"/>
          <ac:spMkLst>
            <pc:docMk/>
            <pc:sldMk cId="528973016" sldId="422"/>
            <ac:spMk id="5" creationId="{C0AAE90E-97F4-3D76-70E9-72C5FBED8673}"/>
          </ac:spMkLst>
        </pc:spChg>
        <pc:spChg chg="del">
          <ac:chgData name="Judson Santiago" userId="ebb108da2f256286" providerId="LiveId" clId="{D1D7A9DD-072D-4CAF-BCDE-74654F0C5576}" dt="2022-09-21T00:34:59.425" v="2527" actId="478"/>
          <ac:spMkLst>
            <pc:docMk/>
            <pc:sldMk cId="528973016" sldId="422"/>
            <ac:spMk id="7" creationId="{7097BBD7-EF64-9676-4773-0455367C7CDD}"/>
          </ac:spMkLst>
        </pc:spChg>
        <pc:picChg chg="del">
          <ac:chgData name="Judson Santiago" userId="ebb108da2f256286" providerId="LiveId" clId="{D1D7A9DD-072D-4CAF-BCDE-74654F0C5576}" dt="2022-09-21T00:35:08.330" v="2528" actId="478"/>
          <ac:picMkLst>
            <pc:docMk/>
            <pc:sldMk cId="528973016" sldId="422"/>
            <ac:picMk id="13" creationId="{49679B75-A115-40DC-7A1B-D140E3DAE503}"/>
          </ac:picMkLst>
        </pc:picChg>
        <pc:picChg chg="del">
          <ac:chgData name="Judson Santiago" userId="ebb108da2f256286" providerId="LiveId" clId="{D1D7A9DD-072D-4CAF-BCDE-74654F0C5576}" dt="2022-09-21T00:35:08.330" v="2528" actId="478"/>
          <ac:picMkLst>
            <pc:docMk/>
            <pc:sldMk cId="528973016" sldId="422"/>
            <ac:picMk id="14" creationId="{A7C968D6-FA36-01D1-5490-2616A4223F76}"/>
          </ac:picMkLst>
        </pc:picChg>
        <pc:cxnChg chg="del">
          <ac:chgData name="Judson Santiago" userId="ebb108da2f256286" providerId="LiveId" clId="{D1D7A9DD-072D-4CAF-BCDE-74654F0C5576}" dt="2022-09-21T00:34:59.425" v="2527" actId="478"/>
          <ac:cxnSpMkLst>
            <pc:docMk/>
            <pc:sldMk cId="528973016" sldId="422"/>
            <ac:cxnSpMk id="5" creationId="{8C964438-DC86-22A9-EB7E-1D17516D3C09}"/>
          </ac:cxnSpMkLst>
        </pc:cxnChg>
        <pc:cxnChg chg="add mod">
          <ac:chgData name="Judson Santiago" userId="ebb108da2f256286" providerId="LiveId" clId="{D1D7A9DD-072D-4CAF-BCDE-74654F0C5576}" dt="2022-09-22T23:09:38.789" v="3282" actId="552"/>
          <ac:cxnSpMkLst>
            <pc:docMk/>
            <pc:sldMk cId="528973016" sldId="422"/>
            <ac:cxnSpMk id="6" creationId="{A713F6DE-6522-22C8-0E63-888EA3A8869D}"/>
          </ac:cxnSpMkLst>
        </pc:cxnChg>
        <pc:cxnChg chg="add mod">
          <ac:chgData name="Judson Santiago" userId="ebb108da2f256286" providerId="LiveId" clId="{D1D7A9DD-072D-4CAF-BCDE-74654F0C5576}" dt="2022-09-22T23:09:38.789" v="3282" actId="552"/>
          <ac:cxnSpMkLst>
            <pc:docMk/>
            <pc:sldMk cId="528973016" sldId="422"/>
            <ac:cxnSpMk id="11" creationId="{84ED437D-3252-10D1-08F7-18DF825490C5}"/>
          </ac:cxnSpMkLst>
        </pc:cxnChg>
      </pc:sldChg>
      <pc:sldChg chg="addSp delSp modSp new del mod">
        <pc:chgData name="Judson Santiago" userId="ebb108da2f256286" providerId="LiveId" clId="{D1D7A9DD-072D-4CAF-BCDE-74654F0C5576}" dt="2022-09-23T00:07:41.261" v="4139" actId="47"/>
        <pc:sldMkLst>
          <pc:docMk/>
          <pc:sldMk cId="216825911" sldId="423"/>
        </pc:sldMkLst>
        <pc:spChg chg="mod">
          <ac:chgData name="Judson Santiago" userId="ebb108da2f256286" providerId="LiveId" clId="{D1D7A9DD-072D-4CAF-BCDE-74654F0C5576}" dt="2022-09-21T22:30:12.585" v="2673" actId="20577"/>
          <ac:spMkLst>
            <pc:docMk/>
            <pc:sldMk cId="216825911" sldId="423"/>
            <ac:spMk id="2" creationId="{A0680333-BFE8-700B-1153-B42C192C9D65}"/>
          </ac:spMkLst>
        </pc:spChg>
        <pc:spChg chg="mod ord">
          <ac:chgData name="Judson Santiago" userId="ebb108da2f256286" providerId="LiveId" clId="{D1D7A9DD-072D-4CAF-BCDE-74654F0C5576}" dt="2022-09-21T22:43:56.572" v="3083" actId="167"/>
          <ac:spMkLst>
            <pc:docMk/>
            <pc:sldMk cId="216825911" sldId="423"/>
            <ac:spMk id="3" creationId="{CEED1FBC-3D2E-ED11-A202-73F57D32694B}"/>
          </ac:spMkLst>
        </pc:spChg>
        <pc:spChg chg="add mod ord">
          <ac:chgData name="Judson Santiago" userId="ebb108da2f256286" providerId="LiveId" clId="{D1D7A9DD-072D-4CAF-BCDE-74654F0C5576}" dt="2022-09-21T22:46:46.615" v="3159" actId="166"/>
          <ac:spMkLst>
            <pc:docMk/>
            <pc:sldMk cId="216825911" sldId="423"/>
            <ac:spMk id="4" creationId="{D3E29440-06FF-9821-1C3A-226BEB6D8EFA}"/>
          </ac:spMkLst>
        </pc:spChg>
        <pc:spChg chg="add mod ord">
          <ac:chgData name="Judson Santiago" userId="ebb108da2f256286" providerId="LiveId" clId="{D1D7A9DD-072D-4CAF-BCDE-74654F0C5576}" dt="2022-09-22T23:24:17.747" v="3385" actId="1035"/>
          <ac:spMkLst>
            <pc:docMk/>
            <pc:sldMk cId="216825911" sldId="423"/>
            <ac:spMk id="6" creationId="{BA1A8624-1B8A-B355-06B8-9D47F5890811}"/>
          </ac:spMkLst>
        </pc:spChg>
        <pc:spChg chg="add mod">
          <ac:chgData name="Judson Santiago" userId="ebb108da2f256286" providerId="LiveId" clId="{D1D7A9DD-072D-4CAF-BCDE-74654F0C5576}" dt="2022-09-21T22:45:50.200" v="3150" actId="14100"/>
          <ac:spMkLst>
            <pc:docMk/>
            <pc:sldMk cId="216825911" sldId="423"/>
            <ac:spMk id="9" creationId="{19EBA834-49BA-B3FD-D342-54AAF0DA41B6}"/>
          </ac:spMkLst>
        </pc:spChg>
        <pc:spChg chg="add mod">
          <ac:chgData name="Judson Santiago" userId="ebb108da2f256286" providerId="LiveId" clId="{D1D7A9DD-072D-4CAF-BCDE-74654F0C5576}" dt="2022-09-21T22:46:33.829" v="3158" actId="1037"/>
          <ac:spMkLst>
            <pc:docMk/>
            <pc:sldMk cId="216825911" sldId="423"/>
            <ac:spMk id="10" creationId="{6E049F2E-5BD7-C9DF-3570-D79EE8F7E5D1}"/>
          </ac:spMkLst>
        </pc:spChg>
        <pc:spChg chg="add mod">
          <ac:chgData name="Judson Santiago" userId="ebb108da2f256286" providerId="LiveId" clId="{D1D7A9DD-072D-4CAF-BCDE-74654F0C5576}" dt="2022-09-21T22:39:20.129" v="2949" actId="1036"/>
          <ac:spMkLst>
            <pc:docMk/>
            <pc:sldMk cId="216825911" sldId="423"/>
            <ac:spMk id="11" creationId="{6D625790-487A-99CD-E0C7-08A34ED89F86}"/>
          </ac:spMkLst>
        </pc:spChg>
        <pc:spChg chg="add mod">
          <ac:chgData name="Judson Santiago" userId="ebb108da2f256286" providerId="LiveId" clId="{D1D7A9DD-072D-4CAF-BCDE-74654F0C5576}" dt="2022-09-21T22:39:20.129" v="2949" actId="1036"/>
          <ac:spMkLst>
            <pc:docMk/>
            <pc:sldMk cId="216825911" sldId="423"/>
            <ac:spMk id="12" creationId="{F512A220-ECF0-C8F3-505F-56360F8E5BB1}"/>
          </ac:spMkLst>
        </pc:spChg>
        <pc:spChg chg="add mod">
          <ac:chgData name="Judson Santiago" userId="ebb108da2f256286" providerId="LiveId" clId="{D1D7A9DD-072D-4CAF-BCDE-74654F0C5576}" dt="2022-09-21T22:46:33.829" v="3158" actId="1037"/>
          <ac:spMkLst>
            <pc:docMk/>
            <pc:sldMk cId="216825911" sldId="423"/>
            <ac:spMk id="34" creationId="{7A0938EA-960F-A6F8-1911-0A47F5AC6116}"/>
          </ac:spMkLst>
        </pc:spChg>
        <pc:spChg chg="add mod">
          <ac:chgData name="Judson Santiago" userId="ebb108da2f256286" providerId="LiveId" clId="{D1D7A9DD-072D-4CAF-BCDE-74654F0C5576}" dt="2022-09-21T22:51:31.701" v="3217" actId="554"/>
          <ac:spMkLst>
            <pc:docMk/>
            <pc:sldMk cId="216825911" sldId="423"/>
            <ac:spMk id="49" creationId="{22DA8905-E039-DD9A-66D1-22E5F6E70D4F}"/>
          </ac:spMkLst>
        </pc:spChg>
        <pc:spChg chg="add mod">
          <ac:chgData name="Judson Santiago" userId="ebb108da2f256286" providerId="LiveId" clId="{D1D7A9DD-072D-4CAF-BCDE-74654F0C5576}" dt="2022-09-21T22:51:31.701" v="3217" actId="554"/>
          <ac:spMkLst>
            <pc:docMk/>
            <pc:sldMk cId="216825911" sldId="423"/>
            <ac:spMk id="50" creationId="{705B9A77-04B2-0557-EFC9-B79E76282D35}"/>
          </ac:spMkLst>
        </pc:spChg>
        <pc:spChg chg="mod">
          <ac:chgData name="Judson Santiago" userId="ebb108da2f256286" providerId="LiveId" clId="{D1D7A9DD-072D-4CAF-BCDE-74654F0C5576}" dt="2022-09-22T23:24:36.090" v="3405" actId="14100"/>
          <ac:spMkLst>
            <pc:docMk/>
            <pc:sldMk cId="216825911" sldId="423"/>
            <ac:spMk id="54" creationId="{55E75D44-4343-C17E-6DAD-CCA561117BB6}"/>
          </ac:spMkLst>
        </pc:spChg>
        <pc:cxnChg chg="add del mod">
          <ac:chgData name="Judson Santiago" userId="ebb108da2f256286" providerId="LiveId" clId="{D1D7A9DD-072D-4CAF-BCDE-74654F0C5576}" dt="2022-09-21T22:50:21.418" v="3168" actId="478"/>
          <ac:cxnSpMkLst>
            <pc:docMk/>
            <pc:sldMk cId="216825911" sldId="423"/>
            <ac:cxnSpMk id="7" creationId="{37B09A0D-29FD-4097-2F26-9B6674ECDA4E}"/>
          </ac:cxnSpMkLst>
        </pc:cxnChg>
        <pc:cxnChg chg="add mod">
          <ac:chgData name="Judson Santiago" userId="ebb108da2f256286" providerId="LiveId" clId="{D1D7A9DD-072D-4CAF-BCDE-74654F0C5576}" dt="2022-09-21T22:46:33.829" v="3158" actId="1037"/>
          <ac:cxnSpMkLst>
            <pc:docMk/>
            <pc:sldMk cId="216825911" sldId="423"/>
            <ac:cxnSpMk id="14" creationId="{CAA25563-EDCB-379C-9610-CDD2A62FEAB4}"/>
          </ac:cxnSpMkLst>
        </pc:cxnChg>
        <pc:cxnChg chg="add mod">
          <ac:chgData name="Judson Santiago" userId="ebb108da2f256286" providerId="LiveId" clId="{D1D7A9DD-072D-4CAF-BCDE-74654F0C5576}" dt="2022-09-21T22:45:55.130" v="3151" actId="14100"/>
          <ac:cxnSpMkLst>
            <pc:docMk/>
            <pc:sldMk cId="216825911" sldId="423"/>
            <ac:cxnSpMk id="17" creationId="{C355A534-5630-358A-64DD-8D13E7BB4165}"/>
          </ac:cxnSpMkLst>
        </pc:cxnChg>
        <pc:cxnChg chg="add mod">
          <ac:chgData name="Judson Santiago" userId="ebb108da2f256286" providerId="LiveId" clId="{D1D7A9DD-072D-4CAF-BCDE-74654F0C5576}" dt="2022-09-21T22:46:33.829" v="3158" actId="1037"/>
          <ac:cxnSpMkLst>
            <pc:docMk/>
            <pc:sldMk cId="216825911" sldId="423"/>
            <ac:cxnSpMk id="35" creationId="{8CE8B3CE-E4C1-09FE-F187-FBC6A62FF891}"/>
          </ac:cxnSpMkLst>
        </pc:cxnChg>
      </pc:sldChg>
      <pc:sldChg chg="modSp mod">
        <pc:chgData name="Judson Santiago" userId="ebb108da2f256286" providerId="LiveId" clId="{D1D7A9DD-072D-4CAF-BCDE-74654F0C5576}" dt="2022-09-22T23:06:46.579" v="3252" actId="6549"/>
        <pc:sldMkLst>
          <pc:docMk/>
          <pc:sldMk cId="3661792787" sldId="426"/>
        </pc:sldMkLst>
        <pc:spChg chg="mod">
          <ac:chgData name="Judson Santiago" userId="ebb108da2f256286" providerId="LiveId" clId="{D1D7A9DD-072D-4CAF-BCDE-74654F0C5576}" dt="2022-09-22T23:06:46.579" v="3252" actId="6549"/>
          <ac:spMkLst>
            <pc:docMk/>
            <pc:sldMk cId="3661792787" sldId="426"/>
            <ac:spMk id="4" creationId="{C8E37A0C-6FB6-DE74-E1FE-7054E99A1FA4}"/>
          </ac:spMkLst>
        </pc:spChg>
      </pc:sldChg>
      <pc:sldChg chg="modSp mod">
        <pc:chgData name="Judson Santiago" userId="ebb108da2f256286" providerId="LiveId" clId="{D1D7A9DD-072D-4CAF-BCDE-74654F0C5576}" dt="2022-09-22T23:07:34.405" v="3264" actId="20577"/>
        <pc:sldMkLst>
          <pc:docMk/>
          <pc:sldMk cId="2400531954" sldId="427"/>
        </pc:sldMkLst>
        <pc:spChg chg="mod">
          <ac:chgData name="Judson Santiago" userId="ebb108da2f256286" providerId="LiveId" clId="{D1D7A9DD-072D-4CAF-BCDE-74654F0C5576}" dt="2022-09-22T23:07:34.405" v="3264" actId="20577"/>
          <ac:spMkLst>
            <pc:docMk/>
            <pc:sldMk cId="2400531954" sldId="427"/>
            <ac:spMk id="5" creationId="{CE6307B8-EC8C-2589-86CD-0A848FA13FEB}"/>
          </ac:spMkLst>
        </pc:spChg>
      </pc:sldChg>
      <pc:sldChg chg="addSp delSp modSp new mod">
        <pc:chgData name="Judson Santiago" userId="ebb108da2f256286" providerId="LiveId" clId="{D1D7A9DD-072D-4CAF-BCDE-74654F0C5576}" dt="2022-09-22T23:47:40.008" v="4098" actId="207"/>
        <pc:sldMkLst>
          <pc:docMk/>
          <pc:sldMk cId="20828542" sldId="428"/>
        </pc:sldMkLst>
        <pc:spChg chg="mod">
          <ac:chgData name="Judson Santiago" userId="ebb108da2f256286" providerId="LiveId" clId="{D1D7A9DD-072D-4CAF-BCDE-74654F0C5576}" dt="2022-09-22T23:38:46.953" v="3751" actId="20577"/>
          <ac:spMkLst>
            <pc:docMk/>
            <pc:sldMk cId="20828542" sldId="428"/>
            <ac:spMk id="2" creationId="{FB0B89A7-B53B-FF23-611F-16B72DD4CDB4}"/>
          </ac:spMkLst>
        </pc:spChg>
        <pc:spChg chg="mod">
          <ac:chgData name="Judson Santiago" userId="ebb108da2f256286" providerId="LiveId" clId="{D1D7A9DD-072D-4CAF-BCDE-74654F0C5576}" dt="2022-09-22T23:47:40.008" v="4098" actId="207"/>
          <ac:spMkLst>
            <pc:docMk/>
            <pc:sldMk cId="20828542" sldId="428"/>
            <ac:spMk id="3" creationId="{8163265F-F642-B522-FF80-F3986EE624E2}"/>
          </ac:spMkLst>
        </pc:spChg>
        <pc:spChg chg="add mod">
          <ac:chgData name="Judson Santiago" userId="ebb108da2f256286" providerId="LiveId" clId="{D1D7A9DD-072D-4CAF-BCDE-74654F0C5576}" dt="2022-09-22T23:46:57.355" v="4095" actId="207"/>
          <ac:spMkLst>
            <pc:docMk/>
            <pc:sldMk cId="20828542" sldId="428"/>
            <ac:spMk id="4" creationId="{EA84BF62-E520-14DC-D0C3-0536E82FB990}"/>
          </ac:spMkLst>
        </pc:spChg>
        <pc:spChg chg="add del mod">
          <ac:chgData name="Judson Santiago" userId="ebb108da2f256286" providerId="LiveId" clId="{D1D7A9DD-072D-4CAF-BCDE-74654F0C5576}" dt="2022-09-22T23:41:23.969" v="3869" actId="478"/>
          <ac:spMkLst>
            <pc:docMk/>
            <pc:sldMk cId="20828542" sldId="428"/>
            <ac:spMk id="5" creationId="{8F3EEC51-4489-29F4-982B-AD3BC1B1264B}"/>
          </ac:spMkLst>
        </pc:spChg>
        <pc:spChg chg="add mod">
          <ac:chgData name="Judson Santiago" userId="ebb108da2f256286" providerId="LiveId" clId="{D1D7A9DD-072D-4CAF-BCDE-74654F0C5576}" dt="2022-09-22T23:47:18.961" v="4096" actId="1076"/>
          <ac:spMkLst>
            <pc:docMk/>
            <pc:sldMk cId="20828542" sldId="428"/>
            <ac:spMk id="6" creationId="{CA948015-7A87-F6DC-067E-EC0B778D6912}"/>
          </ac:spMkLst>
        </pc:spChg>
        <pc:spChg chg="mod">
          <ac:chgData name="Judson Santiago" userId="ebb108da2f256286" providerId="LiveId" clId="{D1D7A9DD-072D-4CAF-BCDE-74654F0C5576}" dt="2022-09-22T23:44:22.843" v="4000" actId="12788"/>
          <ac:spMkLst>
            <pc:docMk/>
            <pc:sldMk cId="20828542" sldId="428"/>
            <ac:spMk id="8" creationId="{9A7F8610-EAD4-5EC4-5911-56A28AFF4DD7}"/>
          </ac:spMkLst>
        </pc:spChg>
        <pc:spChg chg="mod">
          <ac:chgData name="Judson Santiago" userId="ebb108da2f256286" providerId="LiveId" clId="{D1D7A9DD-072D-4CAF-BCDE-74654F0C5576}" dt="2022-09-22T23:44:22.843" v="4000" actId="12788"/>
          <ac:spMkLst>
            <pc:docMk/>
            <pc:sldMk cId="20828542" sldId="428"/>
            <ac:spMk id="9" creationId="{39A774C2-31F0-664F-6531-AD6CF395D788}"/>
          </ac:spMkLst>
        </pc:spChg>
        <pc:grpChg chg="add mod">
          <ac:chgData name="Judson Santiago" userId="ebb108da2f256286" providerId="LiveId" clId="{D1D7A9DD-072D-4CAF-BCDE-74654F0C5576}" dt="2022-09-22T23:47:24.921" v="4097" actId="1076"/>
          <ac:grpSpMkLst>
            <pc:docMk/>
            <pc:sldMk cId="20828542" sldId="428"/>
            <ac:grpSpMk id="7" creationId="{45E5F684-A247-7C3B-A00E-BA84806E64B0}"/>
          </ac:grpSpMkLst>
        </pc:grpChg>
      </pc:sldChg>
      <pc:sldChg chg="modSp add mod">
        <pc:chgData name="Judson Santiago" userId="ebb108da2f256286" providerId="LiveId" clId="{D1D7A9DD-072D-4CAF-BCDE-74654F0C5576}" dt="2022-09-23T00:17:17.882" v="4157" actId="14100"/>
        <pc:sldMkLst>
          <pc:docMk/>
          <pc:sldMk cId="3196620420" sldId="429"/>
        </pc:sldMkLst>
        <pc:spChg chg="ord">
          <ac:chgData name="Judson Santiago" userId="ebb108da2f256286" providerId="LiveId" clId="{D1D7A9DD-072D-4CAF-BCDE-74654F0C5576}" dt="2022-09-23T00:03:45.318" v="4128" actId="167"/>
          <ac:spMkLst>
            <pc:docMk/>
            <pc:sldMk cId="3196620420" sldId="429"/>
            <ac:spMk id="3" creationId="{CEED1FBC-3D2E-ED11-A202-73F57D32694B}"/>
          </ac:spMkLst>
        </pc:spChg>
        <pc:spChg chg="mod ord">
          <ac:chgData name="Judson Santiago" userId="ebb108da2f256286" providerId="LiveId" clId="{D1D7A9DD-072D-4CAF-BCDE-74654F0C5576}" dt="2022-09-23T00:17:03.859" v="4155" actId="166"/>
          <ac:spMkLst>
            <pc:docMk/>
            <pc:sldMk cId="3196620420" sldId="429"/>
            <ac:spMk id="4" creationId="{D3E29440-06FF-9821-1C3A-226BEB6D8EFA}"/>
          </ac:spMkLst>
        </pc:spChg>
        <pc:spChg chg="ord">
          <ac:chgData name="Judson Santiago" userId="ebb108da2f256286" providerId="LiveId" clId="{D1D7A9DD-072D-4CAF-BCDE-74654F0C5576}" dt="2022-09-23T00:17:08.537" v="4156" actId="166"/>
          <ac:spMkLst>
            <pc:docMk/>
            <pc:sldMk cId="3196620420" sldId="429"/>
            <ac:spMk id="6" creationId="{BA1A8624-1B8A-B355-06B8-9D47F5890811}"/>
          </ac:spMkLst>
        </pc:spChg>
        <pc:spChg chg="mod">
          <ac:chgData name="Judson Santiago" userId="ebb108da2f256286" providerId="LiveId" clId="{D1D7A9DD-072D-4CAF-BCDE-74654F0C5576}" dt="2022-09-23T00:00:29.239" v="4114" actId="17032"/>
          <ac:spMkLst>
            <pc:docMk/>
            <pc:sldMk cId="3196620420" sldId="429"/>
            <ac:spMk id="9" creationId="{19EBA834-49BA-B3FD-D342-54AAF0DA41B6}"/>
          </ac:spMkLst>
        </pc:spChg>
        <pc:spChg chg="mod">
          <ac:chgData name="Judson Santiago" userId="ebb108da2f256286" providerId="LiveId" clId="{D1D7A9DD-072D-4CAF-BCDE-74654F0C5576}" dt="2022-09-23T00:02:48.393" v="4123" actId="17032"/>
          <ac:spMkLst>
            <pc:docMk/>
            <pc:sldMk cId="3196620420" sldId="429"/>
            <ac:spMk id="10" creationId="{6E049F2E-5BD7-C9DF-3570-D79EE8F7E5D1}"/>
          </ac:spMkLst>
        </pc:spChg>
        <pc:spChg chg="mod">
          <ac:chgData name="Judson Santiago" userId="ebb108da2f256286" providerId="LiveId" clId="{D1D7A9DD-072D-4CAF-BCDE-74654F0C5576}" dt="2022-09-23T00:16:23.322" v="4149" actId="14100"/>
          <ac:spMkLst>
            <pc:docMk/>
            <pc:sldMk cId="3196620420" sldId="429"/>
            <ac:spMk id="11" creationId="{6D625790-487A-99CD-E0C7-08A34ED89F86}"/>
          </ac:spMkLst>
        </pc:spChg>
        <pc:spChg chg="mod">
          <ac:chgData name="Judson Santiago" userId="ebb108da2f256286" providerId="LiveId" clId="{D1D7A9DD-072D-4CAF-BCDE-74654F0C5576}" dt="2022-09-23T00:16:30.842" v="4150" actId="14100"/>
          <ac:spMkLst>
            <pc:docMk/>
            <pc:sldMk cId="3196620420" sldId="429"/>
            <ac:spMk id="12" creationId="{F512A220-ECF0-C8F3-505F-56360F8E5BB1}"/>
          </ac:spMkLst>
        </pc:spChg>
        <pc:spChg chg="mod">
          <ac:chgData name="Judson Santiago" userId="ebb108da2f256286" providerId="LiveId" clId="{D1D7A9DD-072D-4CAF-BCDE-74654F0C5576}" dt="2022-09-23T00:00:29.239" v="4114" actId="17032"/>
          <ac:spMkLst>
            <pc:docMk/>
            <pc:sldMk cId="3196620420" sldId="429"/>
            <ac:spMk id="27" creationId="{9468311B-CA02-4E76-C7B5-71A4E21DC81D}"/>
          </ac:spMkLst>
        </pc:spChg>
        <pc:spChg chg="mod">
          <ac:chgData name="Judson Santiago" userId="ebb108da2f256286" providerId="LiveId" clId="{D1D7A9DD-072D-4CAF-BCDE-74654F0C5576}" dt="2022-09-23T00:02:48.393" v="4123" actId="17032"/>
          <ac:spMkLst>
            <pc:docMk/>
            <pc:sldMk cId="3196620420" sldId="429"/>
            <ac:spMk id="29" creationId="{4E3DA4C8-E47B-78A7-DBCD-30697085F563}"/>
          </ac:spMkLst>
        </pc:spChg>
        <pc:spChg chg="mod">
          <ac:chgData name="Judson Santiago" userId="ebb108da2f256286" providerId="LiveId" clId="{D1D7A9DD-072D-4CAF-BCDE-74654F0C5576}" dt="2022-09-23T00:00:29.239" v="4114" actId="17032"/>
          <ac:spMkLst>
            <pc:docMk/>
            <pc:sldMk cId="3196620420" sldId="429"/>
            <ac:spMk id="34" creationId="{7A0938EA-960F-A6F8-1911-0A47F5AC6116}"/>
          </ac:spMkLst>
        </pc:spChg>
        <pc:spChg chg="ord">
          <ac:chgData name="Judson Santiago" userId="ebb108da2f256286" providerId="LiveId" clId="{D1D7A9DD-072D-4CAF-BCDE-74654F0C5576}" dt="2022-09-23T00:16:07.538" v="4147" actId="167"/>
          <ac:spMkLst>
            <pc:docMk/>
            <pc:sldMk cId="3196620420" sldId="429"/>
            <ac:spMk id="54" creationId="{55E75D44-4343-C17E-6DAD-CCA561117BB6}"/>
          </ac:spMkLst>
        </pc:spChg>
        <pc:cxnChg chg="mod">
          <ac:chgData name="Judson Santiago" userId="ebb108da2f256286" providerId="LiveId" clId="{D1D7A9DD-072D-4CAF-BCDE-74654F0C5576}" dt="2022-09-23T00:17:17.882" v="4157" actId="14100"/>
          <ac:cxnSpMkLst>
            <pc:docMk/>
            <pc:sldMk cId="3196620420" sldId="429"/>
            <ac:cxnSpMk id="14" creationId="{CAA25563-EDCB-379C-9610-CDD2A62FEAB4}"/>
          </ac:cxnSpMkLst>
        </pc:cxnChg>
        <pc:cxnChg chg="mod">
          <ac:chgData name="Judson Santiago" userId="ebb108da2f256286" providerId="LiveId" clId="{D1D7A9DD-072D-4CAF-BCDE-74654F0C5576}" dt="2022-09-23T00:16:47.866" v="4154" actId="14100"/>
          <ac:cxnSpMkLst>
            <pc:docMk/>
            <pc:sldMk cId="3196620420" sldId="429"/>
            <ac:cxnSpMk id="17" creationId="{C355A534-5630-358A-64DD-8D13E7BB4165}"/>
          </ac:cxnSpMkLst>
        </pc:cxnChg>
        <pc:cxnChg chg="mod">
          <ac:chgData name="Judson Santiago" userId="ebb108da2f256286" providerId="LiveId" clId="{D1D7A9DD-072D-4CAF-BCDE-74654F0C5576}" dt="2022-09-23T00:07:32.010" v="4138" actId="1582"/>
          <ac:cxnSpMkLst>
            <pc:docMk/>
            <pc:sldMk cId="3196620420" sldId="429"/>
            <ac:cxnSpMk id="30" creationId="{5EE7BD76-0060-8A87-2B25-AFF2709AFB00}"/>
          </ac:cxnSpMkLst>
        </pc:cxnChg>
        <pc:cxnChg chg="mod">
          <ac:chgData name="Judson Santiago" userId="ebb108da2f256286" providerId="LiveId" clId="{D1D7A9DD-072D-4CAF-BCDE-74654F0C5576}" dt="2022-09-23T00:07:32.010" v="4138" actId="1582"/>
          <ac:cxnSpMkLst>
            <pc:docMk/>
            <pc:sldMk cId="3196620420" sldId="429"/>
            <ac:cxnSpMk id="33" creationId="{3AF34155-0E17-1B9C-18A8-AAFA602AC938}"/>
          </ac:cxnSpMkLst>
        </pc:cxnChg>
        <pc:cxnChg chg="mod">
          <ac:chgData name="Judson Santiago" userId="ebb108da2f256286" providerId="LiveId" clId="{D1D7A9DD-072D-4CAF-BCDE-74654F0C5576}" dt="2022-09-23T00:07:32.010" v="4138" actId="1582"/>
          <ac:cxnSpMkLst>
            <pc:docMk/>
            <pc:sldMk cId="3196620420" sldId="429"/>
            <ac:cxnSpMk id="35" creationId="{8CE8B3CE-E4C1-09FE-F187-FBC6A62FF891}"/>
          </ac:cxnSpMkLst>
        </pc:cxnChg>
      </pc:sldChg>
      <pc:sldMasterChg chg="delSp mod">
        <pc:chgData name="Judson Santiago" userId="ebb108da2f256286" providerId="LiveId" clId="{D1D7A9DD-072D-4CAF-BCDE-74654F0C5576}" dt="2022-09-23T20:59:44.397" v="4158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D1D7A9DD-072D-4CAF-BCDE-74654F0C5576}" dt="2022-09-23T20:59:44.397" v="4158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  <pc:docChgLst>
    <pc:chgData name="Judson Santiago" userId="ebb108da2f256286" providerId="LiveId" clId="{582C3D0B-905F-4F45-8C71-AEDB1182A008}"/>
    <pc:docChg chg="undo custSel modSld">
      <pc:chgData name="Judson Santiago" userId="ebb108da2f256286" providerId="LiveId" clId="{582C3D0B-905F-4F45-8C71-AEDB1182A008}" dt="2022-09-22T18:32:39.889" v="853" actId="14100"/>
      <pc:docMkLst>
        <pc:docMk/>
      </pc:docMkLst>
      <pc:sldChg chg="modSp mod">
        <pc:chgData name="Judson Santiago" userId="ebb108da2f256286" providerId="LiveId" clId="{582C3D0B-905F-4F45-8C71-AEDB1182A008}" dt="2022-09-22T18:04:48.345" v="561" actId="20577"/>
        <pc:sldMkLst>
          <pc:docMk/>
          <pc:sldMk cId="0" sldId="416"/>
        </pc:sldMkLst>
        <pc:spChg chg="mod">
          <ac:chgData name="Judson Santiago" userId="ebb108da2f256286" providerId="LiveId" clId="{582C3D0B-905F-4F45-8C71-AEDB1182A008}" dt="2022-09-22T18:04:48.345" v="561" actId="20577"/>
          <ac:spMkLst>
            <pc:docMk/>
            <pc:sldMk cId="0" sldId="416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582C3D0B-905F-4F45-8C71-AEDB1182A008}" dt="2022-09-22T18:16:53.516" v="681" actId="20577"/>
        <pc:sldMkLst>
          <pc:docMk/>
          <pc:sldMk cId="2176781305" sldId="421"/>
        </pc:sldMkLst>
        <pc:spChg chg="mod">
          <ac:chgData name="Judson Santiago" userId="ebb108da2f256286" providerId="LiveId" clId="{582C3D0B-905F-4F45-8C71-AEDB1182A008}" dt="2022-09-21T18:37:22.812" v="556" actId="20577"/>
          <ac:spMkLst>
            <pc:docMk/>
            <pc:sldMk cId="2176781305" sldId="421"/>
            <ac:spMk id="3" creationId="{25191FE7-CC20-4670-A88D-42BF7E3D99A9}"/>
          </ac:spMkLst>
        </pc:spChg>
        <pc:spChg chg="mod">
          <ac:chgData name="Judson Santiago" userId="ebb108da2f256286" providerId="LiveId" clId="{582C3D0B-905F-4F45-8C71-AEDB1182A008}" dt="2022-09-21T18:37:48.356" v="560" actId="1036"/>
          <ac:spMkLst>
            <pc:docMk/>
            <pc:sldMk cId="2176781305" sldId="421"/>
            <ac:spMk id="4" creationId="{E2C48D0A-C702-B8AA-0C94-4012ACAD7A4F}"/>
          </ac:spMkLst>
        </pc:spChg>
        <pc:spChg chg="mod">
          <ac:chgData name="Judson Santiago" userId="ebb108da2f256286" providerId="LiveId" clId="{582C3D0B-905F-4F45-8C71-AEDB1182A008}" dt="2022-09-21T18:37:48.356" v="560" actId="1036"/>
          <ac:spMkLst>
            <pc:docMk/>
            <pc:sldMk cId="2176781305" sldId="421"/>
            <ac:spMk id="7" creationId="{7097BBD7-EF64-9676-4773-0455367C7CDD}"/>
          </ac:spMkLst>
        </pc:spChg>
        <pc:picChg chg="mod">
          <ac:chgData name="Judson Santiago" userId="ebb108da2f256286" providerId="LiveId" clId="{582C3D0B-905F-4F45-8C71-AEDB1182A008}" dt="2022-09-21T18:37:48.356" v="560" actId="1036"/>
          <ac:picMkLst>
            <pc:docMk/>
            <pc:sldMk cId="2176781305" sldId="421"/>
            <ac:picMk id="13" creationId="{49679B75-A115-40DC-7A1B-D140E3DAE503}"/>
          </ac:picMkLst>
        </pc:picChg>
        <pc:picChg chg="mod">
          <ac:chgData name="Judson Santiago" userId="ebb108da2f256286" providerId="LiveId" clId="{582C3D0B-905F-4F45-8C71-AEDB1182A008}" dt="2022-09-21T18:37:48.356" v="560" actId="1036"/>
          <ac:picMkLst>
            <pc:docMk/>
            <pc:sldMk cId="2176781305" sldId="421"/>
            <ac:picMk id="14" creationId="{A7C968D6-FA36-01D1-5490-2616A4223F76}"/>
          </ac:picMkLst>
        </pc:picChg>
        <pc:cxnChg chg="mod">
          <ac:chgData name="Judson Santiago" userId="ebb108da2f256286" providerId="LiveId" clId="{582C3D0B-905F-4F45-8C71-AEDB1182A008}" dt="2022-09-21T18:37:48.356" v="560" actId="1036"/>
          <ac:cxnSpMkLst>
            <pc:docMk/>
            <pc:sldMk cId="2176781305" sldId="421"/>
            <ac:cxnSpMk id="5" creationId="{8C964438-DC86-22A9-EB7E-1D17516D3C09}"/>
          </ac:cxnSpMkLst>
        </pc:cxnChg>
      </pc:sldChg>
      <pc:sldChg chg="addSp modSp mod modNotesTx">
        <pc:chgData name="Judson Santiago" userId="ebb108da2f256286" providerId="LiveId" clId="{582C3D0B-905F-4F45-8C71-AEDB1182A008}" dt="2022-09-22T18:27:13.561" v="824" actId="20577"/>
        <pc:sldMkLst>
          <pc:docMk/>
          <pc:sldMk cId="528973016" sldId="422"/>
        </pc:sldMkLst>
        <pc:spChg chg="mod">
          <ac:chgData name="Judson Santiago" userId="ebb108da2f256286" providerId="LiveId" clId="{582C3D0B-905F-4F45-8C71-AEDB1182A008}" dt="2022-09-21T18:37:16.849" v="554" actId="20577"/>
          <ac:spMkLst>
            <pc:docMk/>
            <pc:sldMk cId="528973016" sldId="422"/>
            <ac:spMk id="3" creationId="{25191FE7-CC20-4670-A88D-42BF7E3D99A9}"/>
          </ac:spMkLst>
        </pc:spChg>
        <pc:spChg chg="add mod">
          <ac:chgData name="Judson Santiago" userId="ebb108da2f256286" providerId="LiveId" clId="{582C3D0B-905F-4F45-8C71-AEDB1182A008}" dt="2022-09-21T18:34:13.116" v="525" actId="1036"/>
          <ac:spMkLst>
            <pc:docMk/>
            <pc:sldMk cId="528973016" sldId="422"/>
            <ac:spMk id="4" creationId="{1D47E36A-1C58-4D9D-F664-AD4F1E971365}"/>
          </ac:spMkLst>
        </pc:spChg>
      </pc:sldChg>
      <pc:sldChg chg="modSp mod">
        <pc:chgData name="Judson Santiago" userId="ebb108da2f256286" providerId="LiveId" clId="{582C3D0B-905F-4F45-8C71-AEDB1182A008}" dt="2022-09-22T18:32:39.889" v="853" actId="14100"/>
        <pc:sldMkLst>
          <pc:docMk/>
          <pc:sldMk cId="216825911" sldId="423"/>
        </pc:sldMkLst>
        <pc:spChg chg="mod">
          <ac:chgData name="Judson Santiago" userId="ebb108da2f256286" providerId="LiveId" clId="{582C3D0B-905F-4F45-8C71-AEDB1182A008}" dt="2022-09-22T18:32:25.333" v="852" actId="20577"/>
          <ac:spMkLst>
            <pc:docMk/>
            <pc:sldMk cId="216825911" sldId="423"/>
            <ac:spMk id="6" creationId="{BA1A8624-1B8A-B355-06B8-9D47F5890811}"/>
          </ac:spMkLst>
        </pc:spChg>
        <pc:spChg chg="mod">
          <ac:chgData name="Judson Santiago" userId="ebb108da2f256286" providerId="LiveId" clId="{582C3D0B-905F-4F45-8C71-AEDB1182A008}" dt="2022-09-22T18:32:24.171" v="850" actId="1038"/>
          <ac:spMkLst>
            <pc:docMk/>
            <pc:sldMk cId="216825911" sldId="423"/>
            <ac:spMk id="11" creationId="{6D625790-487A-99CD-E0C7-08A34ED89F86}"/>
          </ac:spMkLst>
        </pc:spChg>
        <pc:spChg chg="mod">
          <ac:chgData name="Judson Santiago" userId="ebb108da2f256286" providerId="LiveId" clId="{582C3D0B-905F-4F45-8C71-AEDB1182A008}" dt="2022-09-22T18:32:24.171" v="850" actId="1038"/>
          <ac:spMkLst>
            <pc:docMk/>
            <pc:sldMk cId="216825911" sldId="423"/>
            <ac:spMk id="12" creationId="{F512A220-ECF0-C8F3-505F-56360F8E5BB1}"/>
          </ac:spMkLst>
        </pc:spChg>
        <pc:spChg chg="mod">
          <ac:chgData name="Judson Santiago" userId="ebb108da2f256286" providerId="LiveId" clId="{582C3D0B-905F-4F45-8C71-AEDB1182A008}" dt="2022-09-22T18:32:39.889" v="853" actId="14100"/>
          <ac:spMkLst>
            <pc:docMk/>
            <pc:sldMk cId="216825911" sldId="423"/>
            <ac:spMk id="54" creationId="{55E75D44-4343-C17E-6DAD-CCA561117BB6}"/>
          </ac:spMkLst>
        </pc:spChg>
        <pc:cxnChg chg="mod">
          <ac:chgData name="Judson Santiago" userId="ebb108da2f256286" providerId="LiveId" clId="{582C3D0B-905F-4F45-8C71-AEDB1182A008}" dt="2022-09-22T18:32:24.171" v="850" actId="1038"/>
          <ac:cxnSpMkLst>
            <pc:docMk/>
            <pc:sldMk cId="216825911" sldId="423"/>
            <ac:cxnSpMk id="14" creationId="{CAA25563-EDCB-379C-9610-CDD2A62FEAB4}"/>
          </ac:cxnSpMkLst>
        </pc:cxnChg>
        <pc:cxnChg chg="mod">
          <ac:chgData name="Judson Santiago" userId="ebb108da2f256286" providerId="LiveId" clId="{582C3D0B-905F-4F45-8C71-AEDB1182A008}" dt="2022-09-22T18:32:24.171" v="850" actId="1038"/>
          <ac:cxnSpMkLst>
            <pc:docMk/>
            <pc:sldMk cId="216825911" sldId="423"/>
            <ac:cxnSpMk id="17" creationId="{C355A534-5630-358A-64DD-8D13E7BB41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o ponteiro this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já se perguntaram como isso acontece? Hora já vimos isso. Eles estão no escopo da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recebia o endereço do objeto com o qual ela foi chamada.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4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Aula 05 (Construtores) falamos sobre nomes de parâmetros no construtor.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5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quer comparar o objeto recebido com o objeto usado para invocar o método comparar... Explicar no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52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5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um construtor padrão não existir, o compilador vai criar um vazio e os objetos serão criados com lixo, igual aos tipos primitivos.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7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 ser usados construtores diferentes. E os objetos não inicializados vão usar o construtor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0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515528"/>
            <a:ext cx="10363200" cy="1975104"/>
          </a:xfrm>
        </p:spPr>
        <p:txBody>
          <a:bodyPr/>
          <a:lstStyle/>
          <a:p>
            <a:r>
              <a:rPr lang="pt-BR" sz="8800" dirty="0"/>
              <a:t>Ponteiro «</a:t>
            </a:r>
            <a:r>
              <a:rPr lang="pt-BR" sz="8800" cap="none" dirty="0">
                <a:latin typeface="Consolas" panose="020B0609020204030204" pitchFamily="49" charset="0"/>
              </a:rPr>
              <a:t>this</a:t>
            </a:r>
            <a:r>
              <a:rPr lang="pt-BR" sz="7200" dirty="0"/>
              <a:t>»</a:t>
            </a:r>
            <a:endParaRPr lang="pt-BR" sz="72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130592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5E75D44-4343-C17E-6DAD-CCA561117BB6}"/>
              </a:ext>
            </a:extLst>
          </p:cNvPr>
          <p:cNvSpPr/>
          <p:nvPr/>
        </p:nvSpPr>
        <p:spPr>
          <a:xfrm>
            <a:off x="5493521" y="3622890"/>
            <a:ext cx="4643132" cy="1124758"/>
          </a:xfrm>
          <a:custGeom>
            <a:avLst/>
            <a:gdLst>
              <a:gd name="connsiteX0" fmla="*/ 0 w 4025756"/>
              <a:gd name="connsiteY0" fmla="*/ 183138 h 1098806"/>
              <a:gd name="connsiteX1" fmla="*/ 183138 w 4025756"/>
              <a:gd name="connsiteY1" fmla="*/ 0 h 1098806"/>
              <a:gd name="connsiteX2" fmla="*/ 3842618 w 4025756"/>
              <a:gd name="connsiteY2" fmla="*/ 0 h 1098806"/>
              <a:gd name="connsiteX3" fmla="*/ 4025756 w 4025756"/>
              <a:gd name="connsiteY3" fmla="*/ 183138 h 1098806"/>
              <a:gd name="connsiteX4" fmla="*/ 4025756 w 4025756"/>
              <a:gd name="connsiteY4" fmla="*/ 915668 h 1098806"/>
              <a:gd name="connsiteX5" fmla="*/ 3842618 w 4025756"/>
              <a:gd name="connsiteY5" fmla="*/ 1098806 h 1098806"/>
              <a:gd name="connsiteX6" fmla="*/ 183138 w 4025756"/>
              <a:gd name="connsiteY6" fmla="*/ 1098806 h 1098806"/>
              <a:gd name="connsiteX7" fmla="*/ 0 w 4025756"/>
              <a:gd name="connsiteY7" fmla="*/ 915668 h 1098806"/>
              <a:gd name="connsiteX8" fmla="*/ 0 w 4025756"/>
              <a:gd name="connsiteY8" fmla="*/ 183138 h 1098806"/>
              <a:gd name="connsiteX0" fmla="*/ 183138 w 4025756"/>
              <a:gd name="connsiteY0" fmla="*/ 1098806 h 1190246"/>
              <a:gd name="connsiteX1" fmla="*/ 0 w 4025756"/>
              <a:gd name="connsiteY1" fmla="*/ 915668 h 1190246"/>
              <a:gd name="connsiteX2" fmla="*/ 0 w 4025756"/>
              <a:gd name="connsiteY2" fmla="*/ 183138 h 1190246"/>
              <a:gd name="connsiteX3" fmla="*/ 183138 w 4025756"/>
              <a:gd name="connsiteY3" fmla="*/ 0 h 1190246"/>
              <a:gd name="connsiteX4" fmla="*/ 3842618 w 4025756"/>
              <a:gd name="connsiteY4" fmla="*/ 0 h 1190246"/>
              <a:gd name="connsiteX5" fmla="*/ 4025756 w 4025756"/>
              <a:gd name="connsiteY5" fmla="*/ 183138 h 1190246"/>
              <a:gd name="connsiteX6" fmla="*/ 4025756 w 4025756"/>
              <a:gd name="connsiteY6" fmla="*/ 915668 h 1190246"/>
              <a:gd name="connsiteX7" fmla="*/ 3842618 w 4025756"/>
              <a:gd name="connsiteY7" fmla="*/ 1098806 h 1190246"/>
              <a:gd name="connsiteX8" fmla="*/ 274578 w 4025756"/>
              <a:gd name="connsiteY8" fmla="*/ 1190246 h 1190246"/>
              <a:gd name="connsiteX0" fmla="*/ 183138 w 4025756"/>
              <a:gd name="connsiteY0" fmla="*/ 1098806 h 1098806"/>
              <a:gd name="connsiteX1" fmla="*/ 0 w 4025756"/>
              <a:gd name="connsiteY1" fmla="*/ 915668 h 1098806"/>
              <a:gd name="connsiteX2" fmla="*/ 0 w 4025756"/>
              <a:gd name="connsiteY2" fmla="*/ 183138 h 1098806"/>
              <a:gd name="connsiteX3" fmla="*/ 183138 w 4025756"/>
              <a:gd name="connsiteY3" fmla="*/ 0 h 1098806"/>
              <a:gd name="connsiteX4" fmla="*/ 3842618 w 4025756"/>
              <a:gd name="connsiteY4" fmla="*/ 0 h 1098806"/>
              <a:gd name="connsiteX5" fmla="*/ 4025756 w 4025756"/>
              <a:gd name="connsiteY5" fmla="*/ 183138 h 1098806"/>
              <a:gd name="connsiteX6" fmla="*/ 4025756 w 4025756"/>
              <a:gd name="connsiteY6" fmla="*/ 915668 h 1098806"/>
              <a:gd name="connsiteX7" fmla="*/ 3842618 w 4025756"/>
              <a:gd name="connsiteY7" fmla="*/ 1098806 h 1098806"/>
              <a:gd name="connsiteX0" fmla="*/ 0 w 4025756"/>
              <a:gd name="connsiteY0" fmla="*/ 915668 h 1098806"/>
              <a:gd name="connsiteX1" fmla="*/ 0 w 4025756"/>
              <a:gd name="connsiteY1" fmla="*/ 183138 h 1098806"/>
              <a:gd name="connsiteX2" fmla="*/ 183138 w 4025756"/>
              <a:gd name="connsiteY2" fmla="*/ 0 h 1098806"/>
              <a:gd name="connsiteX3" fmla="*/ 3842618 w 4025756"/>
              <a:gd name="connsiteY3" fmla="*/ 0 h 1098806"/>
              <a:gd name="connsiteX4" fmla="*/ 4025756 w 4025756"/>
              <a:gd name="connsiteY4" fmla="*/ 183138 h 1098806"/>
              <a:gd name="connsiteX5" fmla="*/ 4025756 w 4025756"/>
              <a:gd name="connsiteY5" fmla="*/ 915668 h 1098806"/>
              <a:gd name="connsiteX6" fmla="*/ 3842618 w 4025756"/>
              <a:gd name="connsiteY6" fmla="*/ 1098806 h 1098806"/>
              <a:gd name="connsiteX0" fmla="*/ 0 w 4025756"/>
              <a:gd name="connsiteY0" fmla="*/ 915668 h 915668"/>
              <a:gd name="connsiteX1" fmla="*/ 0 w 4025756"/>
              <a:gd name="connsiteY1" fmla="*/ 183138 h 915668"/>
              <a:gd name="connsiteX2" fmla="*/ 183138 w 4025756"/>
              <a:gd name="connsiteY2" fmla="*/ 0 h 915668"/>
              <a:gd name="connsiteX3" fmla="*/ 3842618 w 4025756"/>
              <a:gd name="connsiteY3" fmla="*/ 0 h 915668"/>
              <a:gd name="connsiteX4" fmla="*/ 4025756 w 4025756"/>
              <a:gd name="connsiteY4" fmla="*/ 183138 h 915668"/>
              <a:gd name="connsiteX5" fmla="*/ 4025756 w 4025756"/>
              <a:gd name="connsiteY5" fmla="*/ 915668 h 91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5756" h="915668">
                <a:moveTo>
                  <a:pt x="0" y="915668"/>
                </a:moveTo>
                <a:lnTo>
                  <a:pt x="0" y="183138"/>
                </a:lnTo>
                <a:cubicBezTo>
                  <a:pt x="0" y="81994"/>
                  <a:pt x="81994" y="0"/>
                  <a:pt x="183138" y="0"/>
                </a:cubicBezTo>
                <a:lnTo>
                  <a:pt x="3842618" y="0"/>
                </a:lnTo>
                <a:cubicBezTo>
                  <a:pt x="3943762" y="0"/>
                  <a:pt x="4025756" y="81994"/>
                  <a:pt x="4025756" y="183138"/>
                </a:cubicBezTo>
                <a:lnTo>
                  <a:pt x="4025756" y="915668"/>
                </a:lnTo>
              </a:path>
            </a:pathLst>
          </a:cu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D1FBC-3D2E-ED11-A202-73F57D32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trabalha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objetos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355A534-5630-358A-64DD-8D13E7BB416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 flipH="1">
            <a:off x="7184512" y="2472446"/>
            <a:ext cx="1866253" cy="2586183"/>
          </a:xfrm>
          <a:prstGeom prst="bentConnector5">
            <a:avLst>
              <a:gd name="adj1" fmla="val -31609"/>
              <a:gd name="adj2" fmla="val -61200"/>
              <a:gd name="adj3" fmla="val 112249"/>
            </a:avLst>
          </a:prstGeom>
          <a:ln w="19050">
            <a:solidFill>
              <a:schemeClr val="accent6"/>
            </a:solidFill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0680333-BFE8-700B-1153-B42C192C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do Ponteiro «this»</a:t>
            </a:r>
          </a:p>
        </p:txBody>
      </p:sp>
      <p:sp>
        <p:nvSpPr>
          <p:cNvPr id="9" name="Retângulo: Cantos Arredondados 21">
            <a:extLst>
              <a:ext uri="{FF2B5EF4-FFF2-40B4-BE49-F238E27FC236}">
                <a16:creationId xmlns:a16="http://schemas.microsoft.com/office/drawing/2014/main" id="{19EBA834-49BA-B3FD-D342-54AAF0DA41B6}"/>
              </a:ext>
            </a:extLst>
          </p:cNvPr>
          <p:cNvSpPr/>
          <p:nvPr/>
        </p:nvSpPr>
        <p:spPr>
          <a:xfrm>
            <a:off x="6534615" y="2832410"/>
            <a:ext cx="579863" cy="2943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tângulo: Cantos Arredondados 21">
            <a:extLst>
              <a:ext uri="{FF2B5EF4-FFF2-40B4-BE49-F238E27FC236}">
                <a16:creationId xmlns:a16="http://schemas.microsoft.com/office/drawing/2014/main" id="{6E049F2E-5BD7-C9DF-3570-D79EE8F7E5D1}"/>
              </a:ext>
            </a:extLst>
          </p:cNvPr>
          <p:cNvSpPr/>
          <p:nvPr/>
        </p:nvSpPr>
        <p:spPr>
          <a:xfrm>
            <a:off x="3409652" y="5247820"/>
            <a:ext cx="750644" cy="3031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tângulo: Cantos Arredondados 21">
            <a:extLst>
              <a:ext uri="{FF2B5EF4-FFF2-40B4-BE49-F238E27FC236}">
                <a16:creationId xmlns:a16="http://schemas.microsoft.com/office/drawing/2014/main" id="{6D625790-487A-99CD-E0C7-08A34ED89F86}"/>
              </a:ext>
            </a:extLst>
          </p:cNvPr>
          <p:cNvSpPr/>
          <p:nvPr/>
        </p:nvSpPr>
        <p:spPr>
          <a:xfrm>
            <a:off x="7582082" y="4433726"/>
            <a:ext cx="602428" cy="264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tângulo: Cantos Arredondados 21">
            <a:extLst>
              <a:ext uri="{FF2B5EF4-FFF2-40B4-BE49-F238E27FC236}">
                <a16:creationId xmlns:a16="http://schemas.microsoft.com/office/drawing/2014/main" id="{F512A220-ECF0-C8F3-505F-56360F8E5BB1}"/>
              </a:ext>
            </a:extLst>
          </p:cNvPr>
          <p:cNvSpPr/>
          <p:nvPr/>
        </p:nvSpPr>
        <p:spPr>
          <a:xfrm>
            <a:off x="9109516" y="4433727"/>
            <a:ext cx="602428" cy="2649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AA25563-EDCB-379C-9610-CDD2A62FEAB4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rot="5400000">
            <a:off x="5407975" y="3075665"/>
            <a:ext cx="852320" cy="4098322"/>
          </a:xfrm>
          <a:prstGeom prst="bentConnector3">
            <a:avLst>
              <a:gd name="adj1" fmla="val 15874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non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tângulo: Cantos Arredondados 21">
            <a:extLst>
              <a:ext uri="{FF2B5EF4-FFF2-40B4-BE49-F238E27FC236}">
                <a16:creationId xmlns:a16="http://schemas.microsoft.com/office/drawing/2014/main" id="{7A0938EA-960F-A6F8-1911-0A47F5AC6116}"/>
              </a:ext>
            </a:extLst>
          </p:cNvPr>
          <p:cNvSpPr/>
          <p:nvPr/>
        </p:nvSpPr>
        <p:spPr>
          <a:xfrm>
            <a:off x="2749423" y="3555155"/>
            <a:ext cx="1224872" cy="30316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8CE8B3CE-E4C1-09FE-F187-FBC6A62FF891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4879027" y="1609634"/>
            <a:ext cx="428353" cy="34626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non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2DA8905-E039-DD9A-66D1-22E5F6E70D4F}"/>
              </a:ext>
            </a:extLst>
          </p:cNvPr>
          <p:cNvSpPr txBox="1"/>
          <p:nvPr/>
        </p:nvSpPr>
        <p:spPr>
          <a:xfrm>
            <a:off x="9805612" y="5359397"/>
            <a:ext cx="97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Objeto</a:t>
            </a:r>
            <a:br>
              <a:rPr lang="pt-BR" dirty="0"/>
            </a:br>
            <a:r>
              <a:rPr lang="pt-BR" dirty="0"/>
              <a:t>Explícito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05B9A77-04B2-0557-EFC9-B79E76282D35}"/>
              </a:ext>
            </a:extLst>
          </p:cNvPr>
          <p:cNvSpPr txBox="1"/>
          <p:nvPr/>
        </p:nvSpPr>
        <p:spPr>
          <a:xfrm>
            <a:off x="5333357" y="5286421"/>
            <a:ext cx="1001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Objeto</a:t>
            </a:r>
          </a:p>
          <a:p>
            <a:pPr algn="ctr"/>
            <a:r>
              <a:rPr lang="pt-BR" dirty="0"/>
              <a:t>Implícito</a:t>
            </a:r>
          </a:p>
        </p:txBody>
      </p:sp>
      <p:sp>
        <p:nvSpPr>
          <p:cNvPr id="27" name="Retângulo: Cantos Arredondados 21">
            <a:extLst>
              <a:ext uri="{FF2B5EF4-FFF2-40B4-BE49-F238E27FC236}">
                <a16:creationId xmlns:a16="http://schemas.microsoft.com/office/drawing/2014/main" id="{9468311B-CA02-4E76-C7B5-71A4E21DC81D}"/>
              </a:ext>
            </a:extLst>
          </p:cNvPr>
          <p:cNvSpPr/>
          <p:nvPr/>
        </p:nvSpPr>
        <p:spPr>
          <a:xfrm>
            <a:off x="3409652" y="4294434"/>
            <a:ext cx="602166" cy="30316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tângulo: Cantos Arredondados 21">
            <a:extLst>
              <a:ext uri="{FF2B5EF4-FFF2-40B4-BE49-F238E27FC236}">
                <a16:creationId xmlns:a16="http://schemas.microsoft.com/office/drawing/2014/main" id="{4E3DA4C8-E47B-78A7-DBCD-30697085F563}"/>
              </a:ext>
            </a:extLst>
          </p:cNvPr>
          <p:cNvSpPr/>
          <p:nvPr/>
        </p:nvSpPr>
        <p:spPr>
          <a:xfrm>
            <a:off x="4160296" y="3555156"/>
            <a:ext cx="730592" cy="3031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5EE7BD76-0060-8A87-2B25-AFF2709AFB00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rot="16200000" flipH="1">
            <a:off x="3318241" y="3901940"/>
            <a:ext cx="436112" cy="3488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non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3AF34155-0E17-1B9C-18A8-AAFA602AC938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rot="5400000" flipH="1" flipV="1">
            <a:off x="3460534" y="4182762"/>
            <a:ext cx="1389498" cy="740618"/>
          </a:xfrm>
          <a:prstGeom prst="bentConnector3">
            <a:avLst>
              <a:gd name="adj1" fmla="val 1918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non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E29440-06FF-9821-1C3A-226BEB6D8EFA}"/>
              </a:ext>
            </a:extLst>
          </p:cNvPr>
          <p:cNvSpPr txBox="1"/>
          <p:nvPr/>
        </p:nvSpPr>
        <p:spPr>
          <a:xfrm>
            <a:off x="1832830" y="2789358"/>
            <a:ext cx="63516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.horas &gt; horas )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1A8624-1B8A-B355-06B8-9D47F5890811}"/>
              </a:ext>
            </a:extLst>
          </p:cNvPr>
          <p:cNvSpPr txBox="1"/>
          <p:nvPr/>
        </p:nvSpPr>
        <p:spPr>
          <a:xfrm>
            <a:off x="5662879" y="3756809"/>
            <a:ext cx="4545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gears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doom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top = gears.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 doom );</a:t>
            </a:r>
          </a:p>
        </p:txBody>
      </p:sp>
    </p:spTree>
    <p:extLst>
      <p:ext uri="{BB962C8B-B14F-4D97-AF65-F5344CB8AC3E}">
        <p14:creationId xmlns:p14="http://schemas.microsoft.com/office/powerpoint/2010/main" val="31966204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Agrupar 90">
            <a:extLst>
              <a:ext uri="{FF2B5EF4-FFF2-40B4-BE49-F238E27FC236}">
                <a16:creationId xmlns:a16="http://schemas.microsoft.com/office/drawing/2014/main" id="{01A0065A-182F-1097-00C2-2A5CFF926A45}"/>
              </a:ext>
            </a:extLst>
          </p:cNvPr>
          <p:cNvGrpSpPr/>
          <p:nvPr/>
        </p:nvGrpSpPr>
        <p:grpSpPr>
          <a:xfrm>
            <a:off x="6530242" y="3082032"/>
            <a:ext cx="3786130" cy="3133936"/>
            <a:chOff x="4714476" y="3120870"/>
            <a:chExt cx="3271579" cy="2708021"/>
          </a:xfrm>
        </p:grpSpPr>
        <p:sp>
          <p:nvSpPr>
            <p:cNvPr id="92" name="Retângulo: Cantos Superiores Arredondados 91">
              <a:extLst>
                <a:ext uri="{FF2B5EF4-FFF2-40B4-BE49-F238E27FC236}">
                  <a16:creationId xmlns:a16="http://schemas.microsoft.com/office/drawing/2014/main" id="{83EAEEE0-9FB6-5CF9-36E4-5F28B821D7BC}"/>
                </a:ext>
              </a:extLst>
            </p:cNvPr>
            <p:cNvSpPr/>
            <p:nvPr/>
          </p:nvSpPr>
          <p:spPr>
            <a:xfrm rot="16200000">
              <a:off x="4567010" y="3640480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472D35A8-B18E-FF3A-97EE-B7A487412C44}"/>
                </a:ext>
              </a:extLst>
            </p:cNvPr>
            <p:cNvSpPr txBox="1"/>
            <p:nvPr/>
          </p:nvSpPr>
          <p:spPr>
            <a:xfrm>
              <a:off x="5557212" y="3120870"/>
              <a:ext cx="1068977" cy="29254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E37CE96E-1B5A-DB82-278B-B97CC32249D6}"/>
                </a:ext>
              </a:extLst>
            </p:cNvPr>
            <p:cNvSpPr/>
            <p:nvPr/>
          </p:nvSpPr>
          <p:spPr>
            <a:xfrm>
              <a:off x="5554619" y="3415758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  <a:endPara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7DC23C2F-7FE9-18A4-5EFC-88782E884081}"/>
                </a:ext>
              </a:extLst>
            </p:cNvPr>
            <p:cNvSpPr/>
            <p:nvPr/>
          </p:nvSpPr>
          <p:spPr>
            <a:xfrm>
              <a:off x="5554619" y="3602503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100.0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EFDB9DA4-7BE1-0519-D75C-C0E103A65E4B}"/>
                </a:ext>
              </a:extLst>
            </p:cNvPr>
            <p:cNvSpPr txBox="1"/>
            <p:nvPr/>
          </p:nvSpPr>
          <p:spPr>
            <a:xfrm>
              <a:off x="7109201" y="3355669"/>
              <a:ext cx="876854" cy="292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=  colecao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1A4D6CF4-A2FA-D9FA-CACE-3AAF4983123A}"/>
                </a:ext>
              </a:extLst>
            </p:cNvPr>
            <p:cNvSpPr txBox="1"/>
            <p:nvPr/>
          </p:nvSpPr>
          <p:spPr>
            <a:xfrm>
              <a:off x="5099047" y="3389296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34D3AC9E-2107-5DE4-65CC-72F26CEF2A39}"/>
                </a:ext>
              </a:extLst>
            </p:cNvPr>
            <p:cNvSpPr txBox="1"/>
            <p:nvPr/>
          </p:nvSpPr>
          <p:spPr>
            <a:xfrm>
              <a:off x="5099047" y="3575340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F31542C-2D35-E8B5-855F-EB4FEB03FDBC}"/>
                </a:ext>
              </a:extLst>
            </p:cNvPr>
            <p:cNvSpPr txBox="1"/>
            <p:nvPr/>
          </p:nvSpPr>
          <p:spPr>
            <a:xfrm>
              <a:off x="5099047" y="3761384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8E1FFF49-88CC-FDB0-FE3A-E0CB06E5896A}"/>
                </a:ext>
              </a:extLst>
            </p:cNvPr>
            <p:cNvSpPr txBox="1"/>
            <p:nvPr/>
          </p:nvSpPr>
          <p:spPr>
            <a:xfrm>
              <a:off x="6689141" y="3397711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F72317-E4A0-C302-A822-690B0870B4A6}"/>
                </a:ext>
              </a:extLst>
            </p:cNvPr>
            <p:cNvSpPr txBox="1"/>
            <p:nvPr/>
          </p:nvSpPr>
          <p:spPr>
            <a:xfrm>
              <a:off x="6689141" y="3583048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34717152-D330-20A8-3CC7-582B5C6FFCEB}"/>
                </a:ext>
              </a:extLst>
            </p:cNvPr>
            <p:cNvSpPr txBox="1"/>
            <p:nvPr/>
          </p:nvSpPr>
          <p:spPr>
            <a:xfrm>
              <a:off x="6689141" y="3768385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0A67B7F4-9320-F7AD-DBC9-65829888A131}"/>
                </a:ext>
              </a:extLst>
            </p:cNvPr>
            <p:cNvSpPr txBox="1"/>
            <p:nvPr/>
          </p:nvSpPr>
          <p:spPr>
            <a:xfrm>
              <a:off x="6689141" y="3953722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F2D83ABA-2E0C-38E0-53DE-34DC543F3EDA}"/>
                </a:ext>
              </a:extLst>
            </p:cNvPr>
            <p:cNvSpPr txBox="1"/>
            <p:nvPr/>
          </p:nvSpPr>
          <p:spPr>
            <a:xfrm>
              <a:off x="6689141" y="4139059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0xCB3B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8201778-63DC-2ACD-1A66-2D85BE9AA07F}"/>
                </a:ext>
              </a:extLst>
            </p:cNvPr>
            <p:cNvSpPr txBox="1"/>
            <p:nvPr/>
          </p:nvSpPr>
          <p:spPr>
            <a:xfrm>
              <a:off x="6689141" y="4324396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0xCB3F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A42B4AD5-21FB-F238-5CBA-5B74CF97927B}"/>
                </a:ext>
              </a:extLst>
            </p:cNvPr>
            <p:cNvSpPr txBox="1"/>
            <p:nvPr/>
          </p:nvSpPr>
          <p:spPr>
            <a:xfrm>
              <a:off x="6689141" y="4509733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0xCB43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E83BF6FB-64BB-620F-818A-BFC4BCA2C4FB}"/>
                </a:ext>
              </a:extLst>
            </p:cNvPr>
            <p:cNvSpPr txBox="1"/>
            <p:nvPr/>
          </p:nvSpPr>
          <p:spPr>
            <a:xfrm>
              <a:off x="5099047" y="3947428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D643007-DFCD-69B7-576F-3D80030A4EF3}"/>
                </a:ext>
              </a:extLst>
            </p:cNvPr>
            <p:cNvSpPr txBox="1"/>
            <p:nvPr/>
          </p:nvSpPr>
          <p:spPr>
            <a:xfrm>
              <a:off x="6689141" y="4695070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0xCB47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52605D2A-632B-68C1-0CDD-FF44EB8B86DE}"/>
                </a:ext>
              </a:extLst>
            </p:cNvPr>
            <p:cNvSpPr txBox="1"/>
            <p:nvPr/>
          </p:nvSpPr>
          <p:spPr>
            <a:xfrm>
              <a:off x="6689141" y="4880407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0xCB4B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2E11F61A-4330-44E2-0247-F7781D6F741A}"/>
                </a:ext>
              </a:extLst>
            </p:cNvPr>
            <p:cNvSpPr txBox="1"/>
            <p:nvPr/>
          </p:nvSpPr>
          <p:spPr>
            <a:xfrm>
              <a:off x="6689141" y="5065744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0xCB4F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A92E48ED-54BD-D1FE-C169-C246D56D7DEF}"/>
                </a:ext>
              </a:extLst>
            </p:cNvPr>
            <p:cNvSpPr/>
            <p:nvPr/>
          </p:nvSpPr>
          <p:spPr>
            <a:xfrm>
              <a:off x="5554619" y="3786684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33EBD0CD-0FB5-FC17-0967-F70DDD150226}"/>
                </a:ext>
              </a:extLst>
            </p:cNvPr>
            <p:cNvSpPr/>
            <p:nvPr/>
          </p:nvSpPr>
          <p:spPr>
            <a:xfrm>
              <a:off x="5554619" y="3973429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BDB22728-C5F6-8C0E-8CEE-C227CE30F227}"/>
                </a:ext>
              </a:extLst>
            </p:cNvPr>
            <p:cNvSpPr/>
            <p:nvPr/>
          </p:nvSpPr>
          <p:spPr>
            <a:xfrm>
              <a:off x="5554619" y="4157610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AADFA420-3C63-32EA-8932-67BEB86E71FA}"/>
                </a:ext>
              </a:extLst>
            </p:cNvPr>
            <p:cNvSpPr/>
            <p:nvPr/>
          </p:nvSpPr>
          <p:spPr>
            <a:xfrm>
              <a:off x="5554619" y="4344355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B15059EE-3A5F-955D-D3F4-0F316BA8DE6A}"/>
                </a:ext>
              </a:extLst>
            </p:cNvPr>
            <p:cNvSpPr/>
            <p:nvPr/>
          </p:nvSpPr>
          <p:spPr>
            <a:xfrm>
              <a:off x="5554619" y="4528536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15</a:t>
              </a:r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438CDCC-BF06-2B9F-24E5-E4560A85405D}"/>
                </a:ext>
              </a:extLst>
            </p:cNvPr>
            <p:cNvSpPr/>
            <p:nvPr/>
          </p:nvSpPr>
          <p:spPr>
            <a:xfrm>
              <a:off x="5554619" y="4715281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03E56F5D-AD2B-9174-CDCF-EE466F7DC7BA}"/>
                </a:ext>
              </a:extLst>
            </p:cNvPr>
            <p:cNvSpPr/>
            <p:nvPr/>
          </p:nvSpPr>
          <p:spPr>
            <a:xfrm>
              <a:off x="5554619" y="4899462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89ADB463-2681-960D-09D7-667210783ADE}"/>
                </a:ext>
              </a:extLst>
            </p:cNvPr>
            <p:cNvSpPr/>
            <p:nvPr/>
          </p:nvSpPr>
          <p:spPr>
            <a:xfrm>
              <a:off x="5554619" y="5086207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13FB3990-3DFA-B3CE-3A80-9573A3AD234E}"/>
                </a:ext>
              </a:extLst>
            </p:cNvPr>
            <p:cNvSpPr/>
            <p:nvPr/>
          </p:nvSpPr>
          <p:spPr>
            <a:xfrm>
              <a:off x="5554619" y="5270388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EFB8D423-9812-ABCA-9BB3-77DEA6E2592B}"/>
                </a:ext>
              </a:extLst>
            </p:cNvPr>
            <p:cNvSpPr/>
            <p:nvPr/>
          </p:nvSpPr>
          <p:spPr>
            <a:xfrm>
              <a:off x="5554619" y="5457133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3D782297-0C40-A509-708F-0CADDEDC5D30}"/>
                </a:ext>
              </a:extLst>
            </p:cNvPr>
            <p:cNvSpPr/>
            <p:nvPr/>
          </p:nvSpPr>
          <p:spPr>
            <a:xfrm>
              <a:off x="5554619" y="5641314"/>
              <a:ext cx="1071570" cy="1875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0453021-E5A4-2323-2630-B66471A11D20}"/>
                </a:ext>
              </a:extLst>
            </p:cNvPr>
            <p:cNvSpPr txBox="1"/>
            <p:nvPr/>
          </p:nvSpPr>
          <p:spPr>
            <a:xfrm>
              <a:off x="6689141" y="5251081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0xCB53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3083E3ED-DA6F-ABB6-02FA-ED1C44DCFF8C}"/>
                </a:ext>
              </a:extLst>
            </p:cNvPr>
            <p:cNvSpPr txBox="1"/>
            <p:nvPr/>
          </p:nvSpPr>
          <p:spPr>
            <a:xfrm>
              <a:off x="6689141" y="5436422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0xCB57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1DDCB853-CB7F-931A-24CC-E9B4AB5B26AF}"/>
                </a:ext>
              </a:extLst>
            </p:cNvPr>
            <p:cNvSpPr/>
            <p:nvPr/>
          </p:nvSpPr>
          <p:spPr>
            <a:xfrm>
              <a:off x="5021831" y="3429772"/>
              <a:ext cx="1662502" cy="715027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125" name="Retângulo: Cantos Superiores Arredondados 124">
              <a:extLst>
                <a:ext uri="{FF2B5EF4-FFF2-40B4-BE49-F238E27FC236}">
                  <a16:creationId xmlns:a16="http://schemas.microsoft.com/office/drawing/2014/main" id="{3556DBE8-7041-AE9A-5059-57763E954D83}"/>
                </a:ext>
              </a:extLst>
            </p:cNvPr>
            <p:cNvSpPr/>
            <p:nvPr/>
          </p:nvSpPr>
          <p:spPr>
            <a:xfrm rot="16200000">
              <a:off x="4563804" y="4377963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B8FD17F4-B858-3F94-1D95-8E3D9A106EB8}"/>
                </a:ext>
              </a:extLst>
            </p:cNvPr>
            <p:cNvSpPr/>
            <p:nvPr/>
          </p:nvSpPr>
          <p:spPr>
            <a:xfrm>
              <a:off x="5018625" y="4169490"/>
              <a:ext cx="1662502" cy="71708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127" name="Retângulo: Cantos Superiores Arredondados 126">
              <a:extLst>
                <a:ext uri="{FF2B5EF4-FFF2-40B4-BE49-F238E27FC236}">
                  <a16:creationId xmlns:a16="http://schemas.microsoft.com/office/drawing/2014/main" id="{62036A6A-9078-3C0C-34C1-BB29CB80EC85}"/>
                </a:ext>
              </a:extLst>
            </p:cNvPr>
            <p:cNvSpPr/>
            <p:nvPr/>
          </p:nvSpPr>
          <p:spPr>
            <a:xfrm rot="16200000">
              <a:off x="4571819" y="5115446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9604AB49-FEC0-054A-9BF9-AED8AC9CA0B7}"/>
                </a:ext>
              </a:extLst>
            </p:cNvPr>
            <p:cNvSpPr/>
            <p:nvPr/>
          </p:nvSpPr>
          <p:spPr>
            <a:xfrm>
              <a:off x="5026640" y="4914350"/>
              <a:ext cx="1662502" cy="716055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9A5C9770-686D-1A69-2796-9B1882FDE743}"/>
                </a:ext>
              </a:extLst>
            </p:cNvPr>
            <p:cNvSpPr txBox="1"/>
            <p:nvPr/>
          </p:nvSpPr>
          <p:spPr>
            <a:xfrm>
              <a:off x="5099047" y="4133472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CE202473-FA29-1681-BFEC-F9CE261BE358}"/>
                </a:ext>
              </a:extLst>
            </p:cNvPr>
            <p:cNvSpPr txBox="1"/>
            <p:nvPr/>
          </p:nvSpPr>
          <p:spPr>
            <a:xfrm>
              <a:off x="5099047" y="4319516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D77A95DC-ED5D-E307-2B97-CD7F6204CCE7}"/>
                </a:ext>
              </a:extLst>
            </p:cNvPr>
            <p:cNvSpPr txBox="1"/>
            <p:nvPr/>
          </p:nvSpPr>
          <p:spPr>
            <a:xfrm>
              <a:off x="5099047" y="4505560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1FF589F-A132-06D1-7F58-AFCCFAE67C58}"/>
                </a:ext>
              </a:extLst>
            </p:cNvPr>
            <p:cNvSpPr txBox="1"/>
            <p:nvPr/>
          </p:nvSpPr>
          <p:spPr>
            <a:xfrm>
              <a:off x="5099047" y="4691604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7D053071-08DE-8A25-661C-452C245D35E8}"/>
                </a:ext>
              </a:extLst>
            </p:cNvPr>
            <p:cNvSpPr txBox="1"/>
            <p:nvPr/>
          </p:nvSpPr>
          <p:spPr>
            <a:xfrm>
              <a:off x="5099047" y="4877648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7FACF01-616A-03D9-F67C-C4ABC3D127ED}"/>
                </a:ext>
              </a:extLst>
            </p:cNvPr>
            <p:cNvSpPr txBox="1"/>
            <p:nvPr/>
          </p:nvSpPr>
          <p:spPr>
            <a:xfrm>
              <a:off x="5099047" y="5063692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AB9C618C-4C14-1911-43EA-C9995546DA29}"/>
                </a:ext>
              </a:extLst>
            </p:cNvPr>
            <p:cNvSpPr txBox="1"/>
            <p:nvPr/>
          </p:nvSpPr>
          <p:spPr>
            <a:xfrm>
              <a:off x="5099047" y="5249736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C8DB6080-CF9F-B1AC-67FC-1669AADF8E0E}"/>
                </a:ext>
              </a:extLst>
            </p:cNvPr>
            <p:cNvSpPr txBox="1"/>
            <p:nvPr/>
          </p:nvSpPr>
          <p:spPr>
            <a:xfrm>
              <a:off x="5099047" y="5435780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D1FBC-3D2E-ED11-A202-73F57D32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objetos</a:t>
            </a:r>
          </a:p>
          <a:p>
            <a:pPr lvl="1"/>
            <a:r>
              <a:rPr lang="pt-BR" dirty="0"/>
              <a:t>Da mesma forma que criamos </a:t>
            </a:r>
            <a:r>
              <a:rPr lang="pt-BR" dirty="0">
                <a:solidFill>
                  <a:schemeClr val="accent3"/>
                </a:solidFill>
              </a:rPr>
              <a:t>vetores de tipos primitivos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80333-BFE8-700B-1153-B42C192C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1A8624-1B8A-B355-06B8-9D47F5890811}"/>
              </a:ext>
            </a:extLst>
          </p:cNvPr>
          <p:cNvSpPr txBox="1"/>
          <p:nvPr/>
        </p:nvSpPr>
        <p:spPr>
          <a:xfrm>
            <a:off x="2398151" y="4668392"/>
            <a:ext cx="34413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atualizar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CA590D31-69F2-A528-12E3-B7308E1C3093}"/>
              </a:ext>
            </a:extLst>
          </p:cNvPr>
          <p:cNvGrpSpPr/>
          <p:nvPr/>
        </p:nvGrpSpPr>
        <p:grpSpPr>
          <a:xfrm>
            <a:off x="2397602" y="3352451"/>
            <a:ext cx="2393506" cy="1090084"/>
            <a:chOff x="8936640" y="3988140"/>
            <a:chExt cx="2393506" cy="1090084"/>
          </a:xfrm>
        </p:grpSpPr>
        <p:sp>
          <p:nvSpPr>
            <p:cNvPr id="87" name="Retângulo: Cantos Arredondados 21">
              <a:extLst>
                <a:ext uri="{FF2B5EF4-FFF2-40B4-BE49-F238E27FC236}">
                  <a16:creationId xmlns:a16="http://schemas.microsoft.com/office/drawing/2014/main" id="{2373C6A0-C477-3DDA-43E8-E365203AC279}"/>
                </a:ext>
              </a:extLst>
            </p:cNvPr>
            <p:cNvSpPr/>
            <p:nvPr/>
          </p:nvSpPr>
          <p:spPr>
            <a:xfrm>
              <a:off x="8936640" y="3988140"/>
              <a:ext cx="2393506" cy="1090084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1E986E5E-81AB-7761-4179-C046D05B2384}"/>
                </a:ext>
              </a:extLst>
            </p:cNvPr>
            <p:cNvSpPr txBox="1"/>
            <p:nvPr/>
          </p:nvSpPr>
          <p:spPr>
            <a:xfrm>
              <a:off x="8976871" y="4069709"/>
              <a:ext cx="23130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Requer a existência </a:t>
              </a:r>
              <a:br>
                <a:rPr lang="pt-BR" dirty="0"/>
              </a:br>
              <a:r>
                <a:rPr lang="pt-BR" dirty="0"/>
                <a:t>de um </a:t>
              </a:r>
              <a:r>
                <a:rPr lang="pt-BR" dirty="0">
                  <a:solidFill>
                    <a:schemeClr val="accent3"/>
                  </a:solidFill>
                </a:rPr>
                <a:t>construtor padrão</a:t>
              </a:r>
              <a:r>
                <a:rPr lang="pt-BR" dirty="0"/>
                <a:t>.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52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D1FBC-3D2E-ED11-A202-73F57D32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inicializar os objetos </a:t>
            </a:r>
            <a:r>
              <a:rPr lang="pt-BR" dirty="0"/>
              <a:t>com valores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Usando um dos </a:t>
            </a:r>
            <a:r>
              <a:rPr lang="pt-BR" dirty="0">
                <a:solidFill>
                  <a:schemeClr val="accent3"/>
                </a:solidFill>
              </a:rPr>
              <a:t>construtores disponíveis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80333-BFE8-700B-1153-B42C192C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1A8624-1B8A-B355-06B8-9D47F5890811}"/>
              </a:ext>
            </a:extLst>
          </p:cNvPr>
          <p:cNvSpPr txBox="1"/>
          <p:nvPr/>
        </p:nvSpPr>
        <p:spPr>
          <a:xfrm>
            <a:off x="2365099" y="3174894"/>
            <a:ext cx="34413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2CEB174-EA9E-5AB4-EE11-8E59C2322BE9}"/>
              </a:ext>
            </a:extLst>
          </p:cNvPr>
          <p:cNvGrpSpPr/>
          <p:nvPr/>
        </p:nvGrpSpPr>
        <p:grpSpPr>
          <a:xfrm>
            <a:off x="6604384" y="3121922"/>
            <a:ext cx="3786130" cy="3133936"/>
            <a:chOff x="4714476" y="3120870"/>
            <a:chExt cx="3271579" cy="2708021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E50DD783-572C-0F6D-995F-8E40D739D575}"/>
                </a:ext>
              </a:extLst>
            </p:cNvPr>
            <p:cNvSpPr/>
            <p:nvPr/>
          </p:nvSpPr>
          <p:spPr>
            <a:xfrm rot="16200000">
              <a:off x="4567010" y="3640480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B4A112D-6AAC-7715-4C67-78C31B805EF4}"/>
                </a:ext>
              </a:extLst>
            </p:cNvPr>
            <p:cNvSpPr txBox="1"/>
            <p:nvPr/>
          </p:nvSpPr>
          <p:spPr>
            <a:xfrm>
              <a:off x="5557212" y="3120870"/>
              <a:ext cx="1068977" cy="29254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0B6F845-1CD1-479B-0F9B-2B8FA7AB0790}"/>
                </a:ext>
              </a:extLst>
            </p:cNvPr>
            <p:cNvSpPr/>
            <p:nvPr/>
          </p:nvSpPr>
          <p:spPr>
            <a:xfrm>
              <a:off x="5554619" y="3415758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"Gears"</a:t>
              </a:r>
              <a:endPara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3C2CD74-9B5B-C341-CC59-CFE92143BF87}"/>
                </a:ext>
              </a:extLst>
            </p:cNvPr>
            <p:cNvSpPr/>
            <p:nvPr/>
          </p:nvSpPr>
          <p:spPr>
            <a:xfrm>
              <a:off x="5554619" y="3602503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90.0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B42555A-70AC-0101-88FA-3900BDCBBC6F}"/>
                </a:ext>
              </a:extLst>
            </p:cNvPr>
            <p:cNvSpPr txBox="1"/>
            <p:nvPr/>
          </p:nvSpPr>
          <p:spPr>
            <a:xfrm>
              <a:off x="7109201" y="3355669"/>
              <a:ext cx="876854" cy="292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=  colecao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FF31770-B7BA-3348-7FF8-D024D25997C2}"/>
                </a:ext>
              </a:extLst>
            </p:cNvPr>
            <p:cNvSpPr txBox="1"/>
            <p:nvPr/>
          </p:nvSpPr>
          <p:spPr>
            <a:xfrm>
              <a:off x="5099047" y="3389296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C1DC89F-EAAB-E05A-4CD1-FE3EB7A977D1}"/>
                </a:ext>
              </a:extLst>
            </p:cNvPr>
            <p:cNvSpPr txBox="1"/>
            <p:nvPr/>
          </p:nvSpPr>
          <p:spPr>
            <a:xfrm>
              <a:off x="5099047" y="3575340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2AE5662-3AF7-4B3F-FB32-0018E04FB5DF}"/>
                </a:ext>
              </a:extLst>
            </p:cNvPr>
            <p:cNvSpPr txBox="1"/>
            <p:nvPr/>
          </p:nvSpPr>
          <p:spPr>
            <a:xfrm>
              <a:off x="5099047" y="3761384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F0AA5FE-69F2-264E-D765-F0DF9464114F}"/>
                </a:ext>
              </a:extLst>
            </p:cNvPr>
            <p:cNvSpPr txBox="1"/>
            <p:nvPr/>
          </p:nvSpPr>
          <p:spPr>
            <a:xfrm>
              <a:off x="6689141" y="3397711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40AC28F-0141-1035-6943-9EA7A1FBD013}"/>
                </a:ext>
              </a:extLst>
            </p:cNvPr>
            <p:cNvSpPr txBox="1"/>
            <p:nvPr/>
          </p:nvSpPr>
          <p:spPr>
            <a:xfrm>
              <a:off x="6689141" y="3583048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74648AB-E34D-AC7A-3128-DFA6F154C3C8}"/>
                </a:ext>
              </a:extLst>
            </p:cNvPr>
            <p:cNvSpPr txBox="1"/>
            <p:nvPr/>
          </p:nvSpPr>
          <p:spPr>
            <a:xfrm>
              <a:off x="6689141" y="3768385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0148514-9F27-37DF-F181-7F1AD7BCBF7A}"/>
                </a:ext>
              </a:extLst>
            </p:cNvPr>
            <p:cNvSpPr txBox="1"/>
            <p:nvPr/>
          </p:nvSpPr>
          <p:spPr>
            <a:xfrm>
              <a:off x="6689141" y="3953722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D5B1386-FBE6-9BD6-B667-587482973324}"/>
                </a:ext>
              </a:extLst>
            </p:cNvPr>
            <p:cNvSpPr txBox="1"/>
            <p:nvPr/>
          </p:nvSpPr>
          <p:spPr>
            <a:xfrm>
              <a:off x="6689141" y="4139059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0xCB3B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DADF16B-1758-7F7D-0A7D-DD8FEC006535}"/>
                </a:ext>
              </a:extLst>
            </p:cNvPr>
            <p:cNvSpPr txBox="1"/>
            <p:nvPr/>
          </p:nvSpPr>
          <p:spPr>
            <a:xfrm>
              <a:off x="6689141" y="4324396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0xCB3F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428A4A5-758B-C501-8CE5-F672A5BCDFE4}"/>
                </a:ext>
              </a:extLst>
            </p:cNvPr>
            <p:cNvSpPr txBox="1"/>
            <p:nvPr/>
          </p:nvSpPr>
          <p:spPr>
            <a:xfrm>
              <a:off x="6689141" y="4509733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0xCB43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B1CBEF9-3B56-F2DB-2691-5C20BB032480}"/>
                </a:ext>
              </a:extLst>
            </p:cNvPr>
            <p:cNvSpPr txBox="1"/>
            <p:nvPr/>
          </p:nvSpPr>
          <p:spPr>
            <a:xfrm>
              <a:off x="5099047" y="3947428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54762D6-8D9B-95F4-ED66-E9069308723F}"/>
                </a:ext>
              </a:extLst>
            </p:cNvPr>
            <p:cNvSpPr txBox="1"/>
            <p:nvPr/>
          </p:nvSpPr>
          <p:spPr>
            <a:xfrm>
              <a:off x="6689141" y="4695070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0xCB47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32B8CE4-3C50-13CD-E4CC-025CB9AC2349}"/>
                </a:ext>
              </a:extLst>
            </p:cNvPr>
            <p:cNvSpPr txBox="1"/>
            <p:nvPr/>
          </p:nvSpPr>
          <p:spPr>
            <a:xfrm>
              <a:off x="6689141" y="4880407"/>
              <a:ext cx="503086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0xCB4B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849D17E-AC85-470F-AC02-BC7A761199D9}"/>
                </a:ext>
              </a:extLst>
            </p:cNvPr>
            <p:cNvSpPr txBox="1"/>
            <p:nvPr/>
          </p:nvSpPr>
          <p:spPr>
            <a:xfrm>
              <a:off x="6689141" y="5065744"/>
              <a:ext cx="493390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0xCB4F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5510F4-A5EF-FD42-6D6C-99DD39FE0EB6}"/>
                </a:ext>
              </a:extLst>
            </p:cNvPr>
            <p:cNvSpPr/>
            <p:nvPr/>
          </p:nvSpPr>
          <p:spPr>
            <a:xfrm>
              <a:off x="5554619" y="3786684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0C7E0E6-DF8A-8167-43FA-7131F1BE7207}"/>
                </a:ext>
              </a:extLst>
            </p:cNvPr>
            <p:cNvSpPr/>
            <p:nvPr/>
          </p:nvSpPr>
          <p:spPr>
            <a:xfrm>
              <a:off x="5554619" y="3973429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EA9A9F26-B1E6-BE4C-3331-5BFDB06F6421}"/>
                </a:ext>
              </a:extLst>
            </p:cNvPr>
            <p:cNvSpPr/>
            <p:nvPr/>
          </p:nvSpPr>
          <p:spPr>
            <a:xfrm>
              <a:off x="5554619" y="4157610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"Doom"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4649766A-E55B-537C-07F9-CD8D7A7B749F}"/>
                </a:ext>
              </a:extLst>
            </p:cNvPr>
            <p:cNvSpPr/>
            <p:nvPr/>
          </p:nvSpPr>
          <p:spPr>
            <a:xfrm>
              <a:off x="5554619" y="4344355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700487B-4325-E14B-3C95-D65166077847}"/>
                </a:ext>
              </a:extLst>
            </p:cNvPr>
            <p:cNvSpPr/>
            <p:nvPr/>
          </p:nvSpPr>
          <p:spPr>
            <a:xfrm>
              <a:off x="5554619" y="4528536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BEA6B41-0CD5-D8CD-A165-2FCC81E13DE9}"/>
                </a:ext>
              </a:extLst>
            </p:cNvPr>
            <p:cNvSpPr/>
            <p:nvPr/>
          </p:nvSpPr>
          <p:spPr>
            <a:xfrm>
              <a:off x="5554619" y="4715281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50B0F1B-6CAC-DB57-3B8F-E22396D0E394}"/>
                </a:ext>
              </a:extLst>
            </p:cNvPr>
            <p:cNvSpPr/>
            <p:nvPr/>
          </p:nvSpPr>
          <p:spPr>
            <a:xfrm>
              <a:off x="5554619" y="4899462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""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5A14A31-3DE2-3268-2BD4-EE188A35A62A}"/>
                </a:ext>
              </a:extLst>
            </p:cNvPr>
            <p:cNvSpPr/>
            <p:nvPr/>
          </p:nvSpPr>
          <p:spPr>
            <a:xfrm>
              <a:off x="5554619" y="5086207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C17F0A5-4485-7CAA-60D2-0AB605D9225C}"/>
                </a:ext>
              </a:extLst>
            </p:cNvPr>
            <p:cNvSpPr/>
            <p:nvPr/>
          </p:nvSpPr>
          <p:spPr>
            <a:xfrm>
              <a:off x="5554619" y="5270388"/>
              <a:ext cx="1071570" cy="187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E3AB3344-C4D9-40F4-1EFB-2DAFF78587C2}"/>
                </a:ext>
              </a:extLst>
            </p:cNvPr>
            <p:cNvSpPr/>
            <p:nvPr/>
          </p:nvSpPr>
          <p:spPr>
            <a:xfrm>
              <a:off x="5554619" y="5457133"/>
              <a:ext cx="1071570" cy="185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1211AE4B-3F12-04DC-023A-DF9401F7A16D}"/>
                </a:ext>
              </a:extLst>
            </p:cNvPr>
            <p:cNvSpPr/>
            <p:nvPr/>
          </p:nvSpPr>
          <p:spPr>
            <a:xfrm>
              <a:off x="5554619" y="5641314"/>
              <a:ext cx="1071570" cy="1875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F62B6BD-7573-D5F3-4AFB-B23A611F661D}"/>
                </a:ext>
              </a:extLst>
            </p:cNvPr>
            <p:cNvSpPr txBox="1"/>
            <p:nvPr/>
          </p:nvSpPr>
          <p:spPr>
            <a:xfrm>
              <a:off x="6689141" y="5251081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0xCB53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C6A7CDD6-19ED-2C2C-FB22-D52F0117C34F}"/>
                </a:ext>
              </a:extLst>
            </p:cNvPr>
            <p:cNvSpPr txBox="1"/>
            <p:nvPr/>
          </p:nvSpPr>
          <p:spPr>
            <a:xfrm>
              <a:off x="6689141" y="5436422"/>
              <a:ext cx="498931" cy="21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0xCB57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F1B64C17-A47C-95F6-26DD-B9D77C8DA3AB}"/>
                </a:ext>
              </a:extLst>
            </p:cNvPr>
            <p:cNvSpPr/>
            <p:nvPr/>
          </p:nvSpPr>
          <p:spPr>
            <a:xfrm>
              <a:off x="5021831" y="3429772"/>
              <a:ext cx="1662502" cy="715027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73" name="Retângulo: Cantos Superiores Arredondados 72">
              <a:extLst>
                <a:ext uri="{FF2B5EF4-FFF2-40B4-BE49-F238E27FC236}">
                  <a16:creationId xmlns:a16="http://schemas.microsoft.com/office/drawing/2014/main" id="{9413792C-2724-6456-D576-97C271A8D836}"/>
                </a:ext>
              </a:extLst>
            </p:cNvPr>
            <p:cNvSpPr/>
            <p:nvPr/>
          </p:nvSpPr>
          <p:spPr>
            <a:xfrm rot="16200000">
              <a:off x="4563804" y="4377963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7489EF7B-09D6-490E-2287-C31CD0778AD2}"/>
                </a:ext>
              </a:extLst>
            </p:cNvPr>
            <p:cNvSpPr/>
            <p:nvPr/>
          </p:nvSpPr>
          <p:spPr>
            <a:xfrm>
              <a:off x="5018625" y="4169490"/>
              <a:ext cx="1662502" cy="71708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75" name="Retângulo: Cantos Superiores Arredondados 74">
              <a:extLst>
                <a:ext uri="{FF2B5EF4-FFF2-40B4-BE49-F238E27FC236}">
                  <a16:creationId xmlns:a16="http://schemas.microsoft.com/office/drawing/2014/main" id="{B059CA65-B022-CFE6-E991-C5AE3F526F09}"/>
                </a:ext>
              </a:extLst>
            </p:cNvPr>
            <p:cNvSpPr/>
            <p:nvPr/>
          </p:nvSpPr>
          <p:spPr>
            <a:xfrm rot="16200000">
              <a:off x="4571819" y="5115446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36000" rtlCol="0" anchor="ctr" anchorCtr="1"/>
            <a:lstStyle/>
            <a:p>
              <a:pPr algn="ctr"/>
              <a:r>
                <a:rPr lang="pt-BR" sz="1600" b="1" cap="small" dirty="0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1B85012E-7604-56D2-EA76-21805E6AFEC5}"/>
                </a:ext>
              </a:extLst>
            </p:cNvPr>
            <p:cNvSpPr/>
            <p:nvPr/>
          </p:nvSpPr>
          <p:spPr>
            <a:xfrm>
              <a:off x="5026640" y="4914350"/>
              <a:ext cx="1662502" cy="716055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21947A0-106F-BAE1-7FA3-0670543E7E73}"/>
                </a:ext>
              </a:extLst>
            </p:cNvPr>
            <p:cNvSpPr txBox="1"/>
            <p:nvPr/>
          </p:nvSpPr>
          <p:spPr>
            <a:xfrm>
              <a:off x="5099047" y="4133472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1213B2F-A2FF-AFB2-67AE-066DD3BBE343}"/>
                </a:ext>
              </a:extLst>
            </p:cNvPr>
            <p:cNvSpPr txBox="1"/>
            <p:nvPr/>
          </p:nvSpPr>
          <p:spPr>
            <a:xfrm>
              <a:off x="5099047" y="4319516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7A3A03E6-D875-52AD-E829-076CC36736DA}"/>
                </a:ext>
              </a:extLst>
            </p:cNvPr>
            <p:cNvSpPr txBox="1"/>
            <p:nvPr/>
          </p:nvSpPr>
          <p:spPr>
            <a:xfrm>
              <a:off x="5099047" y="4505560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5CA15B44-0186-AF32-CF06-B44BF8AE35C3}"/>
                </a:ext>
              </a:extLst>
            </p:cNvPr>
            <p:cNvSpPr txBox="1"/>
            <p:nvPr/>
          </p:nvSpPr>
          <p:spPr>
            <a:xfrm>
              <a:off x="5099047" y="4691604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19B36611-5F67-C7EA-2BD2-6880E7C56A65}"/>
                </a:ext>
              </a:extLst>
            </p:cNvPr>
            <p:cNvSpPr txBox="1"/>
            <p:nvPr/>
          </p:nvSpPr>
          <p:spPr>
            <a:xfrm>
              <a:off x="5099047" y="4877648"/>
              <a:ext cx="395044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nome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D7A84CCD-48C8-F672-EAFE-41369C7DCDEF}"/>
                </a:ext>
              </a:extLst>
            </p:cNvPr>
            <p:cNvSpPr txBox="1"/>
            <p:nvPr/>
          </p:nvSpPr>
          <p:spPr>
            <a:xfrm>
              <a:off x="5099047" y="5063692"/>
              <a:ext cx="39088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preco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A205214-C8EE-8F2E-0EE9-0B9FD1653B70}"/>
                </a:ext>
              </a:extLst>
            </p:cNvPr>
            <p:cNvSpPr txBox="1"/>
            <p:nvPr/>
          </p:nvSpPr>
          <p:spPr>
            <a:xfrm>
              <a:off x="5099047" y="5249736"/>
              <a:ext cx="385349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horas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AD2B11E7-0994-5207-E1E2-1E46357AB076}"/>
                </a:ext>
              </a:extLst>
            </p:cNvPr>
            <p:cNvSpPr txBox="1"/>
            <p:nvPr/>
          </p:nvSpPr>
          <p:spPr>
            <a:xfrm>
              <a:off x="5099047" y="5435780"/>
              <a:ext cx="378422" cy="199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+mj-lt"/>
                </a:rPr>
                <a:t>custo</a:t>
              </a: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CA590D31-69F2-A528-12E3-B7308E1C3093}"/>
              </a:ext>
            </a:extLst>
          </p:cNvPr>
          <p:cNvGrpSpPr/>
          <p:nvPr/>
        </p:nvGrpSpPr>
        <p:grpSpPr>
          <a:xfrm>
            <a:off x="2365099" y="4720751"/>
            <a:ext cx="2632748" cy="1332163"/>
            <a:chOff x="8796379" y="3988139"/>
            <a:chExt cx="2632748" cy="1332163"/>
          </a:xfrm>
        </p:grpSpPr>
        <p:sp>
          <p:nvSpPr>
            <p:cNvPr id="87" name="Retângulo: Cantos Arredondados 21">
              <a:extLst>
                <a:ext uri="{FF2B5EF4-FFF2-40B4-BE49-F238E27FC236}">
                  <a16:creationId xmlns:a16="http://schemas.microsoft.com/office/drawing/2014/main" id="{2373C6A0-C477-3DDA-43E8-E365203AC279}"/>
                </a:ext>
              </a:extLst>
            </p:cNvPr>
            <p:cNvSpPr/>
            <p:nvPr/>
          </p:nvSpPr>
          <p:spPr>
            <a:xfrm>
              <a:off x="8796379" y="3988139"/>
              <a:ext cx="2632748" cy="1332163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1E986E5E-81AB-7761-4179-C046D05B2384}"/>
                </a:ext>
              </a:extLst>
            </p:cNvPr>
            <p:cNvSpPr txBox="1"/>
            <p:nvPr/>
          </p:nvSpPr>
          <p:spPr>
            <a:xfrm>
              <a:off x="8883595" y="4136372"/>
              <a:ext cx="2458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Requer um </a:t>
              </a:r>
              <a:r>
                <a:rPr lang="pt-BR" b="1" dirty="0"/>
                <a:t>construtor padrão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3"/>
                  </a:solidFill>
                </a:rPr>
                <a:t>para elementos não inicializados</a:t>
              </a:r>
              <a:r>
                <a:rPr lang="pt-BR" dirty="0"/>
                <a:t>.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032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84292-9203-4942-8DEC-CC048A9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E37A0C-6FB6-DE74-E1FE-7054E99A1FA4}"/>
              </a:ext>
            </a:extLst>
          </p:cNvPr>
          <p:cNvSpPr txBox="1"/>
          <p:nvPr/>
        </p:nvSpPr>
        <p:spPr>
          <a:xfrm>
            <a:off x="1219200" y="1783560"/>
            <a:ext cx="42850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Jogo.h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vetor de objetos inicializados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colecao[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"Coleção de Jogos:\n"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colecao[i].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9ED470-B6AD-5E8A-08A0-BFDE80E1D42E}"/>
              </a:ext>
            </a:extLst>
          </p:cNvPr>
          <p:cNvSpPr txBox="1"/>
          <p:nvPr/>
        </p:nvSpPr>
        <p:spPr>
          <a:xfrm>
            <a:off x="403871" y="6483429"/>
            <a:ext cx="1675186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Colecao.cpp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C46EEC4-A2C6-EF95-E1CD-0D39DCDE2F7C}"/>
              </a:ext>
            </a:extLst>
          </p:cNvPr>
          <p:cNvCxnSpPr>
            <a:cxnSpLocks/>
          </p:cNvCxnSpPr>
          <p:nvPr/>
        </p:nvCxnSpPr>
        <p:spPr>
          <a:xfrm flipV="1">
            <a:off x="5713354" y="3489289"/>
            <a:ext cx="0" cy="248003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997C5-81E7-A954-E574-B95D20E51459}"/>
              </a:ext>
            </a:extLst>
          </p:cNvPr>
          <p:cNvSpPr txBox="1"/>
          <p:nvPr/>
        </p:nvSpPr>
        <p:spPr>
          <a:xfrm>
            <a:off x="6256997" y="3498198"/>
            <a:ext cx="4590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aponta para primeiro elemento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top = &amp;colecao[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compara com todos os elementos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top = &amp;top-&gt;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(colecao[i]);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top aponta para o mais jogado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nJogo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mais jogado:\n"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top-&gt;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6179278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2FD-527C-CBFC-9188-D64CED2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FF3-4E29-E7DA-0B72-98B9EEE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Saída do programa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Poderíamos ter adota </a:t>
            </a:r>
            <a:r>
              <a:rPr lang="pt-BR" dirty="0">
                <a:solidFill>
                  <a:schemeClr val="accent3"/>
                </a:solidFill>
              </a:rPr>
              <a:t>outras estratégias</a:t>
            </a:r>
          </a:p>
          <a:p>
            <a:pPr lvl="2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inline</a:t>
            </a:r>
            <a:r>
              <a:rPr lang="pt-BR" dirty="0"/>
              <a:t> para retornar horas</a:t>
            </a:r>
          </a:p>
          <a:p>
            <a:pPr lvl="2"/>
            <a:r>
              <a:rPr lang="pt-BR" dirty="0"/>
              <a:t>Fazer um laço para obter e comparar o tempo de jogo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6307B8-EC8C-2589-86CD-0A848FA13FEB}"/>
              </a:ext>
            </a:extLst>
          </p:cNvPr>
          <p:cNvSpPr txBox="1"/>
          <p:nvPr/>
        </p:nvSpPr>
        <p:spPr>
          <a:xfrm>
            <a:off x="2014281" y="2450135"/>
            <a:ext cx="438651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Coleção de Jogos: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Gears R$90.00 30h = R$3.00/h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Doom R$60.00 120h = R$0.50/h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Halo R$80.00 40h = R$2.00/h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Jogo mais jogado: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Doom R$60.00 120h = R$0.50/h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437979-B839-6C49-3044-B6D79CE82B80}"/>
              </a:ext>
            </a:extLst>
          </p:cNvPr>
          <p:cNvGrpSpPr/>
          <p:nvPr/>
        </p:nvGrpSpPr>
        <p:grpSpPr>
          <a:xfrm>
            <a:off x="6950556" y="2517271"/>
            <a:ext cx="2889280" cy="1327671"/>
            <a:chOff x="6410837" y="2673387"/>
            <a:chExt cx="2889280" cy="1327671"/>
          </a:xfrm>
        </p:grpSpPr>
        <p:sp>
          <p:nvSpPr>
            <p:cNvPr id="10" name="Retângulo: Cantos Arredondados 21">
              <a:extLst>
                <a:ext uri="{FF2B5EF4-FFF2-40B4-BE49-F238E27FC236}">
                  <a16:creationId xmlns:a16="http://schemas.microsoft.com/office/drawing/2014/main" id="{56EE5D09-391B-AF0E-6821-A3BAE4123D6D}"/>
                </a:ext>
              </a:extLst>
            </p:cNvPr>
            <p:cNvSpPr/>
            <p:nvPr/>
          </p:nvSpPr>
          <p:spPr>
            <a:xfrm>
              <a:off x="6410837" y="2673387"/>
              <a:ext cx="2889280" cy="1327671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34E3F5-4F21-F5B5-7DEC-997D90B759AD}"/>
                </a:ext>
              </a:extLst>
            </p:cNvPr>
            <p:cNvSpPr txBox="1"/>
            <p:nvPr/>
          </p:nvSpPr>
          <p:spPr>
            <a:xfrm>
              <a:off x="6585884" y="2821702"/>
              <a:ext cx="253581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/>
                <a:t>Comparar objetos nos permitiu </a:t>
              </a:r>
              <a:r>
                <a:rPr lang="pt-BR" sz="2000" dirty="0">
                  <a:solidFill>
                    <a:schemeClr val="accent3"/>
                  </a:solidFill>
                </a:rPr>
                <a:t>conhecer o </a:t>
              </a:r>
              <a:r>
                <a:rPr lang="pt-BR" sz="2000" b="1" dirty="0">
                  <a:solidFill>
                    <a:schemeClr val="accent3"/>
                  </a:solidFill>
                </a:rPr>
                <a:t>ponteiro this</a:t>
              </a:r>
              <a:r>
                <a:rPr lang="pt-BR" dirty="0"/>
                <a:t>.</a:t>
              </a:r>
              <a:endParaRPr lang="pt-BR" sz="2000" dirty="0"/>
            </a:p>
          </p:txBody>
        </p: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FF7BD26-0279-139B-F3DD-6D1C24104C62}"/>
              </a:ext>
            </a:extLst>
          </p:cNvPr>
          <p:cNvCxnSpPr>
            <a:cxnSpLocks/>
          </p:cNvCxnSpPr>
          <p:nvPr/>
        </p:nvCxnSpPr>
        <p:spPr>
          <a:xfrm flipV="1">
            <a:off x="1783664" y="2326588"/>
            <a:ext cx="0" cy="206699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319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Métodos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acessam atributos</a:t>
            </a:r>
          </a:p>
          <a:p>
            <a:pPr lvl="1"/>
            <a:r>
              <a:rPr lang="pt-BR" dirty="0"/>
              <a:t>De objetos passados por parâmetro</a:t>
            </a:r>
          </a:p>
          <a:p>
            <a:pPr lvl="1"/>
            <a:r>
              <a:rPr lang="pt-BR" dirty="0"/>
              <a:t>Do objeto usado para chamar o método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>
              <a:solidFill>
                <a:schemeClr val="tx2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91726A6-5B15-28A0-0059-C842EE6FF31C}"/>
              </a:ext>
            </a:extLst>
          </p:cNvPr>
          <p:cNvGrpSpPr/>
          <p:nvPr/>
        </p:nvGrpSpPr>
        <p:grpSpPr>
          <a:xfrm>
            <a:off x="2114695" y="3681498"/>
            <a:ext cx="3600605" cy="1486374"/>
            <a:chOff x="7645008" y="3006557"/>
            <a:chExt cx="3600605" cy="1486374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5571BB85-0D6E-D5A0-E640-15D2F87FEEEA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A647F5-19D3-407B-B3F1-DC36185FB516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5ED0B86-AB54-1721-678E-A831453022C7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"Gears"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5BB5EDB-FBE3-DFF9-5FB3-C4E423F8DBBA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90.0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6D09B5-4A1B-D921-5F78-81F524DFD919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30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75B3F11-E5EC-CB42-E004-86585B5EDD97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3.00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DA5F3B7-C347-0094-4CA9-7E6984F157C7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E44E243-B8AC-33D2-46E0-C4DF8EA18731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41C9C0-E767-4600-0965-64207DD7296A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697BADA-42F5-05EE-B288-77F192846CCD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F1F6B06-045E-F556-54E0-6E142111B6C6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A836F45-8039-1D7A-9DFA-83A89793AA0B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EE8E6AD-F57C-EAD7-CAC6-D29E470A4792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0CC10CA-64D9-A16A-ED85-FBC8033C3C2E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593EF52-8F3B-F4A9-CB8F-EA08F4E815B2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A3EACC1-9350-0F19-F9E2-C880CC487F38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81D5EBB-FA63-BC9F-9141-B2414D0C49ED}"/>
              </a:ext>
            </a:extLst>
          </p:cNvPr>
          <p:cNvSpPr txBox="1"/>
          <p:nvPr/>
        </p:nvSpPr>
        <p:spPr>
          <a:xfrm>
            <a:off x="4582487" y="5656945"/>
            <a:ext cx="282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gears.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(doom);</a:t>
            </a:r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0F1D54E-6F64-F95E-0C9E-834D83335AAD}"/>
              </a:ext>
            </a:extLst>
          </p:cNvPr>
          <p:cNvGrpSpPr/>
          <p:nvPr/>
        </p:nvGrpSpPr>
        <p:grpSpPr>
          <a:xfrm>
            <a:off x="6522400" y="3681498"/>
            <a:ext cx="3600605" cy="1486374"/>
            <a:chOff x="7645008" y="3006557"/>
            <a:chExt cx="3600605" cy="1486374"/>
          </a:xfrm>
        </p:grpSpPr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F8FF9EB6-5201-76F2-9B13-2DC8E98F6950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A975472-5668-B020-5E61-683D3EEEA233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37E6CF7-44F2-9C46-BE6E-3F8F6EA7C88F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"Doom"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6DEBFEA-0CE2-07F0-3FD8-9B6B55B2F8A2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60.0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19DC69F-124E-6EC1-BD0D-5FE511C432BA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120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77438EB-C460-10CA-35A9-F316465E8EB0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0.50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068BE54-2400-EA90-6026-5AD8A380B286}"/>
                </a:ext>
              </a:extLst>
            </p:cNvPr>
            <p:cNvSpPr txBox="1"/>
            <p:nvPr/>
          </p:nvSpPr>
          <p:spPr>
            <a:xfrm>
              <a:off x="10312160" y="3315944"/>
              <a:ext cx="78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doom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C3E5313-659F-37A3-DD25-FDFAA21B8401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509BCDB-3399-6709-E318-7145DD989AF7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FDF73F2-F62A-7C5C-2550-65926AC5B35D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1B48AF4-4AF5-9EC4-8E99-1BD66D256F16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EFCCC8D-96C2-2E25-37F4-A89E8F04BADE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3AE254-7A22-C1E0-4241-0D6F2315D19C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E1439D7-F261-265C-636E-2D6FF0C944DD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793E891-E3E1-E6B7-C492-FDE1428C927B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9F1272B8-BE5C-23D3-19ED-6DDBFD567364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59B50FE-36CB-8046-B7B4-387C4A09FE44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 rot="10800000">
            <a:off x="3658797" y="5167873"/>
            <a:ext cx="923690" cy="673739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3A4B3DD7-164E-60FB-9E91-F5F2A98BE5E2}"/>
              </a:ext>
            </a:extLst>
          </p:cNvPr>
          <p:cNvCxnSpPr>
            <a:cxnSpLocks/>
            <a:stCxn id="29" idx="2"/>
            <a:endCxn id="22" idx="3"/>
          </p:cNvCxnSpPr>
          <p:nvPr/>
        </p:nvCxnSpPr>
        <p:spPr>
          <a:xfrm rot="5400000">
            <a:off x="7397715" y="5172823"/>
            <a:ext cx="673739" cy="66383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5F564BA-6049-6A3D-FD6F-3C02C1A10FB7}"/>
              </a:ext>
            </a:extLst>
          </p:cNvPr>
          <p:cNvSpPr txBox="1"/>
          <p:nvPr/>
        </p:nvSpPr>
        <p:spPr>
          <a:xfrm>
            <a:off x="3775033" y="54285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há diferença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 tipos primitivos </a:t>
            </a:r>
          </a:p>
          <a:p>
            <a:pPr lvl="1"/>
            <a:r>
              <a:rPr lang="pt-BR" dirty="0"/>
              <a:t>De registros</a:t>
            </a:r>
          </a:p>
          <a:p>
            <a:pPr lvl="1"/>
            <a:r>
              <a:rPr lang="pt-BR" dirty="0"/>
              <a:t>De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84BF62-E520-14DC-D0C3-0536E82FB990}"/>
              </a:ext>
            </a:extLst>
          </p:cNvPr>
          <p:cNvSpPr txBox="1"/>
          <p:nvPr/>
        </p:nvSpPr>
        <p:spPr>
          <a:xfrm>
            <a:off x="1996707" y="4195581"/>
            <a:ext cx="34413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];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Jogador</a:t>
            </a:r>
            <a:r>
              <a:rPr lang="pt-BR" sz="1600" dirty="0">
                <a:latin typeface="Consolas" panose="020B0609020204030204" pitchFamily="49" charset="0"/>
              </a:rPr>
              <a:t> time[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22</a:t>
            </a:r>
            <a:r>
              <a:rPr lang="pt-BR" sz="1600" dirty="0">
                <a:latin typeface="Consolas" panose="020B0609020204030204" pitchFamily="49" charset="0"/>
              </a:rPr>
              <a:t>];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atualizar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colecao[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948015-7A87-F6DC-067E-EC0B778D6912}"/>
              </a:ext>
            </a:extLst>
          </p:cNvPr>
          <p:cNvSpPr txBox="1"/>
          <p:nvPr/>
        </p:nvSpPr>
        <p:spPr>
          <a:xfrm>
            <a:off x="7608532" y="4195581"/>
            <a:ext cx="21911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padrão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5E5F684-A247-7C3B-A00E-BA84806E64B0}"/>
              </a:ext>
            </a:extLst>
          </p:cNvPr>
          <p:cNvGrpSpPr/>
          <p:nvPr/>
        </p:nvGrpSpPr>
        <p:grpSpPr>
          <a:xfrm>
            <a:off x="7268999" y="2705669"/>
            <a:ext cx="2606520" cy="1090084"/>
            <a:chOff x="8830133" y="3988140"/>
            <a:chExt cx="2606520" cy="1090084"/>
          </a:xfrm>
        </p:grpSpPr>
        <p:sp>
          <p:nvSpPr>
            <p:cNvPr id="8" name="Retângulo: Cantos Arredondados 21">
              <a:extLst>
                <a:ext uri="{FF2B5EF4-FFF2-40B4-BE49-F238E27FC236}">
                  <a16:creationId xmlns:a16="http://schemas.microsoft.com/office/drawing/2014/main" id="{9A7F8610-EAD4-5EC4-5911-56A28AFF4DD7}"/>
                </a:ext>
              </a:extLst>
            </p:cNvPr>
            <p:cNvSpPr/>
            <p:nvPr/>
          </p:nvSpPr>
          <p:spPr>
            <a:xfrm>
              <a:off x="8830133" y="3988140"/>
              <a:ext cx="2606520" cy="1090084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9A774C2-31F0-664F-6531-AD6CF395D788}"/>
                </a:ext>
              </a:extLst>
            </p:cNvPr>
            <p:cNvSpPr txBox="1"/>
            <p:nvPr/>
          </p:nvSpPr>
          <p:spPr>
            <a:xfrm>
              <a:off x="8936640" y="4069709"/>
              <a:ext cx="2393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Contanto que exista um </a:t>
              </a:r>
              <a:r>
                <a:rPr lang="pt-BR" dirty="0">
                  <a:solidFill>
                    <a:schemeClr val="accent3"/>
                  </a:solidFill>
                </a:rPr>
                <a:t>construtor padrão </a:t>
              </a:r>
              <a:r>
                <a:rPr lang="pt-BR" dirty="0"/>
                <a:t>para o objeto.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854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Construtores</a:t>
            </a:r>
            <a:r>
              <a:rPr lang="pt-BR" dirty="0"/>
              <a:t> permitem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de objetos</a:t>
            </a:r>
          </a:p>
          <a:p>
            <a:pPr lvl="1"/>
            <a:r>
              <a:rPr lang="pt-BR" dirty="0"/>
              <a:t>São chamados na </a:t>
            </a:r>
            <a:r>
              <a:rPr lang="pt-BR" dirty="0">
                <a:solidFill>
                  <a:schemeClr val="accent3"/>
                </a:solidFill>
              </a:rPr>
              <a:t>criação do objeto</a:t>
            </a:r>
          </a:p>
          <a:p>
            <a:pPr lvl="2"/>
            <a:r>
              <a:rPr lang="pt-BR" dirty="0"/>
              <a:t>É recomendado fornecer pelo menos um</a:t>
            </a:r>
          </a:p>
          <a:p>
            <a:pPr lvl="2"/>
            <a:r>
              <a:rPr lang="pt-BR" dirty="0"/>
              <a:t>Pode existir mais de 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E66BFF-94F2-0F77-23F0-FDCB01E10BA5}"/>
              </a:ext>
            </a:extLst>
          </p:cNvPr>
          <p:cNvSpPr txBox="1"/>
          <p:nvPr/>
        </p:nvSpPr>
        <p:spPr>
          <a:xfrm>
            <a:off x="2252751" y="4017997"/>
            <a:ext cx="23058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"vazio"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1ECADC-E71E-DA24-D62A-A3AC9CD9E7FC}"/>
              </a:ext>
            </a:extLst>
          </p:cNvPr>
          <p:cNvSpPr txBox="1"/>
          <p:nvPr/>
        </p:nvSpPr>
        <p:spPr>
          <a:xfrm>
            <a:off x="5618933" y="4017997"/>
            <a:ext cx="49390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CB67093-4B00-B8A7-4337-3AC971F3C17E}"/>
              </a:ext>
            </a:extLst>
          </p:cNvPr>
          <p:cNvCxnSpPr>
            <a:cxnSpLocks/>
          </p:cNvCxnSpPr>
          <p:nvPr/>
        </p:nvCxnSpPr>
        <p:spPr>
          <a:xfrm flipV="1">
            <a:off x="4956043" y="4017997"/>
            <a:ext cx="0" cy="149939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Destrutores</a:t>
            </a:r>
            <a:r>
              <a:rPr lang="pt-BR" dirty="0"/>
              <a:t> permitem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liberação de recursos</a:t>
            </a:r>
          </a:p>
          <a:p>
            <a:pPr lvl="1"/>
            <a:r>
              <a:rPr lang="pt-BR" dirty="0"/>
              <a:t>São chamados no </a:t>
            </a:r>
            <a:r>
              <a:rPr lang="pt-BR" dirty="0">
                <a:solidFill>
                  <a:schemeClr val="accent3"/>
                </a:solidFill>
              </a:rPr>
              <a:t>fim da vida do objeto</a:t>
            </a:r>
          </a:p>
          <a:p>
            <a:pPr lvl="2"/>
            <a:r>
              <a:rPr lang="pt-BR" dirty="0"/>
              <a:t>Devem ser fornecidos para:</a:t>
            </a:r>
          </a:p>
          <a:p>
            <a:pPr lvl="3"/>
            <a:r>
              <a:rPr lang="pt-BR" dirty="0"/>
              <a:t>Liberar memória</a:t>
            </a:r>
          </a:p>
          <a:p>
            <a:pPr lvl="3"/>
            <a:r>
              <a:rPr lang="pt-BR" dirty="0"/>
              <a:t>Encerrar conexões</a:t>
            </a:r>
          </a:p>
          <a:p>
            <a:pPr lvl="3"/>
            <a:r>
              <a:rPr lang="pt-BR" dirty="0"/>
              <a:t>Fechar arquivos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8DE133-3BDB-7F6A-567C-9202C8466FB7}"/>
              </a:ext>
            </a:extLst>
          </p:cNvPr>
          <p:cNvSpPr txBox="1"/>
          <p:nvPr/>
        </p:nvSpPr>
        <p:spPr>
          <a:xfrm>
            <a:off x="2471958" y="4861664"/>
            <a:ext cx="2943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aloca memória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74A771-2009-63DD-7A2E-F4700E6B9866}"/>
              </a:ext>
            </a:extLst>
          </p:cNvPr>
          <p:cNvSpPr txBox="1"/>
          <p:nvPr/>
        </p:nvSpPr>
        <p:spPr>
          <a:xfrm>
            <a:off x="6255425" y="4883480"/>
            <a:ext cx="26327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Conjunto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~Conjunto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libera memória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13C33B-1FD1-B801-B5F1-D72524E6A720}"/>
              </a:ext>
            </a:extLst>
          </p:cNvPr>
          <p:cNvCxnSpPr>
            <a:cxnSpLocks/>
          </p:cNvCxnSpPr>
          <p:nvPr/>
        </p:nvCxnSpPr>
        <p:spPr>
          <a:xfrm flipV="1">
            <a:off x="5668956" y="4905297"/>
            <a:ext cx="0" cy="112591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CC24058-93C8-D4A1-4E4D-DDCD23F94803}"/>
              </a:ext>
            </a:extLst>
          </p:cNvPr>
          <p:cNvGrpSpPr/>
          <p:nvPr/>
        </p:nvGrpSpPr>
        <p:grpSpPr>
          <a:xfrm>
            <a:off x="8070786" y="3135797"/>
            <a:ext cx="2632748" cy="1131879"/>
            <a:chOff x="8817019" y="3988140"/>
            <a:chExt cx="2632748" cy="1131879"/>
          </a:xfrm>
        </p:grpSpPr>
        <p:sp>
          <p:nvSpPr>
            <p:cNvPr id="9" name="Retângulo: Cantos Arredondados 21">
              <a:extLst>
                <a:ext uri="{FF2B5EF4-FFF2-40B4-BE49-F238E27FC236}">
                  <a16:creationId xmlns:a16="http://schemas.microsoft.com/office/drawing/2014/main" id="{CCA18641-694C-B8D7-7C15-CA002C74195D}"/>
                </a:ext>
              </a:extLst>
            </p:cNvPr>
            <p:cNvSpPr/>
            <p:nvPr/>
          </p:nvSpPr>
          <p:spPr>
            <a:xfrm>
              <a:off x="8817019" y="3988140"/>
              <a:ext cx="2632748" cy="113187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A4E21D7-2392-5770-30E3-5D971750E4DC}"/>
                </a:ext>
              </a:extLst>
            </p:cNvPr>
            <p:cNvSpPr txBox="1"/>
            <p:nvPr/>
          </p:nvSpPr>
          <p:spPr>
            <a:xfrm>
              <a:off x="8926440" y="4069709"/>
              <a:ext cx="24223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Essenciais para o </a:t>
              </a:r>
              <a:r>
                <a:rPr lang="pt-BR" dirty="0">
                  <a:solidFill>
                    <a:schemeClr val="accent3"/>
                  </a:solidFill>
                </a:rPr>
                <a:t>gerenciamento de memória</a:t>
              </a:r>
            </a:p>
          </p:txBody>
        </p:sp>
      </p:grpSp>
      <p:pic>
        <p:nvPicPr>
          <p:cNvPr id="15" name="Gráfico 14" descr="Seta: curva no sentido horário com preenchimento sólido">
            <a:extLst>
              <a:ext uri="{FF2B5EF4-FFF2-40B4-BE49-F238E27FC236}">
                <a16:creationId xmlns:a16="http://schemas.microsoft.com/office/drawing/2014/main" id="{E4ECD10B-7F06-1B02-0333-6E77297B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665578" flipH="1" flipV="1">
            <a:off x="8676213" y="4500915"/>
            <a:ext cx="1007927" cy="100792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21">
            <a:extLst>
              <a:ext uri="{FF2B5EF4-FFF2-40B4-BE49-F238E27FC236}">
                <a16:creationId xmlns:a16="http://schemas.microsoft.com/office/drawing/2014/main" id="{7EBACF0E-B7DA-A0DF-E600-930FFFF439E3}"/>
              </a:ext>
            </a:extLst>
          </p:cNvPr>
          <p:cNvSpPr/>
          <p:nvPr/>
        </p:nvSpPr>
        <p:spPr>
          <a:xfrm>
            <a:off x="7480239" y="2937681"/>
            <a:ext cx="2850252" cy="1076758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FE38A12-D972-84E9-4A4B-3C3EF94E1241}"/>
              </a:ext>
            </a:extLst>
          </p:cNvPr>
          <p:cNvSpPr/>
          <p:nvPr/>
        </p:nvSpPr>
        <p:spPr>
          <a:xfrm>
            <a:off x="3323062" y="3184788"/>
            <a:ext cx="825192" cy="1097280"/>
          </a:xfrm>
          <a:prstGeom prst="roundRect">
            <a:avLst>
              <a:gd name="adj" fmla="val 10420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741B4-09AA-9E57-A89B-71EFC50B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os métodos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acessam atributos</a:t>
            </a:r>
            <a:r>
              <a:rPr lang="pt-BR" dirty="0"/>
              <a:t>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5BF734-7BAC-1120-37F8-AF93029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«this»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903FB-7E1B-7B85-EEE8-D849808F4BA9}"/>
              </a:ext>
            </a:extLst>
          </p:cNvPr>
          <p:cNvSpPr txBox="1"/>
          <p:nvPr/>
        </p:nvSpPr>
        <p:spPr>
          <a:xfrm>
            <a:off x="1923334" y="2700184"/>
            <a:ext cx="4789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 nome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preco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horas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custo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B61F940E-FD35-FEC9-0BC2-5ABB6E667264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3627707" y="4390019"/>
            <a:ext cx="829650" cy="61374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7AE208-59BD-F0B3-78CC-5493C4829E83}"/>
              </a:ext>
            </a:extLst>
          </p:cNvPr>
          <p:cNvSpPr txBox="1"/>
          <p:nvPr/>
        </p:nvSpPr>
        <p:spPr>
          <a:xfrm>
            <a:off x="4349406" y="4650053"/>
            <a:ext cx="226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Métodos possuem </a:t>
            </a:r>
            <a:r>
              <a:rPr lang="pt-BR" dirty="0">
                <a:solidFill>
                  <a:schemeClr val="accent3"/>
                </a:solidFill>
              </a:rPr>
              <a:t>acesso implícito</a:t>
            </a:r>
            <a:r>
              <a:rPr lang="pt-BR" dirty="0"/>
              <a:t> aos atributos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B9F5EC-4137-C87E-6B5C-D60E0C8FE2B2}"/>
              </a:ext>
            </a:extLst>
          </p:cNvPr>
          <p:cNvSpPr txBox="1"/>
          <p:nvPr/>
        </p:nvSpPr>
        <p:spPr>
          <a:xfrm>
            <a:off x="7480239" y="3024210"/>
            <a:ext cx="2850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compilador cuida disso: eles </a:t>
            </a:r>
            <a:r>
              <a:rPr lang="pt-BR" dirty="0">
                <a:solidFill>
                  <a:schemeClr val="accent3"/>
                </a:solidFill>
              </a:rPr>
              <a:t>estão no escopo da classe</a:t>
            </a:r>
            <a:r>
              <a:rPr lang="pt-BR" dirty="0"/>
              <a:t>, certo?</a:t>
            </a:r>
          </a:p>
        </p:txBody>
      </p:sp>
      <p:sp>
        <p:nvSpPr>
          <p:cNvPr id="15" name="Retângulo: Cantos Arredondados 21">
            <a:extLst>
              <a:ext uri="{FF2B5EF4-FFF2-40B4-BE49-F238E27FC236}">
                <a16:creationId xmlns:a16="http://schemas.microsoft.com/office/drawing/2014/main" id="{88EA020C-8266-5AD4-D1AA-D8553DBD9356}"/>
              </a:ext>
            </a:extLst>
          </p:cNvPr>
          <p:cNvSpPr/>
          <p:nvPr/>
        </p:nvSpPr>
        <p:spPr>
          <a:xfrm>
            <a:off x="8070082" y="4371535"/>
            <a:ext cx="1670566" cy="535002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370B8A8-F44E-7AB9-E431-B16E99355059}"/>
              </a:ext>
            </a:extLst>
          </p:cNvPr>
          <p:cNvSpPr txBox="1"/>
          <p:nvPr/>
        </p:nvSpPr>
        <p:spPr>
          <a:xfrm>
            <a:off x="8189461" y="4458064"/>
            <a:ext cx="143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Sim, mas ...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832B7BF-3ABF-1BED-8FA7-83AE5331E02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905365" y="4014439"/>
            <a:ext cx="0" cy="357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119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1">
            <a:extLst>
              <a:ext uri="{FF2B5EF4-FFF2-40B4-BE49-F238E27FC236}">
                <a16:creationId xmlns:a16="http://schemas.microsoft.com/office/drawing/2014/main" id="{880F5B1F-4BF3-54CC-328C-51B769772C8F}"/>
              </a:ext>
            </a:extLst>
          </p:cNvPr>
          <p:cNvSpPr/>
          <p:nvPr/>
        </p:nvSpPr>
        <p:spPr>
          <a:xfrm>
            <a:off x="7970893" y="3425105"/>
            <a:ext cx="521876" cy="31221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: Cantos Arredondados 21">
            <a:extLst>
              <a:ext uri="{FF2B5EF4-FFF2-40B4-BE49-F238E27FC236}">
                <a16:creationId xmlns:a16="http://schemas.microsoft.com/office/drawing/2014/main" id="{2D4AF2F1-99BB-EEF8-BD39-009521416104}"/>
              </a:ext>
            </a:extLst>
          </p:cNvPr>
          <p:cNvSpPr/>
          <p:nvPr/>
        </p:nvSpPr>
        <p:spPr>
          <a:xfrm>
            <a:off x="2578163" y="3431455"/>
            <a:ext cx="521876" cy="31221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8D769-D23C-4D5B-2497-0A8C1CC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«this»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45413-A3E6-75DA-4AC3-76E7CCA9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implementação de C++ usava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 com classes</a:t>
            </a:r>
          </a:p>
          <a:p>
            <a:pPr lvl="1"/>
            <a:r>
              <a:rPr lang="pt-BR" dirty="0"/>
              <a:t>Ela convertia </a:t>
            </a:r>
            <a:r>
              <a:rPr lang="pt-BR" dirty="0">
                <a:solidFill>
                  <a:schemeClr val="accent3"/>
                </a:solidFill>
              </a:rPr>
              <a:t>métodos em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F2C7DC-DDCB-5945-E441-5F368F4353AE}"/>
              </a:ext>
            </a:extLst>
          </p:cNvPr>
          <p:cNvSpPr txBox="1"/>
          <p:nvPr/>
        </p:nvSpPr>
        <p:spPr>
          <a:xfrm>
            <a:off x="2069676" y="3425105"/>
            <a:ext cx="3732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 nome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preco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horas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custo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3A20AD-8335-BC5D-B287-CF4594A5C3AE}"/>
              </a:ext>
            </a:extLst>
          </p:cNvPr>
          <p:cNvSpPr txBox="1"/>
          <p:nvPr/>
        </p:nvSpPr>
        <p:spPr>
          <a:xfrm>
            <a:off x="6678900" y="3425105"/>
            <a:ext cx="4320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-&gt;nome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-&gt;preco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-&gt;horas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-&gt;custo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FE4EF7-689D-9D07-3DAB-2214EC11506F}"/>
              </a:ext>
            </a:extLst>
          </p:cNvPr>
          <p:cNvCxnSpPr>
            <a:cxnSpLocks/>
          </p:cNvCxnSpPr>
          <p:nvPr/>
        </p:nvCxnSpPr>
        <p:spPr>
          <a:xfrm flipH="1">
            <a:off x="2127653" y="5276977"/>
            <a:ext cx="3117881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3B0FBED8-D18B-9E84-4275-0FA0F1FCA790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5532291" y="731915"/>
            <a:ext cx="6350" cy="5392730"/>
          </a:xfrm>
          <a:prstGeom prst="bentConnector3">
            <a:avLst>
              <a:gd name="adj1" fmla="val 6018047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1E56C6-CC2F-0C83-0681-DAD79B4E87C1}"/>
              </a:ext>
            </a:extLst>
          </p:cNvPr>
          <p:cNvSpPr txBox="1"/>
          <p:nvPr/>
        </p:nvSpPr>
        <p:spPr>
          <a:xfrm>
            <a:off x="2069676" y="5489425"/>
            <a:ext cx="229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F0CD42-7BF2-ADBA-F652-B95EDD606CBB}"/>
              </a:ext>
            </a:extLst>
          </p:cNvPr>
          <p:cNvSpPr txBox="1"/>
          <p:nvPr/>
        </p:nvSpPr>
        <p:spPr>
          <a:xfrm>
            <a:off x="6678900" y="5489425"/>
            <a:ext cx="229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(&amp;gears);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737AFE-C9E6-D524-CE45-13A2932E83AF}"/>
              </a:ext>
            </a:extLst>
          </p:cNvPr>
          <p:cNvCxnSpPr>
            <a:cxnSpLocks/>
          </p:cNvCxnSpPr>
          <p:nvPr/>
        </p:nvCxnSpPr>
        <p:spPr>
          <a:xfrm flipH="1">
            <a:off x="6745003" y="5276977"/>
            <a:ext cx="3679157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028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21">
            <a:extLst>
              <a:ext uri="{FF2B5EF4-FFF2-40B4-BE49-F238E27FC236}">
                <a16:creationId xmlns:a16="http://schemas.microsoft.com/office/drawing/2014/main" id="{9F4CCAE8-0371-EE5E-1252-0ACB20E265FA}"/>
              </a:ext>
            </a:extLst>
          </p:cNvPr>
          <p:cNvSpPr/>
          <p:nvPr/>
        </p:nvSpPr>
        <p:spPr>
          <a:xfrm>
            <a:off x="7984056" y="3420636"/>
            <a:ext cx="650167" cy="31221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tângulo: Cantos Arredondados 21">
            <a:extLst>
              <a:ext uri="{FF2B5EF4-FFF2-40B4-BE49-F238E27FC236}">
                <a16:creationId xmlns:a16="http://schemas.microsoft.com/office/drawing/2014/main" id="{E076547D-2EE8-7C7A-B04B-ED847782B6F4}"/>
              </a:ext>
            </a:extLst>
          </p:cNvPr>
          <p:cNvSpPr/>
          <p:nvPr/>
        </p:nvSpPr>
        <p:spPr>
          <a:xfrm>
            <a:off x="4051183" y="3420636"/>
            <a:ext cx="650167" cy="31221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 w="28575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1"/>
          <a:lstStyle/>
          <a:p>
            <a:pPr algn="ctr"/>
            <a:endParaRPr lang="pt-BR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8D769-D23C-4D5B-2497-0A8C1CC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«this»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45413-A3E6-75DA-4AC3-76E7CCA9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const</a:t>
            </a:r>
            <a:r>
              <a:rPr lang="pt-BR" dirty="0"/>
              <a:t> não pode modificar os atributos</a:t>
            </a:r>
          </a:p>
          <a:p>
            <a:pPr lvl="1"/>
            <a:r>
              <a:rPr lang="pt-BR" dirty="0"/>
              <a:t>Porque ele é traduzido em um </a:t>
            </a:r>
            <a:r>
              <a:rPr lang="pt-BR" dirty="0">
                <a:solidFill>
                  <a:schemeClr val="accent3"/>
                </a:solidFill>
              </a:rPr>
              <a:t>ponteiro constante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F2C7DC-DDCB-5945-E441-5F368F4353AE}"/>
              </a:ext>
            </a:extLst>
          </p:cNvPr>
          <p:cNvSpPr txBox="1"/>
          <p:nvPr/>
        </p:nvSpPr>
        <p:spPr>
          <a:xfrm>
            <a:off x="2069676" y="3420637"/>
            <a:ext cx="3732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 nome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preco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horas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custo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3A20AD-8335-BC5D-B287-CF4594A5C3AE}"/>
              </a:ext>
            </a:extLst>
          </p:cNvPr>
          <p:cNvSpPr txBox="1"/>
          <p:nvPr/>
        </p:nvSpPr>
        <p:spPr>
          <a:xfrm>
            <a:off x="6678900" y="3420637"/>
            <a:ext cx="4320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-&gt;nome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-&gt;preco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-&gt;horas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-&gt;custo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B8B2035-CFFE-6651-1CE0-F6ADF63F0DB3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6342703" y="1454200"/>
            <a:ext cx="12700" cy="3932873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8BDC7C0-C86F-0E12-BD04-C86BA064583C}"/>
              </a:ext>
            </a:extLst>
          </p:cNvPr>
          <p:cNvCxnSpPr>
            <a:cxnSpLocks/>
          </p:cNvCxnSpPr>
          <p:nvPr/>
        </p:nvCxnSpPr>
        <p:spPr>
          <a:xfrm flipH="1">
            <a:off x="2127653" y="5276977"/>
            <a:ext cx="3117881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E160CD-1772-DE57-7E18-FCC89B3ED891}"/>
              </a:ext>
            </a:extLst>
          </p:cNvPr>
          <p:cNvSpPr txBox="1"/>
          <p:nvPr/>
        </p:nvSpPr>
        <p:spPr>
          <a:xfrm>
            <a:off x="2069676" y="5489425"/>
            <a:ext cx="229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15431C-2B6B-E5A3-8351-43A619411218}"/>
              </a:ext>
            </a:extLst>
          </p:cNvPr>
          <p:cNvSpPr txBox="1"/>
          <p:nvPr/>
        </p:nvSpPr>
        <p:spPr>
          <a:xfrm>
            <a:off x="6678900" y="5489425"/>
            <a:ext cx="229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(&amp;gears);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5EA774E-2D57-9863-D541-CBED395248EF}"/>
              </a:ext>
            </a:extLst>
          </p:cNvPr>
          <p:cNvCxnSpPr>
            <a:cxnSpLocks/>
          </p:cNvCxnSpPr>
          <p:nvPr/>
        </p:nvCxnSpPr>
        <p:spPr>
          <a:xfrm flipH="1">
            <a:off x="6745003" y="5276977"/>
            <a:ext cx="3679157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7377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33CD2-722A-FE75-1838-8273B3C0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 «this»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7D0CD-57B2-5164-2EA9-B0B6C6F5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compiladores atuais não traduzem C++ em C</a:t>
            </a:r>
          </a:p>
          <a:p>
            <a:pPr lvl="1"/>
            <a:r>
              <a:rPr lang="pt-BR" dirty="0"/>
              <a:t>Mas o ponteiro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this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continua existindo</a:t>
            </a:r>
          </a:p>
          <a:p>
            <a:pPr lvl="2"/>
            <a:r>
              <a:rPr lang="pt-BR" dirty="0"/>
              <a:t>Ele é passado implicitamente aos métodos</a:t>
            </a:r>
          </a:p>
          <a:p>
            <a:pPr lvl="2"/>
            <a:r>
              <a:rPr lang="pt-BR" dirty="0"/>
              <a:t>Aponta para o objeto usado na chamada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A565E0-6B31-A099-8A4B-C72D54B79811}"/>
              </a:ext>
            </a:extLst>
          </p:cNvPr>
          <p:cNvSpPr txBox="1"/>
          <p:nvPr/>
        </p:nvSpPr>
        <p:spPr>
          <a:xfrm>
            <a:off x="2270398" y="4039381"/>
            <a:ext cx="4143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-&gt;nome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-&gt;horas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 = R$"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-&gt;custo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"/h\n"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E9338B-64B2-5F23-7DDA-839A3D3DBF89}"/>
              </a:ext>
            </a:extLst>
          </p:cNvPr>
          <p:cNvSpPr txBox="1"/>
          <p:nvPr/>
        </p:nvSpPr>
        <p:spPr>
          <a:xfrm>
            <a:off x="6944988" y="4236391"/>
            <a:ext cx="3273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90.0f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C3C0788-843F-BDD4-D803-6415CF0E5FCE}"/>
              </a:ext>
            </a:extLst>
          </p:cNvPr>
          <p:cNvCxnSpPr>
            <a:cxnSpLocks/>
          </p:cNvCxnSpPr>
          <p:nvPr/>
        </p:nvCxnSpPr>
        <p:spPr>
          <a:xfrm flipV="1">
            <a:off x="6543212" y="4169316"/>
            <a:ext cx="0" cy="130370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124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1FD0-4827-7B0C-AAE4-636BE186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do Ponteiro «this»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91FE7-CC20-4670-A88D-42BF7E3D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Fazer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 aos atributos</a:t>
            </a:r>
            <a:r>
              <a:rPr lang="pt-BR" dirty="0"/>
              <a:t> do objeto</a:t>
            </a:r>
          </a:p>
          <a:p>
            <a:pPr lvl="1"/>
            <a:r>
              <a:rPr lang="pt-BR" dirty="0"/>
              <a:t>Diferenciar nomes de </a:t>
            </a:r>
            <a:r>
              <a:rPr lang="pt-BR" dirty="0">
                <a:solidFill>
                  <a:schemeClr val="accent3"/>
                </a:solidFill>
              </a:rPr>
              <a:t>parâmetros e atributos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C48D0A-C702-B8AA-0C94-4012ACAD7A4F}"/>
              </a:ext>
            </a:extLst>
          </p:cNvPr>
          <p:cNvSpPr txBox="1"/>
          <p:nvPr/>
        </p:nvSpPr>
        <p:spPr>
          <a:xfrm>
            <a:off x="2024846" y="3145893"/>
            <a:ext cx="18672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964438-DC86-22A9-EB7E-1D17516D3C09}"/>
              </a:ext>
            </a:extLst>
          </p:cNvPr>
          <p:cNvCxnSpPr>
            <a:cxnSpLocks/>
          </p:cNvCxnSpPr>
          <p:nvPr/>
        </p:nvCxnSpPr>
        <p:spPr>
          <a:xfrm flipV="1">
            <a:off x="4361826" y="3182949"/>
            <a:ext cx="0" cy="229110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97BBD7-EF64-9676-4773-0455367C7CDD}"/>
              </a:ext>
            </a:extLst>
          </p:cNvPr>
          <p:cNvSpPr txBox="1"/>
          <p:nvPr/>
        </p:nvSpPr>
        <p:spPr>
          <a:xfrm>
            <a:off x="4882428" y="3374973"/>
            <a:ext cx="55149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-&gt;nome 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horas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Gráfico 12" descr="Marca de seleção com preenchimento sólido">
            <a:extLst>
              <a:ext uri="{FF2B5EF4-FFF2-40B4-BE49-F238E27FC236}">
                <a16:creationId xmlns:a16="http://schemas.microsoft.com/office/drawing/2014/main" id="{49679B75-A115-40DC-7A1B-D140E3DAE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821" y="3916888"/>
            <a:ext cx="228600" cy="228600"/>
          </a:xfrm>
          <a:prstGeom prst="rect">
            <a:avLst/>
          </a:prstGeom>
        </p:spPr>
      </p:pic>
      <p:pic>
        <p:nvPicPr>
          <p:cNvPr id="14" name="Gráfico 13" descr="Marca de seleção com preenchimento sólido">
            <a:extLst>
              <a:ext uri="{FF2B5EF4-FFF2-40B4-BE49-F238E27FC236}">
                <a16:creationId xmlns:a16="http://schemas.microsoft.com/office/drawing/2014/main" id="{A7C968D6-FA36-01D1-5490-2616A4223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821" y="41846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13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1FD0-4827-7B0C-AAE4-636BE186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do Ponteiro «this»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91FE7-CC20-4670-A88D-42BF7E3D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Fazer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 ao próprio objeto</a:t>
            </a:r>
            <a:endParaRPr lang="pt-BR" dirty="0"/>
          </a:p>
          <a:p>
            <a:pPr lvl="1"/>
            <a:r>
              <a:rPr lang="pt-BR" dirty="0"/>
              <a:t>Imagine ter métodos para </a:t>
            </a:r>
            <a:r>
              <a:rPr lang="pt-BR" dirty="0">
                <a:solidFill>
                  <a:schemeClr val="accent3"/>
                </a:solidFill>
              </a:rPr>
              <a:t>comparar objetos</a:t>
            </a:r>
            <a:endParaRPr lang="pt-BR" dirty="0"/>
          </a:p>
          <a:p>
            <a:pPr lvl="2"/>
            <a:r>
              <a:rPr lang="pt-BR" dirty="0"/>
              <a:t>Obter o jogo com mais horas jogadas</a:t>
            </a:r>
          </a:p>
          <a:p>
            <a:pPr lvl="2"/>
            <a:r>
              <a:rPr lang="pt-BR" dirty="0"/>
              <a:t>Obter o jogo com melhor custo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47E36A-1C58-4D9D-F664-AD4F1E971365}"/>
              </a:ext>
            </a:extLst>
          </p:cNvPr>
          <p:cNvSpPr txBox="1"/>
          <p:nvPr/>
        </p:nvSpPr>
        <p:spPr>
          <a:xfrm>
            <a:off x="2226909" y="4088957"/>
            <a:ext cx="74431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gears {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doom {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top = gears.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(doom);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713F6DE-6522-22C8-0E63-888EA3A8869D}"/>
              </a:ext>
            </a:extLst>
          </p:cNvPr>
          <p:cNvCxnSpPr>
            <a:cxnSpLocks/>
          </p:cNvCxnSpPr>
          <p:nvPr/>
        </p:nvCxnSpPr>
        <p:spPr>
          <a:xfrm>
            <a:off x="2316383" y="4635777"/>
            <a:ext cx="575404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4ED437D-3252-10D1-08F7-18DF825490C5}"/>
              </a:ext>
            </a:extLst>
          </p:cNvPr>
          <p:cNvCxnSpPr>
            <a:cxnSpLocks/>
          </p:cNvCxnSpPr>
          <p:nvPr/>
        </p:nvCxnSpPr>
        <p:spPr>
          <a:xfrm>
            <a:off x="2316383" y="5626749"/>
            <a:ext cx="575404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7301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2687</TotalTime>
  <Words>1621</Words>
  <Application>Microsoft Office PowerPoint</Application>
  <PresentationFormat>Widescreen</PresentationFormat>
  <Paragraphs>351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Ponteiro «this»</vt:lpstr>
      <vt:lpstr>Introdução</vt:lpstr>
      <vt:lpstr>Introdução</vt:lpstr>
      <vt:lpstr>Ponteiro «this»</vt:lpstr>
      <vt:lpstr>Ponteiro «this»</vt:lpstr>
      <vt:lpstr>Ponteiro «this»</vt:lpstr>
      <vt:lpstr>Ponteiro «this»</vt:lpstr>
      <vt:lpstr>Usos do Ponteiro «this»</vt:lpstr>
      <vt:lpstr>Usos do Ponteiro «this»</vt:lpstr>
      <vt:lpstr>Usos do Ponteiro «this»</vt:lpstr>
      <vt:lpstr>Vetor de Objetos</vt:lpstr>
      <vt:lpstr>Vetor de Objetos</vt:lpstr>
      <vt:lpstr>Vetor de Objetos</vt:lpstr>
      <vt:lpstr>Vetor de Objetos</vt:lpstr>
      <vt:lpstr>Resumo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14</cp:revision>
  <dcterms:created xsi:type="dcterms:W3CDTF">2009-02-25T19:16:57Z</dcterms:created>
  <dcterms:modified xsi:type="dcterms:W3CDTF">2022-09-25T13:45:26Z</dcterms:modified>
</cp:coreProperties>
</file>