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19"/>
  </p:notesMasterIdLst>
  <p:sldIdLst>
    <p:sldId id="348" r:id="rId2"/>
    <p:sldId id="416" r:id="rId3"/>
    <p:sldId id="429" r:id="rId4"/>
    <p:sldId id="431" r:id="rId5"/>
    <p:sldId id="430" r:id="rId6"/>
    <p:sldId id="432" r:id="rId7"/>
    <p:sldId id="433" r:id="rId8"/>
    <p:sldId id="434" r:id="rId9"/>
    <p:sldId id="435" r:id="rId10"/>
    <p:sldId id="287" r:id="rId11"/>
    <p:sldId id="349" r:id="rId12"/>
    <p:sldId id="437" r:id="rId13"/>
    <p:sldId id="438" r:id="rId14"/>
    <p:sldId id="427" r:id="rId15"/>
    <p:sldId id="428" r:id="rId16"/>
    <p:sldId id="439" r:id="rId17"/>
    <p:sldId id="32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8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FEBA23-91D7-4E4F-B593-3B838104AC61}" v="103" dt="2022-10-01T19:19:37.3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Estilo Escuro 1 - Ênfase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01" autoAdjust="0"/>
    <p:restoredTop sz="94640" autoAdjust="0"/>
  </p:normalViewPr>
  <p:slideViewPr>
    <p:cSldViewPr snapToGrid="0">
      <p:cViewPr varScale="1">
        <p:scale>
          <a:sx n="107" d="100"/>
          <a:sy n="107" d="100"/>
        </p:scale>
        <p:origin x="405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ECFEBA23-91D7-4E4F-B593-3B838104AC61}"/>
    <pc:docChg chg="undo redo custSel addSld delSld modSld sldOrd modMainMaster">
      <pc:chgData name="Judson Santiago" userId="ebb108da2f256286" providerId="LiveId" clId="{ECFEBA23-91D7-4E4F-B593-3B838104AC61}" dt="2022-10-01T21:31:25.093" v="11816" actId="478"/>
      <pc:docMkLst>
        <pc:docMk/>
      </pc:docMkLst>
      <pc:sldChg chg="addSp delSp modSp add mod modNotesTx">
        <pc:chgData name="Judson Santiago" userId="ebb108da2f256286" providerId="LiveId" clId="{ECFEBA23-91D7-4E4F-B593-3B838104AC61}" dt="2022-10-01T19:14:48.703" v="11735" actId="20577"/>
        <pc:sldMkLst>
          <pc:docMk/>
          <pc:sldMk cId="0" sldId="287"/>
        </pc:sldMkLst>
        <pc:spChg chg="mod">
          <ac:chgData name="Judson Santiago" userId="ebb108da2f256286" providerId="LiveId" clId="{ECFEBA23-91D7-4E4F-B593-3B838104AC61}" dt="2022-09-30T18:59:48.327" v="7311" actId="20577"/>
          <ac:spMkLst>
            <pc:docMk/>
            <pc:sldMk cId="0" sldId="287"/>
            <ac:spMk id="2" creationId="{00000000-0000-0000-0000-000000000000}"/>
          </ac:spMkLst>
        </pc:spChg>
        <pc:spChg chg="mod">
          <ac:chgData name="Judson Santiago" userId="ebb108da2f256286" providerId="LiveId" clId="{ECFEBA23-91D7-4E4F-B593-3B838104AC61}" dt="2022-09-30T18:59:51.927" v="7316" actId="20577"/>
          <ac:spMkLst>
            <pc:docMk/>
            <pc:sldMk cId="0" sldId="287"/>
            <ac:spMk id="3" creationId="{333424D3-F4A7-473B-8C52-B4B6309A3C87}"/>
          </ac:spMkLst>
        </pc:spChg>
        <pc:spChg chg="add del mod">
          <ac:chgData name="Judson Santiago" userId="ebb108da2f256286" providerId="LiveId" clId="{ECFEBA23-91D7-4E4F-B593-3B838104AC61}" dt="2022-09-30T19:02:03.894" v="7331" actId="478"/>
          <ac:spMkLst>
            <pc:docMk/>
            <pc:sldMk cId="0" sldId="287"/>
            <ac:spMk id="4" creationId="{F4FE2CC9-4730-AF25-329B-7A7A8F203569}"/>
          </ac:spMkLst>
        </pc:spChg>
        <pc:spChg chg="mod">
          <ac:chgData name="Judson Santiago" userId="ebb108da2f256286" providerId="LiveId" clId="{ECFEBA23-91D7-4E4F-B593-3B838104AC61}" dt="2022-10-01T19:14:48.703" v="11735" actId="20577"/>
          <ac:spMkLst>
            <pc:docMk/>
            <pc:sldMk cId="0" sldId="287"/>
            <ac:spMk id="6" creationId="{00000000-0000-0000-0000-000000000000}"/>
          </ac:spMkLst>
        </pc:spChg>
      </pc:sldChg>
      <pc:sldChg chg="del">
        <pc:chgData name="Judson Santiago" userId="ebb108da2f256286" providerId="LiveId" clId="{ECFEBA23-91D7-4E4F-B593-3B838104AC61}" dt="2022-09-22T23:52:31.689" v="172" actId="47"/>
        <pc:sldMkLst>
          <pc:docMk/>
          <pc:sldMk cId="0" sldId="289"/>
        </pc:sldMkLst>
      </pc:sldChg>
      <pc:sldChg chg="modSp">
        <pc:chgData name="Judson Santiago" userId="ebb108da2f256286" providerId="LiveId" clId="{ECFEBA23-91D7-4E4F-B593-3B838104AC61}" dt="2022-09-22T23:53:38.456" v="178" actId="14826"/>
        <pc:sldMkLst>
          <pc:docMk/>
          <pc:sldMk cId="3828284894" sldId="347"/>
        </pc:sldMkLst>
        <pc:picChg chg="mod">
          <ac:chgData name="Judson Santiago" userId="ebb108da2f256286" providerId="LiveId" clId="{ECFEBA23-91D7-4E4F-B593-3B838104AC61}" dt="2022-09-22T23:53:38.456" v="178" actId="14826"/>
          <ac:picMkLst>
            <pc:docMk/>
            <pc:sldMk cId="3828284894" sldId="347"/>
            <ac:picMk id="14" creationId="{84CA0CA1-4515-4A9C-DBAD-0522D84A15FB}"/>
          </ac:picMkLst>
        </pc:picChg>
      </pc:sldChg>
      <pc:sldChg chg="addSp delSp modSp mod">
        <pc:chgData name="Judson Santiago" userId="ebb108da2f256286" providerId="LiveId" clId="{ECFEBA23-91D7-4E4F-B593-3B838104AC61}" dt="2022-10-01T13:58:21.132" v="10583" actId="1035"/>
        <pc:sldMkLst>
          <pc:docMk/>
          <pc:sldMk cId="765175575" sldId="348"/>
        </pc:sldMkLst>
        <pc:spChg chg="mod">
          <ac:chgData name="Judson Santiago" userId="ebb108da2f256286" providerId="LiveId" clId="{ECFEBA23-91D7-4E4F-B593-3B838104AC61}" dt="2022-10-01T13:58:21.132" v="10583" actId="1035"/>
          <ac:spMkLst>
            <pc:docMk/>
            <pc:sldMk cId="765175575" sldId="348"/>
            <ac:spMk id="2" creationId="{1B5E5EE7-FE4A-4A47-864C-DEC085BDD96C}"/>
          </ac:spMkLst>
        </pc:spChg>
        <pc:spChg chg="mod">
          <ac:chgData name="Judson Santiago" userId="ebb108da2f256286" providerId="LiveId" clId="{ECFEBA23-91D7-4E4F-B593-3B838104AC61}" dt="2022-09-22T23:51:30.710" v="129" actId="1035"/>
          <ac:spMkLst>
            <pc:docMk/>
            <pc:sldMk cId="765175575" sldId="348"/>
            <ac:spMk id="3" creationId="{2E262B07-020E-442B-B138-1CD8DEEC9C87}"/>
          </ac:spMkLst>
        </pc:spChg>
        <pc:spChg chg="add del mod">
          <ac:chgData name="Judson Santiago" userId="ebb108da2f256286" providerId="LiveId" clId="{ECFEBA23-91D7-4E4F-B593-3B838104AC61}" dt="2022-09-22T23:54:46.488" v="182" actId="478"/>
          <ac:spMkLst>
            <pc:docMk/>
            <pc:sldMk cId="765175575" sldId="348"/>
            <ac:spMk id="9" creationId="{C40851FA-0E04-2BAC-CDB5-01D58080F938}"/>
          </ac:spMkLst>
        </pc:spChg>
        <pc:spChg chg="add del mod">
          <ac:chgData name="Judson Santiago" userId="ebb108da2f256286" providerId="LiveId" clId="{ECFEBA23-91D7-4E4F-B593-3B838104AC61}" dt="2022-09-22T23:54:46.488" v="182" actId="478"/>
          <ac:spMkLst>
            <pc:docMk/>
            <pc:sldMk cId="765175575" sldId="348"/>
            <ac:spMk id="10" creationId="{6C15F042-7286-616E-0C63-70B68B7FB387}"/>
          </ac:spMkLst>
        </pc:spChg>
        <pc:spChg chg="mod">
          <ac:chgData name="Judson Santiago" userId="ebb108da2f256286" providerId="LiveId" clId="{ECFEBA23-91D7-4E4F-B593-3B838104AC61}" dt="2022-09-22T23:54:36.517" v="181"/>
          <ac:spMkLst>
            <pc:docMk/>
            <pc:sldMk cId="765175575" sldId="348"/>
            <ac:spMk id="12" creationId="{C9FE20F8-4CBD-A52D-E58F-76DAF4DF95F6}"/>
          </ac:spMkLst>
        </pc:spChg>
        <pc:spChg chg="mod">
          <ac:chgData name="Judson Santiago" userId="ebb108da2f256286" providerId="LiveId" clId="{ECFEBA23-91D7-4E4F-B593-3B838104AC61}" dt="2022-09-22T23:54:36.517" v="181"/>
          <ac:spMkLst>
            <pc:docMk/>
            <pc:sldMk cId="765175575" sldId="348"/>
            <ac:spMk id="14" creationId="{D060F05A-0359-3D0B-81F1-75B821CCD991}"/>
          </ac:spMkLst>
        </pc:spChg>
        <pc:spChg chg="mod">
          <ac:chgData name="Judson Santiago" userId="ebb108da2f256286" providerId="LiveId" clId="{ECFEBA23-91D7-4E4F-B593-3B838104AC61}" dt="2022-09-22T23:54:36.517" v="181"/>
          <ac:spMkLst>
            <pc:docMk/>
            <pc:sldMk cId="765175575" sldId="348"/>
            <ac:spMk id="15" creationId="{C3F8C3CD-48D3-405A-80FD-D156F42F94BD}"/>
          </ac:spMkLst>
        </pc:spChg>
        <pc:spChg chg="add del mod">
          <ac:chgData name="Judson Santiago" userId="ebb108da2f256286" providerId="LiveId" clId="{ECFEBA23-91D7-4E4F-B593-3B838104AC61}" dt="2022-09-22T23:54:52.040" v="184" actId="478"/>
          <ac:spMkLst>
            <pc:docMk/>
            <pc:sldMk cId="765175575" sldId="348"/>
            <ac:spMk id="16" creationId="{183B597D-2C7B-214C-FAF1-59849349EDB0}"/>
          </ac:spMkLst>
        </pc:spChg>
        <pc:spChg chg="add del mod">
          <ac:chgData name="Judson Santiago" userId="ebb108da2f256286" providerId="LiveId" clId="{ECFEBA23-91D7-4E4F-B593-3B838104AC61}" dt="2022-09-22T23:54:52.040" v="184" actId="478"/>
          <ac:spMkLst>
            <pc:docMk/>
            <pc:sldMk cId="765175575" sldId="348"/>
            <ac:spMk id="17" creationId="{666A7F40-A47B-0E15-EF4B-18F224A96194}"/>
          </ac:spMkLst>
        </pc:spChg>
        <pc:spChg chg="mod">
          <ac:chgData name="Judson Santiago" userId="ebb108da2f256286" providerId="LiveId" clId="{ECFEBA23-91D7-4E4F-B593-3B838104AC61}" dt="2022-09-22T23:54:48.909" v="183"/>
          <ac:spMkLst>
            <pc:docMk/>
            <pc:sldMk cId="765175575" sldId="348"/>
            <ac:spMk id="19" creationId="{4C3B3E8E-ACE8-BF69-4A40-644A8F82F4E7}"/>
          </ac:spMkLst>
        </pc:spChg>
        <pc:spChg chg="mod">
          <ac:chgData name="Judson Santiago" userId="ebb108da2f256286" providerId="LiveId" clId="{ECFEBA23-91D7-4E4F-B593-3B838104AC61}" dt="2022-09-22T23:54:48.909" v="183"/>
          <ac:spMkLst>
            <pc:docMk/>
            <pc:sldMk cId="765175575" sldId="348"/>
            <ac:spMk id="21" creationId="{9171D859-4DAD-3303-97BD-708563802E44}"/>
          </ac:spMkLst>
        </pc:spChg>
        <pc:spChg chg="mod">
          <ac:chgData name="Judson Santiago" userId="ebb108da2f256286" providerId="LiveId" clId="{ECFEBA23-91D7-4E4F-B593-3B838104AC61}" dt="2022-09-22T23:54:48.909" v="183"/>
          <ac:spMkLst>
            <pc:docMk/>
            <pc:sldMk cId="765175575" sldId="348"/>
            <ac:spMk id="22" creationId="{0C0D2AC6-988C-DB8D-5A4C-88FA6BA8A9C4}"/>
          </ac:spMkLst>
        </pc:spChg>
        <pc:spChg chg="add del mod">
          <ac:chgData name="Judson Santiago" userId="ebb108da2f256286" providerId="LiveId" clId="{ECFEBA23-91D7-4E4F-B593-3B838104AC61}" dt="2022-09-22T23:55:10.008" v="187" actId="478"/>
          <ac:spMkLst>
            <pc:docMk/>
            <pc:sldMk cId="765175575" sldId="348"/>
            <ac:spMk id="23" creationId="{AEB8B1F2-7E02-F935-23D1-3EDA8C61E8CF}"/>
          </ac:spMkLst>
        </pc:spChg>
        <pc:spChg chg="add del mod">
          <ac:chgData name="Judson Santiago" userId="ebb108da2f256286" providerId="LiveId" clId="{ECFEBA23-91D7-4E4F-B593-3B838104AC61}" dt="2022-09-22T23:55:10.008" v="187" actId="478"/>
          <ac:spMkLst>
            <pc:docMk/>
            <pc:sldMk cId="765175575" sldId="348"/>
            <ac:spMk id="24" creationId="{B1BA347B-F810-DE25-ACC5-A7A8B5664213}"/>
          </ac:spMkLst>
        </pc:spChg>
        <pc:spChg chg="mod">
          <ac:chgData name="Judson Santiago" userId="ebb108da2f256286" providerId="LiveId" clId="{ECFEBA23-91D7-4E4F-B593-3B838104AC61}" dt="2022-09-22T23:55:05.549" v="186"/>
          <ac:spMkLst>
            <pc:docMk/>
            <pc:sldMk cId="765175575" sldId="348"/>
            <ac:spMk id="26" creationId="{E439F22A-C410-814F-405B-BA3818844C32}"/>
          </ac:spMkLst>
        </pc:spChg>
        <pc:spChg chg="mod">
          <ac:chgData name="Judson Santiago" userId="ebb108da2f256286" providerId="LiveId" clId="{ECFEBA23-91D7-4E4F-B593-3B838104AC61}" dt="2022-09-22T23:55:05.549" v="186"/>
          <ac:spMkLst>
            <pc:docMk/>
            <pc:sldMk cId="765175575" sldId="348"/>
            <ac:spMk id="28" creationId="{9BE09D71-BFB7-3EFD-374B-E6100EFD3320}"/>
          </ac:spMkLst>
        </pc:spChg>
        <pc:spChg chg="mod">
          <ac:chgData name="Judson Santiago" userId="ebb108da2f256286" providerId="LiveId" clId="{ECFEBA23-91D7-4E4F-B593-3B838104AC61}" dt="2022-09-22T23:55:05.549" v="186"/>
          <ac:spMkLst>
            <pc:docMk/>
            <pc:sldMk cId="765175575" sldId="348"/>
            <ac:spMk id="29" creationId="{229E61CB-4962-9BDB-E93C-8F9B578DF04B}"/>
          </ac:spMkLst>
        </pc:spChg>
        <pc:spChg chg="add del mod">
          <ac:chgData name="Judson Santiago" userId="ebb108da2f256286" providerId="LiveId" clId="{ECFEBA23-91D7-4E4F-B593-3B838104AC61}" dt="2022-09-22T23:55:21.247" v="211" actId="478"/>
          <ac:spMkLst>
            <pc:docMk/>
            <pc:sldMk cId="765175575" sldId="348"/>
            <ac:spMk id="30" creationId="{48A213AA-74E5-F37F-2504-1C375AFD72C4}"/>
          </ac:spMkLst>
        </pc:spChg>
        <pc:spChg chg="add del mod">
          <ac:chgData name="Judson Santiago" userId="ebb108da2f256286" providerId="LiveId" clId="{ECFEBA23-91D7-4E4F-B593-3B838104AC61}" dt="2022-09-22T23:55:21.247" v="211" actId="478"/>
          <ac:spMkLst>
            <pc:docMk/>
            <pc:sldMk cId="765175575" sldId="348"/>
            <ac:spMk id="31" creationId="{3E0D4557-CC4A-0026-8581-D90271CA776E}"/>
          </ac:spMkLst>
        </pc:spChg>
        <pc:spChg chg="mod">
          <ac:chgData name="Judson Santiago" userId="ebb108da2f256286" providerId="LiveId" clId="{ECFEBA23-91D7-4E4F-B593-3B838104AC61}" dt="2022-09-22T23:55:19.198" v="210"/>
          <ac:spMkLst>
            <pc:docMk/>
            <pc:sldMk cId="765175575" sldId="348"/>
            <ac:spMk id="33" creationId="{67F7CB6B-8884-F492-8B29-3A0EFC32EB66}"/>
          </ac:spMkLst>
        </pc:spChg>
        <pc:spChg chg="mod">
          <ac:chgData name="Judson Santiago" userId="ebb108da2f256286" providerId="LiveId" clId="{ECFEBA23-91D7-4E4F-B593-3B838104AC61}" dt="2022-09-22T23:55:19.198" v="210"/>
          <ac:spMkLst>
            <pc:docMk/>
            <pc:sldMk cId="765175575" sldId="348"/>
            <ac:spMk id="35" creationId="{FC2C5C41-C4F0-F647-14F4-59233D1D1EDA}"/>
          </ac:spMkLst>
        </pc:spChg>
        <pc:spChg chg="mod">
          <ac:chgData name="Judson Santiago" userId="ebb108da2f256286" providerId="LiveId" clId="{ECFEBA23-91D7-4E4F-B593-3B838104AC61}" dt="2022-09-22T23:55:19.198" v="210"/>
          <ac:spMkLst>
            <pc:docMk/>
            <pc:sldMk cId="765175575" sldId="348"/>
            <ac:spMk id="36" creationId="{8CB782ED-C99E-AA3E-9486-9F802D4D4C56}"/>
          </ac:spMkLst>
        </pc:spChg>
        <pc:spChg chg="add del mod">
          <ac:chgData name="Judson Santiago" userId="ebb108da2f256286" providerId="LiveId" clId="{ECFEBA23-91D7-4E4F-B593-3B838104AC61}" dt="2022-09-22T23:55:31.200" v="223" actId="478"/>
          <ac:spMkLst>
            <pc:docMk/>
            <pc:sldMk cId="765175575" sldId="348"/>
            <ac:spMk id="37" creationId="{F23F8A9C-3835-6606-6672-C78F079B6BD3}"/>
          </ac:spMkLst>
        </pc:spChg>
        <pc:spChg chg="add del mod">
          <ac:chgData name="Judson Santiago" userId="ebb108da2f256286" providerId="LiveId" clId="{ECFEBA23-91D7-4E4F-B593-3B838104AC61}" dt="2022-09-22T23:55:31.200" v="223" actId="478"/>
          <ac:spMkLst>
            <pc:docMk/>
            <pc:sldMk cId="765175575" sldId="348"/>
            <ac:spMk id="38" creationId="{D929B932-3D58-5970-A097-3732645B038B}"/>
          </ac:spMkLst>
        </pc:spChg>
        <pc:spChg chg="mod">
          <ac:chgData name="Judson Santiago" userId="ebb108da2f256286" providerId="LiveId" clId="{ECFEBA23-91D7-4E4F-B593-3B838104AC61}" dt="2022-09-22T23:55:28.149" v="222"/>
          <ac:spMkLst>
            <pc:docMk/>
            <pc:sldMk cId="765175575" sldId="348"/>
            <ac:spMk id="40" creationId="{6AB64BC2-640F-F5BB-7376-F66147EA4CA9}"/>
          </ac:spMkLst>
        </pc:spChg>
        <pc:spChg chg="mod">
          <ac:chgData name="Judson Santiago" userId="ebb108da2f256286" providerId="LiveId" clId="{ECFEBA23-91D7-4E4F-B593-3B838104AC61}" dt="2022-09-22T23:55:28.149" v="222"/>
          <ac:spMkLst>
            <pc:docMk/>
            <pc:sldMk cId="765175575" sldId="348"/>
            <ac:spMk id="42" creationId="{F689BCE4-4484-88E3-C121-56858E61EC02}"/>
          </ac:spMkLst>
        </pc:spChg>
        <pc:spChg chg="mod">
          <ac:chgData name="Judson Santiago" userId="ebb108da2f256286" providerId="LiveId" clId="{ECFEBA23-91D7-4E4F-B593-3B838104AC61}" dt="2022-09-22T23:55:28.149" v="222"/>
          <ac:spMkLst>
            <pc:docMk/>
            <pc:sldMk cId="765175575" sldId="348"/>
            <ac:spMk id="43" creationId="{724F296A-50C6-03DE-9461-1F33EEB7B40B}"/>
          </ac:spMkLst>
        </pc:spChg>
        <pc:grpChg chg="mod">
          <ac:chgData name="Judson Santiago" userId="ebb108da2f256286" providerId="LiveId" clId="{ECFEBA23-91D7-4E4F-B593-3B838104AC61}" dt="2022-10-01T13:57:59.400" v="10574" actId="1036"/>
          <ac:grpSpMkLst>
            <pc:docMk/>
            <pc:sldMk cId="765175575" sldId="348"/>
            <ac:grpSpMk id="4" creationId="{0ED719F9-F6BA-4D0B-92C1-24C8C72CE235}"/>
          </ac:grpSpMkLst>
        </pc:grpChg>
        <pc:grpChg chg="add del mod">
          <ac:chgData name="Judson Santiago" userId="ebb108da2f256286" providerId="LiveId" clId="{ECFEBA23-91D7-4E4F-B593-3B838104AC61}" dt="2022-09-22T23:54:46.488" v="182" actId="478"/>
          <ac:grpSpMkLst>
            <pc:docMk/>
            <pc:sldMk cId="765175575" sldId="348"/>
            <ac:grpSpMk id="11" creationId="{B2240235-05FE-4545-1101-C38045947C12}"/>
          </ac:grpSpMkLst>
        </pc:grpChg>
        <pc:grpChg chg="mod">
          <ac:chgData name="Judson Santiago" userId="ebb108da2f256286" providerId="LiveId" clId="{ECFEBA23-91D7-4E4F-B593-3B838104AC61}" dt="2022-09-22T23:54:36.517" v="181"/>
          <ac:grpSpMkLst>
            <pc:docMk/>
            <pc:sldMk cId="765175575" sldId="348"/>
            <ac:grpSpMk id="13" creationId="{FF45EAFA-8174-B81E-B869-38CB959D1B5B}"/>
          </ac:grpSpMkLst>
        </pc:grpChg>
        <pc:grpChg chg="add del mod">
          <ac:chgData name="Judson Santiago" userId="ebb108da2f256286" providerId="LiveId" clId="{ECFEBA23-91D7-4E4F-B593-3B838104AC61}" dt="2022-09-22T23:54:52.040" v="184" actId="478"/>
          <ac:grpSpMkLst>
            <pc:docMk/>
            <pc:sldMk cId="765175575" sldId="348"/>
            <ac:grpSpMk id="18" creationId="{E36EC789-6F4D-333A-C1A8-EA65BA25396D}"/>
          </ac:grpSpMkLst>
        </pc:grpChg>
        <pc:grpChg chg="mod">
          <ac:chgData name="Judson Santiago" userId="ebb108da2f256286" providerId="LiveId" clId="{ECFEBA23-91D7-4E4F-B593-3B838104AC61}" dt="2022-09-22T23:54:48.909" v="183"/>
          <ac:grpSpMkLst>
            <pc:docMk/>
            <pc:sldMk cId="765175575" sldId="348"/>
            <ac:grpSpMk id="20" creationId="{70B84B7C-BFC4-D8E3-0A28-E29139A2B513}"/>
          </ac:grpSpMkLst>
        </pc:grpChg>
        <pc:grpChg chg="add del mod">
          <ac:chgData name="Judson Santiago" userId="ebb108da2f256286" providerId="LiveId" clId="{ECFEBA23-91D7-4E4F-B593-3B838104AC61}" dt="2022-09-22T23:55:10.008" v="187" actId="478"/>
          <ac:grpSpMkLst>
            <pc:docMk/>
            <pc:sldMk cId="765175575" sldId="348"/>
            <ac:grpSpMk id="25" creationId="{71268069-E7DF-24CC-6DC0-C2AB39891667}"/>
          </ac:grpSpMkLst>
        </pc:grpChg>
        <pc:grpChg chg="mod">
          <ac:chgData name="Judson Santiago" userId="ebb108da2f256286" providerId="LiveId" clId="{ECFEBA23-91D7-4E4F-B593-3B838104AC61}" dt="2022-09-22T23:55:05.549" v="186"/>
          <ac:grpSpMkLst>
            <pc:docMk/>
            <pc:sldMk cId="765175575" sldId="348"/>
            <ac:grpSpMk id="27" creationId="{1FA3B8C0-DA60-C4AA-599E-ECEBC67A1B2E}"/>
          </ac:grpSpMkLst>
        </pc:grpChg>
        <pc:grpChg chg="add del mod">
          <ac:chgData name="Judson Santiago" userId="ebb108da2f256286" providerId="LiveId" clId="{ECFEBA23-91D7-4E4F-B593-3B838104AC61}" dt="2022-09-22T23:55:21.247" v="211" actId="478"/>
          <ac:grpSpMkLst>
            <pc:docMk/>
            <pc:sldMk cId="765175575" sldId="348"/>
            <ac:grpSpMk id="32" creationId="{94E084E4-D3C0-D70E-1F7C-79F3988D851C}"/>
          </ac:grpSpMkLst>
        </pc:grpChg>
        <pc:grpChg chg="mod">
          <ac:chgData name="Judson Santiago" userId="ebb108da2f256286" providerId="LiveId" clId="{ECFEBA23-91D7-4E4F-B593-3B838104AC61}" dt="2022-09-22T23:55:19.198" v="210"/>
          <ac:grpSpMkLst>
            <pc:docMk/>
            <pc:sldMk cId="765175575" sldId="348"/>
            <ac:grpSpMk id="34" creationId="{DA5FF33D-0197-D4BB-A32C-1BA56F93BFC1}"/>
          </ac:grpSpMkLst>
        </pc:grpChg>
        <pc:grpChg chg="add del mod">
          <ac:chgData name="Judson Santiago" userId="ebb108da2f256286" providerId="LiveId" clId="{ECFEBA23-91D7-4E4F-B593-3B838104AC61}" dt="2022-09-22T23:55:31.200" v="223" actId="478"/>
          <ac:grpSpMkLst>
            <pc:docMk/>
            <pc:sldMk cId="765175575" sldId="348"/>
            <ac:grpSpMk id="39" creationId="{DA86625F-B95F-24C9-704A-8D0982BD98E7}"/>
          </ac:grpSpMkLst>
        </pc:grpChg>
        <pc:grpChg chg="mod">
          <ac:chgData name="Judson Santiago" userId="ebb108da2f256286" providerId="LiveId" clId="{ECFEBA23-91D7-4E4F-B593-3B838104AC61}" dt="2022-09-22T23:55:28.149" v="222"/>
          <ac:grpSpMkLst>
            <pc:docMk/>
            <pc:sldMk cId="765175575" sldId="348"/>
            <ac:grpSpMk id="41" creationId="{5CB00F19-7E2E-1812-D5FE-DE0A5E3AFAA4}"/>
          </ac:grpSpMkLst>
        </pc:grpChg>
      </pc:sldChg>
      <pc:sldChg chg="addSp delSp modSp add mod modNotesTx">
        <pc:chgData name="Judson Santiago" userId="ebb108da2f256286" providerId="LiveId" clId="{ECFEBA23-91D7-4E4F-B593-3B838104AC61}" dt="2022-10-01T19:16:02.527" v="11747" actId="20577"/>
        <pc:sldMkLst>
          <pc:docMk/>
          <pc:sldMk cId="1432109946" sldId="349"/>
        </pc:sldMkLst>
        <pc:spChg chg="mod">
          <ac:chgData name="Judson Santiago" userId="ebb108da2f256286" providerId="LiveId" clId="{ECFEBA23-91D7-4E4F-B593-3B838104AC61}" dt="2022-09-30T18:59:03.599" v="7293"/>
          <ac:spMkLst>
            <pc:docMk/>
            <pc:sldMk cId="1432109946" sldId="349"/>
            <ac:spMk id="2" creationId="{00000000-0000-0000-0000-000000000000}"/>
          </ac:spMkLst>
        </pc:spChg>
        <pc:spChg chg="mod">
          <ac:chgData name="Judson Santiago" userId="ebb108da2f256286" providerId="LiveId" clId="{ECFEBA23-91D7-4E4F-B593-3B838104AC61}" dt="2022-09-30T19:01:05.918" v="7326" actId="20577"/>
          <ac:spMkLst>
            <pc:docMk/>
            <pc:sldMk cId="1432109946" sldId="349"/>
            <ac:spMk id="3" creationId="{333424D3-F4A7-473B-8C52-B4B6309A3C87}"/>
          </ac:spMkLst>
        </pc:spChg>
        <pc:spChg chg="mod">
          <ac:chgData name="Judson Santiago" userId="ebb108da2f256286" providerId="LiveId" clId="{ECFEBA23-91D7-4E4F-B593-3B838104AC61}" dt="2022-10-01T14:46:10.228" v="11055" actId="14100"/>
          <ac:spMkLst>
            <pc:docMk/>
            <pc:sldMk cId="1432109946" sldId="349"/>
            <ac:spMk id="5" creationId="{93E15593-6D44-CE61-3904-3BBF789FBF71}"/>
          </ac:spMkLst>
        </pc:spChg>
        <pc:spChg chg="mod">
          <ac:chgData name="Judson Santiago" userId="ebb108da2f256286" providerId="LiveId" clId="{ECFEBA23-91D7-4E4F-B593-3B838104AC61}" dt="2022-10-01T18:42:36.100" v="11146" actId="14100"/>
          <ac:spMkLst>
            <pc:docMk/>
            <pc:sldMk cId="1432109946" sldId="349"/>
            <ac:spMk id="6" creationId="{00000000-0000-0000-0000-000000000000}"/>
          </ac:spMkLst>
        </pc:spChg>
        <pc:spChg chg="mod">
          <ac:chgData name="Judson Santiago" userId="ebb108da2f256286" providerId="LiveId" clId="{ECFEBA23-91D7-4E4F-B593-3B838104AC61}" dt="2022-10-01T14:45:54.025" v="11053" actId="20577"/>
          <ac:spMkLst>
            <pc:docMk/>
            <pc:sldMk cId="1432109946" sldId="349"/>
            <ac:spMk id="7" creationId="{C28C0B30-CD54-4E50-7498-93B070CF6C9B}"/>
          </ac:spMkLst>
        </pc:spChg>
        <pc:spChg chg="del mod topLvl">
          <ac:chgData name="Judson Santiago" userId="ebb108da2f256286" providerId="LiveId" clId="{ECFEBA23-91D7-4E4F-B593-3B838104AC61}" dt="2022-09-30T20:01:28.522" v="7809" actId="478"/>
          <ac:spMkLst>
            <pc:docMk/>
            <pc:sldMk cId="1432109946" sldId="349"/>
            <ac:spMk id="8" creationId="{836DDDD1-D224-7A85-4A9A-74BE370013F8}"/>
          </ac:spMkLst>
        </pc:spChg>
        <pc:spChg chg="del topLvl">
          <ac:chgData name="Judson Santiago" userId="ebb108da2f256286" providerId="LiveId" clId="{ECFEBA23-91D7-4E4F-B593-3B838104AC61}" dt="2022-09-30T20:01:25.482" v="7808" actId="478"/>
          <ac:spMkLst>
            <pc:docMk/>
            <pc:sldMk cId="1432109946" sldId="349"/>
            <ac:spMk id="9" creationId="{0CCCD783-6188-E392-6ABF-D19E044BFCD2}"/>
          </ac:spMkLst>
        </pc:spChg>
        <pc:spChg chg="mod topLvl">
          <ac:chgData name="Judson Santiago" userId="ebb108da2f256286" providerId="LiveId" clId="{ECFEBA23-91D7-4E4F-B593-3B838104AC61}" dt="2022-10-01T18:59:15.510" v="11368" actId="164"/>
          <ac:spMkLst>
            <pc:docMk/>
            <pc:sldMk cId="1432109946" sldId="349"/>
            <ac:spMk id="11" creationId="{982C4B69-D962-2059-E3FB-EDA4A4EEE6C5}"/>
          </ac:spMkLst>
        </pc:spChg>
        <pc:spChg chg="add mod">
          <ac:chgData name="Judson Santiago" userId="ebb108da2f256286" providerId="LiveId" clId="{ECFEBA23-91D7-4E4F-B593-3B838104AC61}" dt="2022-10-01T18:59:15.510" v="11368" actId="164"/>
          <ac:spMkLst>
            <pc:docMk/>
            <pc:sldMk cId="1432109946" sldId="349"/>
            <ac:spMk id="12" creationId="{9BB2CBB5-2A83-BAF5-1C8B-B6DF88E50301}"/>
          </ac:spMkLst>
        </pc:spChg>
        <pc:spChg chg="add mod">
          <ac:chgData name="Judson Santiago" userId="ebb108da2f256286" providerId="LiveId" clId="{ECFEBA23-91D7-4E4F-B593-3B838104AC61}" dt="2022-10-01T18:59:15.510" v="11368" actId="164"/>
          <ac:spMkLst>
            <pc:docMk/>
            <pc:sldMk cId="1432109946" sldId="349"/>
            <ac:spMk id="13" creationId="{DB23E661-353B-D67D-B826-AACA576AB892}"/>
          </ac:spMkLst>
        </pc:spChg>
        <pc:spChg chg="del mod topLvl">
          <ac:chgData name="Judson Santiago" userId="ebb108da2f256286" providerId="LiveId" clId="{ECFEBA23-91D7-4E4F-B593-3B838104AC61}" dt="2022-10-01T14:52:07.239" v="11134" actId="478"/>
          <ac:spMkLst>
            <pc:docMk/>
            <pc:sldMk cId="1432109946" sldId="349"/>
            <ac:spMk id="13" creationId="{EE3BCBEB-9AC0-662B-011E-CF08C3B020BB}"/>
          </ac:spMkLst>
        </pc:spChg>
        <pc:spChg chg="add mod">
          <ac:chgData name="Judson Santiago" userId="ebb108da2f256286" providerId="LiveId" clId="{ECFEBA23-91D7-4E4F-B593-3B838104AC61}" dt="2022-10-01T18:59:15.510" v="11368" actId="164"/>
          <ac:spMkLst>
            <pc:docMk/>
            <pc:sldMk cId="1432109946" sldId="349"/>
            <ac:spMk id="14" creationId="{1D58C691-B952-F3BB-D4A6-D12403D2680F}"/>
          </ac:spMkLst>
        </pc:spChg>
        <pc:spChg chg="mod topLvl">
          <ac:chgData name="Judson Santiago" userId="ebb108da2f256286" providerId="LiveId" clId="{ECFEBA23-91D7-4E4F-B593-3B838104AC61}" dt="2022-10-01T18:59:15.510" v="11368" actId="164"/>
          <ac:spMkLst>
            <pc:docMk/>
            <pc:sldMk cId="1432109946" sldId="349"/>
            <ac:spMk id="15" creationId="{A6274B74-C0F2-7723-CAA6-AE88CFB80F1E}"/>
          </ac:spMkLst>
        </pc:spChg>
        <pc:spChg chg="mod topLvl">
          <ac:chgData name="Judson Santiago" userId="ebb108da2f256286" providerId="LiveId" clId="{ECFEBA23-91D7-4E4F-B593-3B838104AC61}" dt="2022-10-01T18:59:15.510" v="11368" actId="164"/>
          <ac:spMkLst>
            <pc:docMk/>
            <pc:sldMk cId="1432109946" sldId="349"/>
            <ac:spMk id="16" creationId="{C00FD9E3-F0B0-4C0B-16DF-F2D1880FCB67}"/>
          </ac:spMkLst>
        </pc:spChg>
        <pc:spChg chg="mod topLvl">
          <ac:chgData name="Judson Santiago" userId="ebb108da2f256286" providerId="LiveId" clId="{ECFEBA23-91D7-4E4F-B593-3B838104AC61}" dt="2022-10-01T18:59:15.510" v="11368" actId="164"/>
          <ac:spMkLst>
            <pc:docMk/>
            <pc:sldMk cId="1432109946" sldId="349"/>
            <ac:spMk id="17" creationId="{46907335-0BC9-3526-7D5C-5C6FAC39426C}"/>
          </ac:spMkLst>
        </pc:spChg>
        <pc:spChg chg="del mod">
          <ac:chgData name="Judson Santiago" userId="ebb108da2f256286" providerId="LiveId" clId="{ECFEBA23-91D7-4E4F-B593-3B838104AC61}" dt="2022-10-01T14:49:08.832" v="11096" actId="478"/>
          <ac:spMkLst>
            <pc:docMk/>
            <pc:sldMk cId="1432109946" sldId="349"/>
            <ac:spMk id="18" creationId="{478B6CA0-9A68-1476-5E65-7FB2785FF096}"/>
          </ac:spMkLst>
        </pc:spChg>
        <pc:spChg chg="add mod">
          <ac:chgData name="Judson Santiago" userId="ebb108da2f256286" providerId="LiveId" clId="{ECFEBA23-91D7-4E4F-B593-3B838104AC61}" dt="2022-10-01T18:59:15.510" v="11368" actId="164"/>
          <ac:spMkLst>
            <pc:docMk/>
            <pc:sldMk cId="1432109946" sldId="349"/>
            <ac:spMk id="18" creationId="{85370D6C-7DD7-BD94-DF60-E7C6956912B3}"/>
          </ac:spMkLst>
        </pc:spChg>
        <pc:spChg chg="del mod">
          <ac:chgData name="Judson Santiago" userId="ebb108da2f256286" providerId="LiveId" clId="{ECFEBA23-91D7-4E4F-B593-3B838104AC61}" dt="2022-10-01T14:49:08.832" v="11096" actId="478"/>
          <ac:spMkLst>
            <pc:docMk/>
            <pc:sldMk cId="1432109946" sldId="349"/>
            <ac:spMk id="19" creationId="{37D5481B-784F-2F55-CE6E-153DD2ACAD06}"/>
          </ac:spMkLst>
        </pc:spChg>
        <pc:spChg chg="add mod">
          <ac:chgData name="Judson Santiago" userId="ebb108da2f256286" providerId="LiveId" clId="{ECFEBA23-91D7-4E4F-B593-3B838104AC61}" dt="2022-10-01T18:59:15.510" v="11368" actId="164"/>
          <ac:spMkLst>
            <pc:docMk/>
            <pc:sldMk cId="1432109946" sldId="349"/>
            <ac:spMk id="19" creationId="{A9E3236C-155E-C527-6BC0-B014FCA4F783}"/>
          </ac:spMkLst>
        </pc:spChg>
        <pc:spChg chg="mod topLvl">
          <ac:chgData name="Judson Santiago" userId="ebb108da2f256286" providerId="LiveId" clId="{ECFEBA23-91D7-4E4F-B593-3B838104AC61}" dt="2022-10-01T18:59:15.510" v="11368" actId="164"/>
          <ac:spMkLst>
            <pc:docMk/>
            <pc:sldMk cId="1432109946" sldId="349"/>
            <ac:spMk id="20" creationId="{B40610CA-8892-82E3-0E3D-2DB4EC2239AE}"/>
          </ac:spMkLst>
        </pc:spChg>
        <pc:spChg chg="del mod">
          <ac:chgData name="Judson Santiago" userId="ebb108da2f256286" providerId="LiveId" clId="{ECFEBA23-91D7-4E4F-B593-3B838104AC61}" dt="2022-10-01T14:49:08.832" v="11096" actId="478"/>
          <ac:spMkLst>
            <pc:docMk/>
            <pc:sldMk cId="1432109946" sldId="349"/>
            <ac:spMk id="21" creationId="{38EFF2CD-6FFC-B54C-AAAB-00D636335C1C}"/>
          </ac:spMkLst>
        </pc:spChg>
        <pc:spChg chg="add mod">
          <ac:chgData name="Judson Santiago" userId="ebb108da2f256286" providerId="LiveId" clId="{ECFEBA23-91D7-4E4F-B593-3B838104AC61}" dt="2022-10-01T18:59:15.510" v="11368" actId="164"/>
          <ac:spMkLst>
            <pc:docMk/>
            <pc:sldMk cId="1432109946" sldId="349"/>
            <ac:spMk id="21" creationId="{4A9DC5D7-4823-8913-1449-698EF249B222}"/>
          </ac:spMkLst>
        </pc:spChg>
        <pc:spChg chg="del mod">
          <ac:chgData name="Judson Santiago" userId="ebb108da2f256286" providerId="LiveId" clId="{ECFEBA23-91D7-4E4F-B593-3B838104AC61}" dt="2022-10-01T14:49:08.832" v="11096" actId="478"/>
          <ac:spMkLst>
            <pc:docMk/>
            <pc:sldMk cId="1432109946" sldId="349"/>
            <ac:spMk id="22" creationId="{C8BC8BFF-BAD2-8278-0EDF-6558EF3AA6ED}"/>
          </ac:spMkLst>
        </pc:spChg>
        <pc:spChg chg="add mod">
          <ac:chgData name="Judson Santiago" userId="ebb108da2f256286" providerId="LiveId" clId="{ECFEBA23-91D7-4E4F-B593-3B838104AC61}" dt="2022-10-01T18:59:15.510" v="11368" actId="164"/>
          <ac:spMkLst>
            <pc:docMk/>
            <pc:sldMk cId="1432109946" sldId="349"/>
            <ac:spMk id="22" creationId="{D86F11B2-CFC0-9794-AB51-D3763E9EEADA}"/>
          </ac:spMkLst>
        </pc:spChg>
        <pc:spChg chg="mod">
          <ac:chgData name="Judson Santiago" userId="ebb108da2f256286" providerId="LiveId" clId="{ECFEBA23-91D7-4E4F-B593-3B838104AC61}" dt="2022-10-01T14:46:44.376" v="11060" actId="165"/>
          <ac:spMkLst>
            <pc:docMk/>
            <pc:sldMk cId="1432109946" sldId="349"/>
            <ac:spMk id="23" creationId="{9C4AEB3B-5DF8-4093-5FBA-E08772A7A7C4}"/>
          </ac:spMkLst>
        </pc:spChg>
        <pc:spChg chg="mod">
          <ac:chgData name="Judson Santiago" userId="ebb108da2f256286" providerId="LiveId" clId="{ECFEBA23-91D7-4E4F-B593-3B838104AC61}" dt="2022-10-01T14:46:44.376" v="11060" actId="165"/>
          <ac:spMkLst>
            <pc:docMk/>
            <pc:sldMk cId="1432109946" sldId="349"/>
            <ac:spMk id="24" creationId="{230B9424-82CE-F372-B7EF-32D3EC635C02}"/>
          </ac:spMkLst>
        </pc:spChg>
        <pc:spChg chg="mod">
          <ac:chgData name="Judson Santiago" userId="ebb108da2f256286" providerId="LiveId" clId="{ECFEBA23-91D7-4E4F-B593-3B838104AC61}" dt="2022-10-01T14:46:44.376" v="11060" actId="165"/>
          <ac:spMkLst>
            <pc:docMk/>
            <pc:sldMk cId="1432109946" sldId="349"/>
            <ac:spMk id="25" creationId="{474F4751-D510-BAE4-1BFE-22DC88B80820}"/>
          </ac:spMkLst>
        </pc:spChg>
        <pc:spChg chg="mod">
          <ac:chgData name="Judson Santiago" userId="ebb108da2f256286" providerId="LiveId" clId="{ECFEBA23-91D7-4E4F-B593-3B838104AC61}" dt="2022-10-01T14:46:44.376" v="11060" actId="165"/>
          <ac:spMkLst>
            <pc:docMk/>
            <pc:sldMk cId="1432109946" sldId="349"/>
            <ac:spMk id="26" creationId="{E17C2C19-0547-B69E-BEFE-3A8198ED78EB}"/>
          </ac:spMkLst>
        </pc:spChg>
        <pc:spChg chg="mod">
          <ac:chgData name="Judson Santiago" userId="ebb108da2f256286" providerId="LiveId" clId="{ECFEBA23-91D7-4E4F-B593-3B838104AC61}" dt="2022-10-01T14:46:44.376" v="11060" actId="165"/>
          <ac:spMkLst>
            <pc:docMk/>
            <pc:sldMk cId="1432109946" sldId="349"/>
            <ac:spMk id="27" creationId="{145CFBAD-20B7-95AD-1314-CBA1241525B8}"/>
          </ac:spMkLst>
        </pc:spChg>
        <pc:spChg chg="mod">
          <ac:chgData name="Judson Santiago" userId="ebb108da2f256286" providerId="LiveId" clId="{ECFEBA23-91D7-4E4F-B593-3B838104AC61}" dt="2022-10-01T14:46:44.376" v="11060" actId="165"/>
          <ac:spMkLst>
            <pc:docMk/>
            <pc:sldMk cId="1432109946" sldId="349"/>
            <ac:spMk id="28" creationId="{F2039545-BCB4-69C9-6B3A-43C346C1753F}"/>
          </ac:spMkLst>
        </pc:spChg>
        <pc:spChg chg="add del mod ord">
          <ac:chgData name="Judson Santiago" userId="ebb108da2f256286" providerId="LiveId" clId="{ECFEBA23-91D7-4E4F-B593-3B838104AC61}" dt="2022-10-01T18:59:15.510" v="11368" actId="164"/>
          <ac:spMkLst>
            <pc:docMk/>
            <pc:sldMk cId="1432109946" sldId="349"/>
            <ac:spMk id="29" creationId="{23646030-793E-55EE-7DE6-7840DE7AC98B}"/>
          </ac:spMkLst>
        </pc:spChg>
        <pc:spChg chg="add mod">
          <ac:chgData name="Judson Santiago" userId="ebb108da2f256286" providerId="LiveId" clId="{ECFEBA23-91D7-4E4F-B593-3B838104AC61}" dt="2022-10-01T18:59:15.510" v="11368" actId="164"/>
          <ac:spMkLst>
            <pc:docMk/>
            <pc:sldMk cId="1432109946" sldId="349"/>
            <ac:spMk id="30" creationId="{CA729325-8024-B848-D6CA-EC9A2451482E}"/>
          </ac:spMkLst>
        </pc:spChg>
        <pc:spChg chg="add mod">
          <ac:chgData name="Judson Santiago" userId="ebb108da2f256286" providerId="LiveId" clId="{ECFEBA23-91D7-4E4F-B593-3B838104AC61}" dt="2022-10-01T18:59:15.510" v="11368" actId="164"/>
          <ac:spMkLst>
            <pc:docMk/>
            <pc:sldMk cId="1432109946" sldId="349"/>
            <ac:spMk id="31" creationId="{E8294059-3409-7177-21A3-8F4666DA381C}"/>
          </ac:spMkLst>
        </pc:spChg>
        <pc:spChg chg="add mod">
          <ac:chgData name="Judson Santiago" userId="ebb108da2f256286" providerId="LiveId" clId="{ECFEBA23-91D7-4E4F-B593-3B838104AC61}" dt="2022-10-01T18:59:15.510" v="11368" actId="164"/>
          <ac:spMkLst>
            <pc:docMk/>
            <pc:sldMk cId="1432109946" sldId="349"/>
            <ac:spMk id="32" creationId="{D47D6324-6C34-93FD-6211-601EE3DBF629}"/>
          </ac:spMkLst>
        </pc:spChg>
        <pc:spChg chg="add mod">
          <ac:chgData name="Judson Santiago" userId="ebb108da2f256286" providerId="LiveId" clId="{ECFEBA23-91D7-4E4F-B593-3B838104AC61}" dt="2022-10-01T18:59:15.510" v="11368" actId="164"/>
          <ac:spMkLst>
            <pc:docMk/>
            <pc:sldMk cId="1432109946" sldId="349"/>
            <ac:spMk id="33" creationId="{86F5E3AF-BABD-F093-B560-51B976F2DA25}"/>
          </ac:spMkLst>
        </pc:spChg>
        <pc:spChg chg="add mod">
          <ac:chgData name="Judson Santiago" userId="ebb108da2f256286" providerId="LiveId" clId="{ECFEBA23-91D7-4E4F-B593-3B838104AC61}" dt="2022-10-01T18:59:15.510" v="11368" actId="164"/>
          <ac:spMkLst>
            <pc:docMk/>
            <pc:sldMk cId="1432109946" sldId="349"/>
            <ac:spMk id="34" creationId="{B70B8B33-3382-BFF8-F876-7C6AC4520C23}"/>
          </ac:spMkLst>
        </pc:spChg>
        <pc:spChg chg="add mod">
          <ac:chgData name="Judson Santiago" userId="ebb108da2f256286" providerId="LiveId" clId="{ECFEBA23-91D7-4E4F-B593-3B838104AC61}" dt="2022-10-01T18:59:15.510" v="11368" actId="164"/>
          <ac:spMkLst>
            <pc:docMk/>
            <pc:sldMk cId="1432109946" sldId="349"/>
            <ac:spMk id="35" creationId="{FD1D8D3B-DE83-FA1D-96E6-11603788248F}"/>
          </ac:spMkLst>
        </pc:spChg>
        <pc:spChg chg="add mod">
          <ac:chgData name="Judson Santiago" userId="ebb108da2f256286" providerId="LiveId" clId="{ECFEBA23-91D7-4E4F-B593-3B838104AC61}" dt="2022-10-01T18:59:15.510" v="11368" actId="164"/>
          <ac:spMkLst>
            <pc:docMk/>
            <pc:sldMk cId="1432109946" sldId="349"/>
            <ac:spMk id="36" creationId="{0CD0B468-3B0F-0573-AA14-C0545F346923}"/>
          </ac:spMkLst>
        </pc:spChg>
        <pc:spChg chg="add mod">
          <ac:chgData name="Judson Santiago" userId="ebb108da2f256286" providerId="LiveId" clId="{ECFEBA23-91D7-4E4F-B593-3B838104AC61}" dt="2022-10-01T18:59:15.510" v="11368" actId="164"/>
          <ac:spMkLst>
            <pc:docMk/>
            <pc:sldMk cId="1432109946" sldId="349"/>
            <ac:spMk id="37" creationId="{37B452A1-B5FE-F0B0-63B6-D39EF8E434B8}"/>
          </ac:spMkLst>
        </pc:spChg>
        <pc:spChg chg="add mod">
          <ac:chgData name="Judson Santiago" userId="ebb108da2f256286" providerId="LiveId" clId="{ECFEBA23-91D7-4E4F-B593-3B838104AC61}" dt="2022-10-01T18:59:15.510" v="11368" actId="164"/>
          <ac:spMkLst>
            <pc:docMk/>
            <pc:sldMk cId="1432109946" sldId="349"/>
            <ac:spMk id="38" creationId="{649B9FAD-B8F0-658E-1228-4A8E48947DFF}"/>
          </ac:spMkLst>
        </pc:spChg>
        <pc:spChg chg="add mod">
          <ac:chgData name="Judson Santiago" userId="ebb108da2f256286" providerId="LiveId" clId="{ECFEBA23-91D7-4E4F-B593-3B838104AC61}" dt="2022-10-01T18:59:15.510" v="11368" actId="164"/>
          <ac:spMkLst>
            <pc:docMk/>
            <pc:sldMk cId="1432109946" sldId="349"/>
            <ac:spMk id="39" creationId="{E0B3D075-EE81-22D5-5B33-81A020237633}"/>
          </ac:spMkLst>
        </pc:spChg>
        <pc:spChg chg="add mod">
          <ac:chgData name="Judson Santiago" userId="ebb108da2f256286" providerId="LiveId" clId="{ECFEBA23-91D7-4E4F-B593-3B838104AC61}" dt="2022-10-01T18:59:15.510" v="11368" actId="164"/>
          <ac:spMkLst>
            <pc:docMk/>
            <pc:sldMk cId="1432109946" sldId="349"/>
            <ac:spMk id="40" creationId="{69EE8E4A-18A3-9BC5-00A9-4F6B66791050}"/>
          </ac:spMkLst>
        </pc:spChg>
        <pc:spChg chg="add mod">
          <ac:chgData name="Judson Santiago" userId="ebb108da2f256286" providerId="LiveId" clId="{ECFEBA23-91D7-4E4F-B593-3B838104AC61}" dt="2022-10-01T18:59:15.510" v="11368" actId="164"/>
          <ac:spMkLst>
            <pc:docMk/>
            <pc:sldMk cId="1432109946" sldId="349"/>
            <ac:spMk id="41" creationId="{D5BF71B3-3A35-9A26-D0D4-506873BE9C71}"/>
          </ac:spMkLst>
        </pc:spChg>
        <pc:spChg chg="add mod">
          <ac:chgData name="Judson Santiago" userId="ebb108da2f256286" providerId="LiveId" clId="{ECFEBA23-91D7-4E4F-B593-3B838104AC61}" dt="2022-10-01T18:59:15.510" v="11368" actId="164"/>
          <ac:spMkLst>
            <pc:docMk/>
            <pc:sldMk cId="1432109946" sldId="349"/>
            <ac:spMk id="42" creationId="{C3970A79-554E-A95E-8AA8-28BA37F8FE2C}"/>
          </ac:spMkLst>
        </pc:spChg>
        <pc:spChg chg="add mod">
          <ac:chgData name="Judson Santiago" userId="ebb108da2f256286" providerId="LiveId" clId="{ECFEBA23-91D7-4E4F-B593-3B838104AC61}" dt="2022-10-01T18:59:15.510" v="11368" actId="164"/>
          <ac:spMkLst>
            <pc:docMk/>
            <pc:sldMk cId="1432109946" sldId="349"/>
            <ac:spMk id="43" creationId="{9446B9BC-E087-DDC8-3FBC-62F8AD5DE3AC}"/>
          </ac:spMkLst>
        </pc:spChg>
        <pc:spChg chg="add mod">
          <ac:chgData name="Judson Santiago" userId="ebb108da2f256286" providerId="LiveId" clId="{ECFEBA23-91D7-4E4F-B593-3B838104AC61}" dt="2022-10-01T18:59:15.510" v="11368" actId="164"/>
          <ac:spMkLst>
            <pc:docMk/>
            <pc:sldMk cId="1432109946" sldId="349"/>
            <ac:spMk id="44" creationId="{FDF63391-61AD-69EE-263A-EDF766C03AB9}"/>
          </ac:spMkLst>
        </pc:spChg>
        <pc:spChg chg="add mod">
          <ac:chgData name="Judson Santiago" userId="ebb108da2f256286" providerId="LiveId" clId="{ECFEBA23-91D7-4E4F-B593-3B838104AC61}" dt="2022-10-01T18:59:15.510" v="11368" actId="164"/>
          <ac:spMkLst>
            <pc:docMk/>
            <pc:sldMk cId="1432109946" sldId="349"/>
            <ac:spMk id="45" creationId="{599C8FC0-3DCE-00B6-0FB1-042E9194D86F}"/>
          </ac:spMkLst>
        </pc:spChg>
        <pc:spChg chg="add mod">
          <ac:chgData name="Judson Santiago" userId="ebb108da2f256286" providerId="LiveId" clId="{ECFEBA23-91D7-4E4F-B593-3B838104AC61}" dt="2022-10-01T18:59:15.510" v="11368" actId="164"/>
          <ac:spMkLst>
            <pc:docMk/>
            <pc:sldMk cId="1432109946" sldId="349"/>
            <ac:spMk id="46" creationId="{729E71F8-719E-D02A-784E-AD9D0EE2AB9C}"/>
          </ac:spMkLst>
        </pc:spChg>
        <pc:spChg chg="add mod">
          <ac:chgData name="Judson Santiago" userId="ebb108da2f256286" providerId="LiveId" clId="{ECFEBA23-91D7-4E4F-B593-3B838104AC61}" dt="2022-10-01T18:59:15.510" v="11368" actId="164"/>
          <ac:spMkLst>
            <pc:docMk/>
            <pc:sldMk cId="1432109946" sldId="349"/>
            <ac:spMk id="47" creationId="{2FDB4CF5-F82E-9BB2-C983-353BF199CD08}"/>
          </ac:spMkLst>
        </pc:spChg>
        <pc:spChg chg="add del mod ord">
          <ac:chgData name="Judson Santiago" userId="ebb108da2f256286" providerId="LiveId" clId="{ECFEBA23-91D7-4E4F-B593-3B838104AC61}" dt="2022-10-01T18:51:26.383" v="11192" actId="478"/>
          <ac:spMkLst>
            <pc:docMk/>
            <pc:sldMk cId="1432109946" sldId="349"/>
            <ac:spMk id="48" creationId="{6EBFA1B5-A173-803F-C187-9512B95EA1BE}"/>
          </ac:spMkLst>
        </pc:spChg>
        <pc:spChg chg="add mod">
          <ac:chgData name="Judson Santiago" userId="ebb108da2f256286" providerId="LiveId" clId="{ECFEBA23-91D7-4E4F-B593-3B838104AC61}" dt="2022-10-01T18:59:15.510" v="11368" actId="164"/>
          <ac:spMkLst>
            <pc:docMk/>
            <pc:sldMk cId="1432109946" sldId="349"/>
            <ac:spMk id="49" creationId="{45CA1C9B-B576-7C57-AE65-469D3D8DF714}"/>
          </ac:spMkLst>
        </pc:spChg>
        <pc:spChg chg="add mod">
          <ac:chgData name="Judson Santiago" userId="ebb108da2f256286" providerId="LiveId" clId="{ECFEBA23-91D7-4E4F-B593-3B838104AC61}" dt="2022-10-01T18:59:15.510" v="11368" actId="164"/>
          <ac:spMkLst>
            <pc:docMk/>
            <pc:sldMk cId="1432109946" sldId="349"/>
            <ac:spMk id="51" creationId="{1A424DEC-5CCE-BF6E-8F7E-A6DCB0D85D3B}"/>
          </ac:spMkLst>
        </pc:spChg>
        <pc:spChg chg="add mod">
          <ac:chgData name="Judson Santiago" userId="ebb108da2f256286" providerId="LiveId" clId="{ECFEBA23-91D7-4E4F-B593-3B838104AC61}" dt="2022-10-01T18:59:15.510" v="11368" actId="164"/>
          <ac:spMkLst>
            <pc:docMk/>
            <pc:sldMk cId="1432109946" sldId="349"/>
            <ac:spMk id="52" creationId="{45C93E3F-6D1D-EEF9-F5AA-85D5F0A6B3EC}"/>
          </ac:spMkLst>
        </pc:spChg>
        <pc:spChg chg="add mod">
          <ac:chgData name="Judson Santiago" userId="ebb108da2f256286" providerId="LiveId" clId="{ECFEBA23-91D7-4E4F-B593-3B838104AC61}" dt="2022-10-01T18:59:15.510" v="11368" actId="164"/>
          <ac:spMkLst>
            <pc:docMk/>
            <pc:sldMk cId="1432109946" sldId="349"/>
            <ac:spMk id="53" creationId="{D31BC90F-F612-206E-6E44-CC2CACAF901B}"/>
          </ac:spMkLst>
        </pc:spChg>
        <pc:spChg chg="add mod">
          <ac:chgData name="Judson Santiago" userId="ebb108da2f256286" providerId="LiveId" clId="{ECFEBA23-91D7-4E4F-B593-3B838104AC61}" dt="2022-10-01T18:59:15.510" v="11368" actId="164"/>
          <ac:spMkLst>
            <pc:docMk/>
            <pc:sldMk cId="1432109946" sldId="349"/>
            <ac:spMk id="54" creationId="{926D7CAF-4482-90F4-D384-F1C71F9D3662}"/>
          </ac:spMkLst>
        </pc:spChg>
        <pc:spChg chg="add mod">
          <ac:chgData name="Judson Santiago" userId="ebb108da2f256286" providerId="LiveId" clId="{ECFEBA23-91D7-4E4F-B593-3B838104AC61}" dt="2022-10-01T18:59:15.510" v="11368" actId="164"/>
          <ac:spMkLst>
            <pc:docMk/>
            <pc:sldMk cId="1432109946" sldId="349"/>
            <ac:spMk id="55" creationId="{29BC7C7B-59C2-D6B8-A0B7-6DB941469740}"/>
          </ac:spMkLst>
        </pc:spChg>
        <pc:spChg chg="add mod">
          <ac:chgData name="Judson Santiago" userId="ebb108da2f256286" providerId="LiveId" clId="{ECFEBA23-91D7-4E4F-B593-3B838104AC61}" dt="2022-10-01T18:59:15.510" v="11368" actId="164"/>
          <ac:spMkLst>
            <pc:docMk/>
            <pc:sldMk cId="1432109946" sldId="349"/>
            <ac:spMk id="56" creationId="{7A8CD5C5-D98B-F351-7A95-3D8EBEDBA1B3}"/>
          </ac:spMkLst>
        </pc:spChg>
        <pc:spChg chg="add mod">
          <ac:chgData name="Judson Santiago" userId="ebb108da2f256286" providerId="LiveId" clId="{ECFEBA23-91D7-4E4F-B593-3B838104AC61}" dt="2022-10-01T18:59:15.510" v="11368" actId="164"/>
          <ac:spMkLst>
            <pc:docMk/>
            <pc:sldMk cId="1432109946" sldId="349"/>
            <ac:spMk id="57" creationId="{A07BA077-D964-0324-D0DC-EB0C73643737}"/>
          </ac:spMkLst>
        </pc:spChg>
        <pc:spChg chg="add mod">
          <ac:chgData name="Judson Santiago" userId="ebb108da2f256286" providerId="LiveId" clId="{ECFEBA23-91D7-4E4F-B593-3B838104AC61}" dt="2022-10-01T18:59:15.510" v="11368" actId="164"/>
          <ac:spMkLst>
            <pc:docMk/>
            <pc:sldMk cId="1432109946" sldId="349"/>
            <ac:spMk id="58" creationId="{643F2222-B98A-3C40-5724-69D26A0E6B68}"/>
          </ac:spMkLst>
        </pc:spChg>
        <pc:spChg chg="add mod">
          <ac:chgData name="Judson Santiago" userId="ebb108da2f256286" providerId="LiveId" clId="{ECFEBA23-91D7-4E4F-B593-3B838104AC61}" dt="2022-10-01T18:59:15.510" v="11368" actId="164"/>
          <ac:spMkLst>
            <pc:docMk/>
            <pc:sldMk cId="1432109946" sldId="349"/>
            <ac:spMk id="59" creationId="{D14223FC-799D-CD04-883B-89BD88DC2267}"/>
          </ac:spMkLst>
        </pc:spChg>
        <pc:spChg chg="add mod">
          <ac:chgData name="Judson Santiago" userId="ebb108da2f256286" providerId="LiveId" clId="{ECFEBA23-91D7-4E4F-B593-3B838104AC61}" dt="2022-10-01T18:59:15.510" v="11368" actId="164"/>
          <ac:spMkLst>
            <pc:docMk/>
            <pc:sldMk cId="1432109946" sldId="349"/>
            <ac:spMk id="60" creationId="{6D04A177-D006-D23A-FB39-17BD1C1031D5}"/>
          </ac:spMkLst>
        </pc:spChg>
        <pc:spChg chg="add mod">
          <ac:chgData name="Judson Santiago" userId="ebb108da2f256286" providerId="LiveId" clId="{ECFEBA23-91D7-4E4F-B593-3B838104AC61}" dt="2022-10-01T18:59:15.510" v="11368" actId="164"/>
          <ac:spMkLst>
            <pc:docMk/>
            <pc:sldMk cId="1432109946" sldId="349"/>
            <ac:spMk id="61" creationId="{75807620-B65E-26E8-7799-35F95012D012}"/>
          </ac:spMkLst>
        </pc:spChg>
        <pc:spChg chg="add mod">
          <ac:chgData name="Judson Santiago" userId="ebb108da2f256286" providerId="LiveId" clId="{ECFEBA23-91D7-4E4F-B593-3B838104AC61}" dt="2022-10-01T18:59:15.510" v="11368" actId="164"/>
          <ac:spMkLst>
            <pc:docMk/>
            <pc:sldMk cId="1432109946" sldId="349"/>
            <ac:spMk id="62" creationId="{E5BF36FD-2833-1B14-CF40-A790B0ED146F}"/>
          </ac:spMkLst>
        </pc:spChg>
        <pc:spChg chg="add mod">
          <ac:chgData name="Judson Santiago" userId="ebb108da2f256286" providerId="LiveId" clId="{ECFEBA23-91D7-4E4F-B593-3B838104AC61}" dt="2022-10-01T18:59:15.510" v="11368" actId="164"/>
          <ac:spMkLst>
            <pc:docMk/>
            <pc:sldMk cId="1432109946" sldId="349"/>
            <ac:spMk id="63" creationId="{6A02BBEF-C5F7-EB7E-1730-91AF057928CC}"/>
          </ac:spMkLst>
        </pc:spChg>
        <pc:spChg chg="add del mod">
          <ac:chgData name="Judson Santiago" userId="ebb108da2f256286" providerId="LiveId" clId="{ECFEBA23-91D7-4E4F-B593-3B838104AC61}" dt="2022-10-01T18:44:25.460" v="11160" actId="478"/>
          <ac:spMkLst>
            <pc:docMk/>
            <pc:sldMk cId="1432109946" sldId="349"/>
            <ac:spMk id="64" creationId="{86325AAB-1650-2969-293E-68FCCC2E1E13}"/>
          </ac:spMkLst>
        </pc:spChg>
        <pc:spChg chg="add mod ord">
          <ac:chgData name="Judson Santiago" userId="ebb108da2f256286" providerId="LiveId" clId="{ECFEBA23-91D7-4E4F-B593-3B838104AC61}" dt="2022-10-01T18:59:15.510" v="11368" actId="164"/>
          <ac:spMkLst>
            <pc:docMk/>
            <pc:sldMk cId="1432109946" sldId="349"/>
            <ac:spMk id="65" creationId="{926854E7-DE3E-C64C-762F-7CBE143EB2C8}"/>
          </ac:spMkLst>
        </pc:spChg>
        <pc:spChg chg="add mod">
          <ac:chgData name="Judson Santiago" userId="ebb108da2f256286" providerId="LiveId" clId="{ECFEBA23-91D7-4E4F-B593-3B838104AC61}" dt="2022-10-01T18:59:15.510" v="11368" actId="164"/>
          <ac:spMkLst>
            <pc:docMk/>
            <pc:sldMk cId="1432109946" sldId="349"/>
            <ac:spMk id="66" creationId="{EF2918C3-06C2-1637-190A-A9D6771B4F3D}"/>
          </ac:spMkLst>
        </pc:spChg>
        <pc:spChg chg="add mod">
          <ac:chgData name="Judson Santiago" userId="ebb108da2f256286" providerId="LiveId" clId="{ECFEBA23-91D7-4E4F-B593-3B838104AC61}" dt="2022-10-01T18:59:15.510" v="11368" actId="164"/>
          <ac:spMkLst>
            <pc:docMk/>
            <pc:sldMk cId="1432109946" sldId="349"/>
            <ac:spMk id="67" creationId="{57683DFA-CE24-D8E7-7126-9E4EA25EF111}"/>
          </ac:spMkLst>
        </pc:spChg>
        <pc:spChg chg="add mod">
          <ac:chgData name="Judson Santiago" userId="ebb108da2f256286" providerId="LiveId" clId="{ECFEBA23-91D7-4E4F-B593-3B838104AC61}" dt="2022-10-01T18:59:15.510" v="11368" actId="164"/>
          <ac:spMkLst>
            <pc:docMk/>
            <pc:sldMk cId="1432109946" sldId="349"/>
            <ac:spMk id="68" creationId="{F690B250-2FD5-7AB6-27DE-5B611752ED08}"/>
          </ac:spMkLst>
        </pc:spChg>
        <pc:spChg chg="add mod">
          <ac:chgData name="Judson Santiago" userId="ebb108da2f256286" providerId="LiveId" clId="{ECFEBA23-91D7-4E4F-B593-3B838104AC61}" dt="2022-10-01T18:59:15.510" v="11368" actId="164"/>
          <ac:spMkLst>
            <pc:docMk/>
            <pc:sldMk cId="1432109946" sldId="349"/>
            <ac:spMk id="69" creationId="{E79E49AA-5499-F85F-7035-BF5EEDE2CCAD}"/>
          </ac:spMkLst>
        </pc:spChg>
        <pc:spChg chg="add del mod ord">
          <ac:chgData name="Judson Santiago" userId="ebb108da2f256286" providerId="LiveId" clId="{ECFEBA23-91D7-4E4F-B593-3B838104AC61}" dt="2022-10-01T18:56:17.927" v="11225" actId="478"/>
          <ac:spMkLst>
            <pc:docMk/>
            <pc:sldMk cId="1432109946" sldId="349"/>
            <ac:spMk id="70" creationId="{51A62CD8-21DD-C57B-0D89-A1A5FCD2BCD6}"/>
          </ac:spMkLst>
        </pc:spChg>
        <pc:spChg chg="mod">
          <ac:chgData name="Judson Santiago" userId="ebb108da2f256286" providerId="LiveId" clId="{ECFEBA23-91D7-4E4F-B593-3B838104AC61}" dt="2022-10-01T19:00:33.788" v="11378"/>
          <ac:spMkLst>
            <pc:docMk/>
            <pc:sldMk cId="1432109946" sldId="349"/>
            <ac:spMk id="73" creationId="{A2E0475B-3CCC-D5A0-EC4C-B46A9BBD410F}"/>
          </ac:spMkLst>
        </pc:spChg>
        <pc:spChg chg="mod">
          <ac:chgData name="Judson Santiago" userId="ebb108da2f256286" providerId="LiveId" clId="{ECFEBA23-91D7-4E4F-B593-3B838104AC61}" dt="2022-10-01T19:00:33.788" v="11378"/>
          <ac:spMkLst>
            <pc:docMk/>
            <pc:sldMk cId="1432109946" sldId="349"/>
            <ac:spMk id="74" creationId="{33D4C32C-07B8-F372-F844-B503E0A10DF2}"/>
          </ac:spMkLst>
        </pc:spChg>
        <pc:spChg chg="mod">
          <ac:chgData name="Judson Santiago" userId="ebb108da2f256286" providerId="LiveId" clId="{ECFEBA23-91D7-4E4F-B593-3B838104AC61}" dt="2022-10-01T19:00:33.788" v="11378"/>
          <ac:spMkLst>
            <pc:docMk/>
            <pc:sldMk cId="1432109946" sldId="349"/>
            <ac:spMk id="76" creationId="{E2056616-06BF-6026-4970-7430B6368E3E}"/>
          </ac:spMkLst>
        </pc:spChg>
        <pc:spChg chg="mod">
          <ac:chgData name="Judson Santiago" userId="ebb108da2f256286" providerId="LiveId" clId="{ECFEBA23-91D7-4E4F-B593-3B838104AC61}" dt="2022-10-01T19:00:33.788" v="11378"/>
          <ac:spMkLst>
            <pc:docMk/>
            <pc:sldMk cId="1432109946" sldId="349"/>
            <ac:spMk id="77" creationId="{BD0FBC8F-D47E-F51B-2A62-4986ED8D1D82}"/>
          </ac:spMkLst>
        </pc:spChg>
        <pc:spChg chg="mod">
          <ac:chgData name="Judson Santiago" userId="ebb108da2f256286" providerId="LiveId" clId="{ECFEBA23-91D7-4E4F-B593-3B838104AC61}" dt="2022-10-01T19:00:33.788" v="11378"/>
          <ac:spMkLst>
            <pc:docMk/>
            <pc:sldMk cId="1432109946" sldId="349"/>
            <ac:spMk id="78" creationId="{D454F1A6-EBB6-E0F9-0EC3-04152194559F}"/>
          </ac:spMkLst>
        </pc:spChg>
        <pc:spChg chg="mod">
          <ac:chgData name="Judson Santiago" userId="ebb108da2f256286" providerId="LiveId" clId="{ECFEBA23-91D7-4E4F-B593-3B838104AC61}" dt="2022-10-01T19:00:33.788" v="11378"/>
          <ac:spMkLst>
            <pc:docMk/>
            <pc:sldMk cId="1432109946" sldId="349"/>
            <ac:spMk id="79" creationId="{9FA0ED4B-0509-A302-A868-F69167E78B30}"/>
          </ac:spMkLst>
        </pc:spChg>
        <pc:spChg chg="mod">
          <ac:chgData name="Judson Santiago" userId="ebb108da2f256286" providerId="LiveId" clId="{ECFEBA23-91D7-4E4F-B593-3B838104AC61}" dt="2022-10-01T19:00:33.788" v="11378"/>
          <ac:spMkLst>
            <pc:docMk/>
            <pc:sldMk cId="1432109946" sldId="349"/>
            <ac:spMk id="80" creationId="{FA4C86FA-20BF-E19B-190C-76A741601E92}"/>
          </ac:spMkLst>
        </pc:spChg>
        <pc:spChg chg="mod">
          <ac:chgData name="Judson Santiago" userId="ebb108da2f256286" providerId="LiveId" clId="{ECFEBA23-91D7-4E4F-B593-3B838104AC61}" dt="2022-10-01T19:07:54.961" v="11651" actId="207"/>
          <ac:spMkLst>
            <pc:docMk/>
            <pc:sldMk cId="1432109946" sldId="349"/>
            <ac:spMk id="81" creationId="{87C962A2-6909-9C77-7D21-08F59AB2EF2F}"/>
          </ac:spMkLst>
        </pc:spChg>
        <pc:spChg chg="mod">
          <ac:chgData name="Judson Santiago" userId="ebb108da2f256286" providerId="LiveId" clId="{ECFEBA23-91D7-4E4F-B593-3B838104AC61}" dt="2022-10-01T19:07:57.471" v="11652" actId="207"/>
          <ac:spMkLst>
            <pc:docMk/>
            <pc:sldMk cId="1432109946" sldId="349"/>
            <ac:spMk id="82" creationId="{FAD46CF6-668F-4559-F6DE-F23E42965B0A}"/>
          </ac:spMkLst>
        </pc:spChg>
        <pc:spChg chg="mod">
          <ac:chgData name="Judson Santiago" userId="ebb108da2f256286" providerId="LiveId" clId="{ECFEBA23-91D7-4E4F-B593-3B838104AC61}" dt="2022-10-01T19:00:33.788" v="11378"/>
          <ac:spMkLst>
            <pc:docMk/>
            <pc:sldMk cId="1432109946" sldId="349"/>
            <ac:spMk id="83" creationId="{3F703245-3959-A2A4-836A-693A5210F3C6}"/>
          </ac:spMkLst>
        </pc:spChg>
        <pc:spChg chg="mod">
          <ac:chgData name="Judson Santiago" userId="ebb108da2f256286" providerId="LiveId" clId="{ECFEBA23-91D7-4E4F-B593-3B838104AC61}" dt="2022-10-01T19:00:33.788" v="11378"/>
          <ac:spMkLst>
            <pc:docMk/>
            <pc:sldMk cId="1432109946" sldId="349"/>
            <ac:spMk id="84" creationId="{E4AC7F05-2B27-2339-DDE5-640B88D60939}"/>
          </ac:spMkLst>
        </pc:spChg>
        <pc:spChg chg="mod">
          <ac:chgData name="Judson Santiago" userId="ebb108da2f256286" providerId="LiveId" clId="{ECFEBA23-91D7-4E4F-B593-3B838104AC61}" dt="2022-10-01T19:00:33.788" v="11378"/>
          <ac:spMkLst>
            <pc:docMk/>
            <pc:sldMk cId="1432109946" sldId="349"/>
            <ac:spMk id="85" creationId="{FB38057F-BC38-A7AA-06BD-D948FE19BCCB}"/>
          </ac:spMkLst>
        </pc:spChg>
        <pc:spChg chg="mod">
          <ac:chgData name="Judson Santiago" userId="ebb108da2f256286" providerId="LiveId" clId="{ECFEBA23-91D7-4E4F-B593-3B838104AC61}" dt="2022-10-01T19:00:33.788" v="11378"/>
          <ac:spMkLst>
            <pc:docMk/>
            <pc:sldMk cId="1432109946" sldId="349"/>
            <ac:spMk id="86" creationId="{D58A9877-23AD-D489-665E-A7B3BB8AFD57}"/>
          </ac:spMkLst>
        </pc:spChg>
        <pc:spChg chg="mod">
          <ac:chgData name="Judson Santiago" userId="ebb108da2f256286" providerId="LiveId" clId="{ECFEBA23-91D7-4E4F-B593-3B838104AC61}" dt="2022-10-01T19:00:33.788" v="11378"/>
          <ac:spMkLst>
            <pc:docMk/>
            <pc:sldMk cId="1432109946" sldId="349"/>
            <ac:spMk id="87" creationId="{9A60633F-D70E-67E9-4B55-5D6186EC0198}"/>
          </ac:spMkLst>
        </pc:spChg>
        <pc:spChg chg="mod">
          <ac:chgData name="Judson Santiago" userId="ebb108da2f256286" providerId="LiveId" clId="{ECFEBA23-91D7-4E4F-B593-3B838104AC61}" dt="2022-10-01T19:00:33.788" v="11378"/>
          <ac:spMkLst>
            <pc:docMk/>
            <pc:sldMk cId="1432109946" sldId="349"/>
            <ac:spMk id="88" creationId="{33FCBBA2-90D7-C4D1-5336-F1DDFD78E9BD}"/>
          </ac:spMkLst>
        </pc:spChg>
        <pc:spChg chg="mod">
          <ac:chgData name="Judson Santiago" userId="ebb108da2f256286" providerId="LiveId" clId="{ECFEBA23-91D7-4E4F-B593-3B838104AC61}" dt="2022-10-01T19:00:33.788" v="11378"/>
          <ac:spMkLst>
            <pc:docMk/>
            <pc:sldMk cId="1432109946" sldId="349"/>
            <ac:spMk id="89" creationId="{E61E0D93-DE26-C6B3-39DB-774DAA1537B8}"/>
          </ac:spMkLst>
        </pc:spChg>
        <pc:spChg chg="mod">
          <ac:chgData name="Judson Santiago" userId="ebb108da2f256286" providerId="LiveId" clId="{ECFEBA23-91D7-4E4F-B593-3B838104AC61}" dt="2022-10-01T19:00:33.788" v="11378"/>
          <ac:spMkLst>
            <pc:docMk/>
            <pc:sldMk cId="1432109946" sldId="349"/>
            <ac:spMk id="90" creationId="{5E0BE4B3-297D-CC54-0162-63315A97FEDE}"/>
          </ac:spMkLst>
        </pc:spChg>
        <pc:spChg chg="mod">
          <ac:chgData name="Judson Santiago" userId="ebb108da2f256286" providerId="LiveId" clId="{ECFEBA23-91D7-4E4F-B593-3B838104AC61}" dt="2022-10-01T19:00:33.788" v="11378"/>
          <ac:spMkLst>
            <pc:docMk/>
            <pc:sldMk cId="1432109946" sldId="349"/>
            <ac:spMk id="91" creationId="{8971D23C-F862-89E7-CDC3-4B5AF21F4762}"/>
          </ac:spMkLst>
        </pc:spChg>
        <pc:spChg chg="mod">
          <ac:chgData name="Judson Santiago" userId="ebb108da2f256286" providerId="LiveId" clId="{ECFEBA23-91D7-4E4F-B593-3B838104AC61}" dt="2022-10-01T19:00:33.788" v="11378"/>
          <ac:spMkLst>
            <pc:docMk/>
            <pc:sldMk cId="1432109946" sldId="349"/>
            <ac:spMk id="92" creationId="{6504E647-4EE1-09A1-AABA-DFC2854AE61F}"/>
          </ac:spMkLst>
        </pc:spChg>
        <pc:spChg chg="mod">
          <ac:chgData name="Judson Santiago" userId="ebb108da2f256286" providerId="LiveId" clId="{ECFEBA23-91D7-4E4F-B593-3B838104AC61}" dt="2022-10-01T19:00:33.788" v="11378"/>
          <ac:spMkLst>
            <pc:docMk/>
            <pc:sldMk cId="1432109946" sldId="349"/>
            <ac:spMk id="93" creationId="{8936F005-2C5A-F3C5-C33A-5ADB75333A35}"/>
          </ac:spMkLst>
        </pc:spChg>
        <pc:spChg chg="mod">
          <ac:chgData name="Judson Santiago" userId="ebb108da2f256286" providerId="LiveId" clId="{ECFEBA23-91D7-4E4F-B593-3B838104AC61}" dt="2022-10-01T19:00:33.788" v="11378"/>
          <ac:spMkLst>
            <pc:docMk/>
            <pc:sldMk cId="1432109946" sldId="349"/>
            <ac:spMk id="94" creationId="{7831662A-E989-0AA2-5E06-23B7FE7B4F65}"/>
          </ac:spMkLst>
        </pc:spChg>
        <pc:spChg chg="mod">
          <ac:chgData name="Judson Santiago" userId="ebb108da2f256286" providerId="LiveId" clId="{ECFEBA23-91D7-4E4F-B593-3B838104AC61}" dt="2022-10-01T19:00:33.788" v="11378"/>
          <ac:spMkLst>
            <pc:docMk/>
            <pc:sldMk cId="1432109946" sldId="349"/>
            <ac:spMk id="95" creationId="{D2B8683F-E50F-52D4-7E42-7DE2842E3F78}"/>
          </ac:spMkLst>
        </pc:spChg>
        <pc:spChg chg="mod">
          <ac:chgData name="Judson Santiago" userId="ebb108da2f256286" providerId="LiveId" clId="{ECFEBA23-91D7-4E4F-B593-3B838104AC61}" dt="2022-10-01T19:00:33.788" v="11378"/>
          <ac:spMkLst>
            <pc:docMk/>
            <pc:sldMk cId="1432109946" sldId="349"/>
            <ac:spMk id="96" creationId="{624EB8AA-88C9-7009-BAB9-EA9898C5FCF0}"/>
          </ac:spMkLst>
        </pc:spChg>
        <pc:spChg chg="mod">
          <ac:chgData name="Judson Santiago" userId="ebb108da2f256286" providerId="LiveId" clId="{ECFEBA23-91D7-4E4F-B593-3B838104AC61}" dt="2022-10-01T19:00:33.788" v="11378"/>
          <ac:spMkLst>
            <pc:docMk/>
            <pc:sldMk cId="1432109946" sldId="349"/>
            <ac:spMk id="97" creationId="{1C82FE63-C8F7-5CDB-2C08-2D73A24958B2}"/>
          </ac:spMkLst>
        </pc:spChg>
        <pc:spChg chg="mod">
          <ac:chgData name="Judson Santiago" userId="ebb108da2f256286" providerId="LiveId" clId="{ECFEBA23-91D7-4E4F-B593-3B838104AC61}" dt="2022-10-01T19:00:33.788" v="11378"/>
          <ac:spMkLst>
            <pc:docMk/>
            <pc:sldMk cId="1432109946" sldId="349"/>
            <ac:spMk id="98" creationId="{86869678-7B59-88C9-D8AB-AAC6153431D2}"/>
          </ac:spMkLst>
        </pc:spChg>
        <pc:spChg chg="mod">
          <ac:chgData name="Judson Santiago" userId="ebb108da2f256286" providerId="LiveId" clId="{ECFEBA23-91D7-4E4F-B593-3B838104AC61}" dt="2022-10-01T19:00:33.788" v="11378"/>
          <ac:spMkLst>
            <pc:docMk/>
            <pc:sldMk cId="1432109946" sldId="349"/>
            <ac:spMk id="99" creationId="{866C5668-4D69-7E68-AE8C-0EFBB7945B09}"/>
          </ac:spMkLst>
        </pc:spChg>
        <pc:spChg chg="mod">
          <ac:chgData name="Judson Santiago" userId="ebb108da2f256286" providerId="LiveId" clId="{ECFEBA23-91D7-4E4F-B593-3B838104AC61}" dt="2022-10-01T19:00:33.788" v="11378"/>
          <ac:spMkLst>
            <pc:docMk/>
            <pc:sldMk cId="1432109946" sldId="349"/>
            <ac:spMk id="100" creationId="{493A6F43-3760-0BCA-EB46-6DC3890F31C6}"/>
          </ac:spMkLst>
        </pc:spChg>
        <pc:spChg chg="mod">
          <ac:chgData name="Judson Santiago" userId="ebb108da2f256286" providerId="LiveId" clId="{ECFEBA23-91D7-4E4F-B593-3B838104AC61}" dt="2022-10-01T19:00:33.788" v="11378"/>
          <ac:spMkLst>
            <pc:docMk/>
            <pc:sldMk cId="1432109946" sldId="349"/>
            <ac:spMk id="101" creationId="{97FFD13E-03E6-FC9C-23AC-BFC46DF5B4D5}"/>
          </ac:spMkLst>
        </pc:spChg>
        <pc:spChg chg="mod">
          <ac:chgData name="Judson Santiago" userId="ebb108da2f256286" providerId="LiveId" clId="{ECFEBA23-91D7-4E4F-B593-3B838104AC61}" dt="2022-10-01T19:15:27.615" v="11741" actId="20577"/>
          <ac:spMkLst>
            <pc:docMk/>
            <pc:sldMk cId="1432109946" sldId="349"/>
            <ac:spMk id="102" creationId="{C3B5FBAC-471B-1753-615D-E1C83F7E8F6E}"/>
          </ac:spMkLst>
        </pc:spChg>
        <pc:spChg chg="mod">
          <ac:chgData name="Judson Santiago" userId="ebb108da2f256286" providerId="LiveId" clId="{ECFEBA23-91D7-4E4F-B593-3B838104AC61}" dt="2022-10-01T19:00:33.788" v="11378"/>
          <ac:spMkLst>
            <pc:docMk/>
            <pc:sldMk cId="1432109946" sldId="349"/>
            <ac:spMk id="103" creationId="{2A6DB570-54F8-DBDF-4371-0E17D31BC554}"/>
          </ac:spMkLst>
        </pc:spChg>
        <pc:spChg chg="mod">
          <ac:chgData name="Judson Santiago" userId="ebb108da2f256286" providerId="LiveId" clId="{ECFEBA23-91D7-4E4F-B593-3B838104AC61}" dt="2022-10-01T19:00:33.788" v="11378"/>
          <ac:spMkLst>
            <pc:docMk/>
            <pc:sldMk cId="1432109946" sldId="349"/>
            <ac:spMk id="104" creationId="{BCFD62D7-A571-F6A3-FF3F-293BEDADA4EE}"/>
          </ac:spMkLst>
        </pc:spChg>
        <pc:spChg chg="mod">
          <ac:chgData name="Judson Santiago" userId="ebb108da2f256286" providerId="LiveId" clId="{ECFEBA23-91D7-4E4F-B593-3B838104AC61}" dt="2022-10-01T19:00:33.788" v="11378"/>
          <ac:spMkLst>
            <pc:docMk/>
            <pc:sldMk cId="1432109946" sldId="349"/>
            <ac:spMk id="105" creationId="{CB91582A-55B7-1D63-0456-7239DBA4B1C0}"/>
          </ac:spMkLst>
        </pc:spChg>
        <pc:spChg chg="mod">
          <ac:chgData name="Judson Santiago" userId="ebb108da2f256286" providerId="LiveId" clId="{ECFEBA23-91D7-4E4F-B593-3B838104AC61}" dt="2022-10-01T19:00:33.788" v="11378"/>
          <ac:spMkLst>
            <pc:docMk/>
            <pc:sldMk cId="1432109946" sldId="349"/>
            <ac:spMk id="106" creationId="{F7334A63-2AF4-1F2A-7ED2-3F32790A61AE}"/>
          </ac:spMkLst>
        </pc:spChg>
        <pc:spChg chg="mod">
          <ac:chgData name="Judson Santiago" userId="ebb108da2f256286" providerId="LiveId" clId="{ECFEBA23-91D7-4E4F-B593-3B838104AC61}" dt="2022-10-01T19:00:33.788" v="11378"/>
          <ac:spMkLst>
            <pc:docMk/>
            <pc:sldMk cId="1432109946" sldId="349"/>
            <ac:spMk id="107" creationId="{C3C46FF6-F0CD-44E2-D244-61B192F443F2}"/>
          </ac:spMkLst>
        </pc:spChg>
        <pc:spChg chg="mod">
          <ac:chgData name="Judson Santiago" userId="ebb108da2f256286" providerId="LiveId" clId="{ECFEBA23-91D7-4E4F-B593-3B838104AC61}" dt="2022-10-01T19:15:59.703" v="11746" actId="20577"/>
          <ac:spMkLst>
            <pc:docMk/>
            <pc:sldMk cId="1432109946" sldId="349"/>
            <ac:spMk id="108" creationId="{92F52F84-E767-F288-7841-DF690E967D1D}"/>
          </ac:spMkLst>
        </pc:spChg>
        <pc:spChg chg="mod">
          <ac:chgData name="Judson Santiago" userId="ebb108da2f256286" providerId="LiveId" clId="{ECFEBA23-91D7-4E4F-B593-3B838104AC61}" dt="2022-10-01T19:16:02.527" v="11747" actId="20577"/>
          <ac:spMkLst>
            <pc:docMk/>
            <pc:sldMk cId="1432109946" sldId="349"/>
            <ac:spMk id="109" creationId="{F1445810-287D-69B1-588D-6F2FA3635E6A}"/>
          </ac:spMkLst>
        </pc:spChg>
        <pc:spChg chg="mod">
          <ac:chgData name="Judson Santiago" userId="ebb108da2f256286" providerId="LiveId" clId="{ECFEBA23-91D7-4E4F-B593-3B838104AC61}" dt="2022-10-01T19:15:14.207" v="11737" actId="20577"/>
          <ac:spMkLst>
            <pc:docMk/>
            <pc:sldMk cId="1432109946" sldId="349"/>
            <ac:spMk id="110" creationId="{4ADEC4E7-EF40-475A-A883-2B8906BE1E0C}"/>
          </ac:spMkLst>
        </pc:spChg>
        <pc:spChg chg="mod">
          <ac:chgData name="Judson Santiago" userId="ebb108da2f256286" providerId="LiveId" clId="{ECFEBA23-91D7-4E4F-B593-3B838104AC61}" dt="2022-10-01T19:15:19.671" v="11739" actId="20577"/>
          <ac:spMkLst>
            <pc:docMk/>
            <pc:sldMk cId="1432109946" sldId="349"/>
            <ac:spMk id="111" creationId="{32006D4A-9D76-765C-31AA-257B79BA4929}"/>
          </ac:spMkLst>
        </pc:spChg>
        <pc:spChg chg="mod">
          <ac:chgData name="Judson Santiago" userId="ebb108da2f256286" providerId="LiveId" clId="{ECFEBA23-91D7-4E4F-B593-3B838104AC61}" dt="2022-10-01T19:15:17.767" v="11738" actId="20577"/>
          <ac:spMkLst>
            <pc:docMk/>
            <pc:sldMk cId="1432109946" sldId="349"/>
            <ac:spMk id="112" creationId="{662BDD45-C5AF-5802-71F9-E467050874B4}"/>
          </ac:spMkLst>
        </pc:spChg>
        <pc:spChg chg="mod">
          <ac:chgData name="Judson Santiago" userId="ebb108da2f256286" providerId="LiveId" clId="{ECFEBA23-91D7-4E4F-B593-3B838104AC61}" dt="2022-10-01T19:15:44.527" v="11744" actId="20577"/>
          <ac:spMkLst>
            <pc:docMk/>
            <pc:sldMk cId="1432109946" sldId="349"/>
            <ac:spMk id="113" creationId="{A76330DD-B126-E348-9C4C-533B0EF5A63E}"/>
          </ac:spMkLst>
        </pc:spChg>
        <pc:spChg chg="mod">
          <ac:chgData name="Judson Santiago" userId="ebb108da2f256286" providerId="LiveId" clId="{ECFEBA23-91D7-4E4F-B593-3B838104AC61}" dt="2022-10-01T19:15:11.167" v="11736" actId="20577"/>
          <ac:spMkLst>
            <pc:docMk/>
            <pc:sldMk cId="1432109946" sldId="349"/>
            <ac:spMk id="114" creationId="{B227B2D6-72CE-711E-84A4-DC5CEBC2C5CB}"/>
          </ac:spMkLst>
        </pc:spChg>
        <pc:spChg chg="mod">
          <ac:chgData name="Judson Santiago" userId="ebb108da2f256286" providerId="LiveId" clId="{ECFEBA23-91D7-4E4F-B593-3B838104AC61}" dt="2022-10-01T19:15:37.271" v="11743" actId="20577"/>
          <ac:spMkLst>
            <pc:docMk/>
            <pc:sldMk cId="1432109946" sldId="349"/>
            <ac:spMk id="115" creationId="{AEADF283-0925-909E-FB42-3F618215D4E8}"/>
          </ac:spMkLst>
        </pc:spChg>
        <pc:spChg chg="mod">
          <ac:chgData name="Judson Santiago" userId="ebb108da2f256286" providerId="LiveId" clId="{ECFEBA23-91D7-4E4F-B593-3B838104AC61}" dt="2022-10-01T19:15:32.727" v="11742" actId="20577"/>
          <ac:spMkLst>
            <pc:docMk/>
            <pc:sldMk cId="1432109946" sldId="349"/>
            <ac:spMk id="116" creationId="{66F92CBC-A019-59A6-CFF9-64AFE4D4C960}"/>
          </ac:spMkLst>
        </pc:spChg>
        <pc:spChg chg="mod">
          <ac:chgData name="Judson Santiago" userId="ebb108da2f256286" providerId="LiveId" clId="{ECFEBA23-91D7-4E4F-B593-3B838104AC61}" dt="2022-10-01T19:00:33.788" v="11378"/>
          <ac:spMkLst>
            <pc:docMk/>
            <pc:sldMk cId="1432109946" sldId="349"/>
            <ac:spMk id="117" creationId="{3642CDA3-7B8A-21C8-CE9D-4D77619FDD9B}"/>
          </ac:spMkLst>
        </pc:spChg>
        <pc:spChg chg="mod">
          <ac:chgData name="Judson Santiago" userId="ebb108da2f256286" providerId="LiveId" clId="{ECFEBA23-91D7-4E4F-B593-3B838104AC61}" dt="2022-10-01T19:00:33.788" v="11378"/>
          <ac:spMkLst>
            <pc:docMk/>
            <pc:sldMk cId="1432109946" sldId="349"/>
            <ac:spMk id="118" creationId="{2EF1A0BF-33F9-5D65-D294-888D8D57EFD3}"/>
          </ac:spMkLst>
        </pc:spChg>
        <pc:spChg chg="mod">
          <ac:chgData name="Judson Santiago" userId="ebb108da2f256286" providerId="LiveId" clId="{ECFEBA23-91D7-4E4F-B593-3B838104AC61}" dt="2022-10-01T19:00:33.788" v="11378"/>
          <ac:spMkLst>
            <pc:docMk/>
            <pc:sldMk cId="1432109946" sldId="349"/>
            <ac:spMk id="119" creationId="{7DD57272-60B9-384A-A125-08B4CD77AF66}"/>
          </ac:spMkLst>
        </pc:spChg>
        <pc:spChg chg="mod">
          <ac:chgData name="Judson Santiago" userId="ebb108da2f256286" providerId="LiveId" clId="{ECFEBA23-91D7-4E4F-B593-3B838104AC61}" dt="2022-10-01T19:00:33.788" v="11378"/>
          <ac:spMkLst>
            <pc:docMk/>
            <pc:sldMk cId="1432109946" sldId="349"/>
            <ac:spMk id="120" creationId="{2E48E11B-47FD-7448-3BEA-1AF8C452B9C8}"/>
          </ac:spMkLst>
        </pc:spChg>
        <pc:spChg chg="mod">
          <ac:chgData name="Judson Santiago" userId="ebb108da2f256286" providerId="LiveId" clId="{ECFEBA23-91D7-4E4F-B593-3B838104AC61}" dt="2022-10-01T19:00:33.788" v="11378"/>
          <ac:spMkLst>
            <pc:docMk/>
            <pc:sldMk cId="1432109946" sldId="349"/>
            <ac:spMk id="121" creationId="{79A7442A-7B5D-0FE0-AAEB-62E7CFE72068}"/>
          </ac:spMkLst>
        </pc:spChg>
        <pc:spChg chg="mod">
          <ac:chgData name="Judson Santiago" userId="ebb108da2f256286" providerId="LiveId" clId="{ECFEBA23-91D7-4E4F-B593-3B838104AC61}" dt="2022-10-01T19:00:33.788" v="11378"/>
          <ac:spMkLst>
            <pc:docMk/>
            <pc:sldMk cId="1432109946" sldId="349"/>
            <ac:spMk id="122" creationId="{7F5B5537-D3A6-553D-C3D8-ECEE364DE27A}"/>
          </ac:spMkLst>
        </pc:spChg>
        <pc:spChg chg="mod">
          <ac:chgData name="Judson Santiago" userId="ebb108da2f256286" providerId="LiveId" clId="{ECFEBA23-91D7-4E4F-B593-3B838104AC61}" dt="2022-10-01T19:00:33.788" v="11378"/>
          <ac:spMkLst>
            <pc:docMk/>
            <pc:sldMk cId="1432109946" sldId="349"/>
            <ac:spMk id="123" creationId="{0C4084E6-E32A-AB2C-5387-C32B9D01354A}"/>
          </ac:spMkLst>
        </pc:spChg>
        <pc:spChg chg="mod">
          <ac:chgData name="Judson Santiago" userId="ebb108da2f256286" providerId="LiveId" clId="{ECFEBA23-91D7-4E4F-B593-3B838104AC61}" dt="2022-10-01T19:00:33.788" v="11378"/>
          <ac:spMkLst>
            <pc:docMk/>
            <pc:sldMk cId="1432109946" sldId="349"/>
            <ac:spMk id="124" creationId="{A39015D5-C994-46C1-1E24-0D3D47B514B6}"/>
          </ac:spMkLst>
        </pc:spChg>
        <pc:spChg chg="mod">
          <ac:chgData name="Judson Santiago" userId="ebb108da2f256286" providerId="LiveId" clId="{ECFEBA23-91D7-4E4F-B593-3B838104AC61}" dt="2022-10-01T19:00:33.788" v="11378"/>
          <ac:spMkLst>
            <pc:docMk/>
            <pc:sldMk cId="1432109946" sldId="349"/>
            <ac:spMk id="125" creationId="{DAEA9AF2-E62E-D90F-AD34-E819ED671C9F}"/>
          </ac:spMkLst>
        </pc:spChg>
        <pc:grpChg chg="add del mod">
          <ac:chgData name="Judson Santiago" userId="ebb108da2f256286" providerId="LiveId" clId="{ECFEBA23-91D7-4E4F-B593-3B838104AC61}" dt="2022-10-01T19:00:33.061" v="11377" actId="478"/>
          <ac:grpSpMkLst>
            <pc:docMk/>
            <pc:sldMk cId="1432109946" sldId="349"/>
            <ac:grpSpMk id="4" creationId="{E3F118C0-B9EC-4A34-A30C-CD11032B452B}"/>
          </ac:grpSpMkLst>
        </pc:grpChg>
        <pc:grpChg chg="add del mod">
          <ac:chgData name="Judson Santiago" userId="ebb108da2f256286" providerId="LiveId" clId="{ECFEBA23-91D7-4E4F-B593-3B838104AC61}" dt="2022-10-01T14:46:44.376" v="11060" actId="165"/>
          <ac:grpSpMkLst>
            <pc:docMk/>
            <pc:sldMk cId="1432109946" sldId="349"/>
            <ac:grpSpMk id="8" creationId="{25260971-194F-FD4C-0B28-428BFC2D2839}"/>
          </ac:grpSpMkLst>
        </pc:grpChg>
        <pc:grpChg chg="del mod topLvl">
          <ac:chgData name="Judson Santiago" userId="ebb108da2f256286" providerId="LiveId" clId="{ECFEBA23-91D7-4E4F-B593-3B838104AC61}" dt="2022-10-01T18:44:10.539" v="11157" actId="478"/>
          <ac:grpSpMkLst>
            <pc:docMk/>
            <pc:sldMk cId="1432109946" sldId="349"/>
            <ac:grpSpMk id="9" creationId="{D64E3846-FFC1-CDED-953E-127D435CBE33}"/>
          </ac:grpSpMkLst>
        </pc:grpChg>
        <pc:grpChg chg="del">
          <ac:chgData name="Judson Santiago" userId="ebb108da2f256286" providerId="LiveId" clId="{ECFEBA23-91D7-4E4F-B593-3B838104AC61}" dt="2022-09-30T20:01:25.482" v="7808" actId="478"/>
          <ac:grpSpMkLst>
            <pc:docMk/>
            <pc:sldMk cId="1432109946" sldId="349"/>
            <ac:grpSpMk id="11" creationId="{4E2735A9-332C-F37B-631A-7F667C6576F3}"/>
          </ac:grpSpMkLst>
        </pc:grpChg>
        <pc:grpChg chg="del mod topLvl">
          <ac:chgData name="Judson Santiago" userId="ebb108da2f256286" providerId="LiveId" clId="{ECFEBA23-91D7-4E4F-B593-3B838104AC61}" dt="2022-10-01T14:49:20.407" v="11098" actId="165"/>
          <ac:grpSpMkLst>
            <pc:docMk/>
            <pc:sldMk cId="1432109946" sldId="349"/>
            <ac:grpSpMk id="14" creationId="{6E95FF78-5406-8FC5-DE09-0675D35F2575}"/>
          </ac:grpSpMkLst>
        </pc:grpChg>
        <pc:grpChg chg="add del mod">
          <ac:chgData name="Judson Santiago" userId="ebb108da2f256286" providerId="LiveId" clId="{ECFEBA23-91D7-4E4F-B593-3B838104AC61}" dt="2022-10-01T19:00:33.061" v="11377" actId="478"/>
          <ac:grpSpMkLst>
            <pc:docMk/>
            <pc:sldMk cId="1432109946" sldId="349"/>
            <ac:grpSpMk id="71" creationId="{E762CC4B-AC30-6CA8-69DE-C9A2E7B89B3F}"/>
          </ac:grpSpMkLst>
        </pc:grpChg>
        <pc:grpChg chg="add mod">
          <ac:chgData name="Judson Santiago" userId="ebb108da2f256286" providerId="LiveId" clId="{ECFEBA23-91D7-4E4F-B593-3B838104AC61}" dt="2022-10-01T19:00:33.788" v="11378"/>
          <ac:grpSpMkLst>
            <pc:docMk/>
            <pc:sldMk cId="1432109946" sldId="349"/>
            <ac:grpSpMk id="72" creationId="{5C69146A-F397-F89A-AEF3-8F0CA3C9ACA5}"/>
          </ac:grpSpMkLst>
        </pc:grpChg>
        <pc:grpChg chg="add mod">
          <ac:chgData name="Judson Santiago" userId="ebb108da2f256286" providerId="LiveId" clId="{ECFEBA23-91D7-4E4F-B593-3B838104AC61}" dt="2022-10-01T19:00:33.788" v="11378"/>
          <ac:grpSpMkLst>
            <pc:docMk/>
            <pc:sldMk cId="1432109946" sldId="349"/>
            <ac:grpSpMk id="75" creationId="{CC421132-3471-A3B2-ECB9-9C3427481AEE}"/>
          </ac:grpSpMkLst>
        </pc:grpChg>
        <pc:picChg chg="del mod topLvl">
          <ac:chgData name="Judson Santiago" userId="ebb108da2f256286" providerId="LiveId" clId="{ECFEBA23-91D7-4E4F-B593-3B838104AC61}" dt="2022-10-01T14:46:50.960" v="11061" actId="478"/>
          <ac:picMkLst>
            <pc:docMk/>
            <pc:sldMk cId="1432109946" sldId="349"/>
            <ac:picMk id="10" creationId="{6CABB570-C112-D882-4A0E-484335CF2029}"/>
          </ac:picMkLst>
        </pc:picChg>
        <pc:picChg chg="del mod topLvl">
          <ac:chgData name="Judson Santiago" userId="ebb108da2f256286" providerId="LiveId" clId="{ECFEBA23-91D7-4E4F-B593-3B838104AC61}" dt="2022-10-01T14:52:07.239" v="11134" actId="478"/>
          <ac:picMkLst>
            <pc:docMk/>
            <pc:sldMk cId="1432109946" sldId="349"/>
            <ac:picMk id="12" creationId="{0008D2C1-889D-117A-A144-AA1E6D569BF9}"/>
          </ac:picMkLst>
        </pc:picChg>
        <pc:cxnChg chg="add del mod">
          <ac:chgData name="Judson Santiago" userId="ebb108da2f256286" providerId="LiveId" clId="{ECFEBA23-91D7-4E4F-B593-3B838104AC61}" dt="2022-10-01T18:51:29.384" v="11193" actId="478"/>
          <ac:cxnSpMkLst>
            <pc:docMk/>
            <pc:sldMk cId="1432109946" sldId="349"/>
            <ac:cxnSpMk id="50" creationId="{401CB405-D6D9-CF0D-D98C-2D2F861E8589}"/>
          </ac:cxnSpMkLst>
        </pc:cxnChg>
      </pc:sldChg>
      <pc:sldChg chg="modSp">
        <pc:chgData name="Judson Santiago" userId="ebb108da2f256286" providerId="LiveId" clId="{ECFEBA23-91D7-4E4F-B593-3B838104AC61}" dt="2022-09-22T23:53:49.540" v="179" actId="14826"/>
        <pc:sldMkLst>
          <pc:docMk/>
          <pc:sldMk cId="4039746507" sldId="356"/>
        </pc:sldMkLst>
        <pc:picChg chg="mod">
          <ac:chgData name="Judson Santiago" userId="ebb108da2f256286" providerId="LiveId" clId="{ECFEBA23-91D7-4E4F-B593-3B838104AC61}" dt="2022-09-22T23:53:49.540" v="179" actId="14826"/>
          <ac:picMkLst>
            <pc:docMk/>
            <pc:sldMk cId="4039746507" sldId="356"/>
            <ac:picMk id="14" creationId="{84CA0CA1-4515-4A9C-DBAD-0522D84A15FB}"/>
          </ac:picMkLst>
        </pc:picChg>
      </pc:sldChg>
      <pc:sldChg chg="del">
        <pc:chgData name="Judson Santiago" userId="ebb108da2f256286" providerId="LiveId" clId="{ECFEBA23-91D7-4E4F-B593-3B838104AC61}" dt="2022-09-22T23:52:22.746" v="161" actId="47"/>
        <pc:sldMkLst>
          <pc:docMk/>
          <pc:sldMk cId="180821192" sldId="382"/>
        </pc:sldMkLst>
      </pc:sldChg>
      <pc:sldChg chg="del">
        <pc:chgData name="Judson Santiago" userId="ebb108da2f256286" providerId="LiveId" clId="{ECFEBA23-91D7-4E4F-B593-3B838104AC61}" dt="2022-09-22T23:52:22.258" v="160" actId="47"/>
        <pc:sldMkLst>
          <pc:docMk/>
          <pc:sldMk cId="0" sldId="414"/>
        </pc:sldMkLst>
      </pc:sldChg>
      <pc:sldChg chg="addSp delSp modSp mod modNotesTx">
        <pc:chgData name="Judson Santiago" userId="ebb108da2f256286" providerId="LiveId" clId="{ECFEBA23-91D7-4E4F-B593-3B838104AC61}" dt="2022-09-30T12:26:21.031" v="628" actId="1037"/>
        <pc:sldMkLst>
          <pc:docMk/>
          <pc:sldMk cId="0" sldId="416"/>
        </pc:sldMkLst>
        <pc:spChg chg="mod">
          <ac:chgData name="Judson Santiago" userId="ebb108da2f256286" providerId="LiveId" clId="{ECFEBA23-91D7-4E4F-B593-3B838104AC61}" dt="2022-09-30T12:22:09.082" v="565" actId="20577"/>
          <ac:spMkLst>
            <pc:docMk/>
            <pc:sldMk cId="0" sldId="416"/>
            <ac:spMk id="3" creationId="{00000000-0000-0000-0000-000000000000}"/>
          </ac:spMkLst>
        </pc:spChg>
        <pc:spChg chg="add mod">
          <ac:chgData name="Judson Santiago" userId="ebb108da2f256286" providerId="LiveId" clId="{ECFEBA23-91D7-4E4F-B593-3B838104AC61}" dt="2022-09-30T12:26:12.338" v="611" actId="164"/>
          <ac:spMkLst>
            <pc:docMk/>
            <pc:sldMk cId="0" sldId="416"/>
            <ac:spMk id="4" creationId="{57D75975-ED63-C4D5-E4CF-18C010C5C03E}"/>
          </ac:spMkLst>
        </pc:spChg>
        <pc:spChg chg="add mod">
          <ac:chgData name="Judson Santiago" userId="ebb108da2f256286" providerId="LiveId" clId="{ECFEBA23-91D7-4E4F-B593-3B838104AC61}" dt="2022-09-30T12:26:21.031" v="628" actId="1037"/>
          <ac:spMkLst>
            <pc:docMk/>
            <pc:sldMk cId="0" sldId="416"/>
            <ac:spMk id="5" creationId="{AEAACEDF-7C12-048A-9AE5-B5B0B4A6E9EB}"/>
          </ac:spMkLst>
        </pc:spChg>
        <pc:spChg chg="add mod ord">
          <ac:chgData name="Judson Santiago" userId="ebb108da2f256286" providerId="LiveId" clId="{ECFEBA23-91D7-4E4F-B593-3B838104AC61}" dt="2022-09-30T12:26:12.338" v="611" actId="164"/>
          <ac:spMkLst>
            <pc:docMk/>
            <pc:sldMk cId="0" sldId="416"/>
            <ac:spMk id="8" creationId="{C1B4BEA8-75EA-940D-33FC-660DDD1C3D3B}"/>
          </ac:spMkLst>
        </pc:spChg>
        <pc:spChg chg="add mod ord">
          <ac:chgData name="Judson Santiago" userId="ebb108da2f256286" providerId="LiveId" clId="{ECFEBA23-91D7-4E4F-B593-3B838104AC61}" dt="2022-09-30T12:26:12.338" v="611" actId="164"/>
          <ac:spMkLst>
            <pc:docMk/>
            <pc:sldMk cId="0" sldId="416"/>
            <ac:spMk id="9" creationId="{59062A2A-04B7-127F-495B-9A4EC5CB7D85}"/>
          </ac:spMkLst>
        </pc:spChg>
        <pc:spChg chg="del">
          <ac:chgData name="Judson Santiago" userId="ebb108da2f256286" providerId="LiveId" clId="{ECFEBA23-91D7-4E4F-B593-3B838104AC61}" dt="2022-09-22T23:52:19.559" v="159" actId="478"/>
          <ac:spMkLst>
            <pc:docMk/>
            <pc:sldMk cId="0" sldId="416"/>
            <ac:spMk id="10" creationId="{1FE66BFF-94F2-0F77-23F0-FDCB01E10BA5}"/>
          </ac:spMkLst>
        </pc:spChg>
        <pc:spChg chg="del">
          <ac:chgData name="Judson Santiago" userId="ebb108da2f256286" providerId="LiveId" clId="{ECFEBA23-91D7-4E4F-B593-3B838104AC61}" dt="2022-09-22T23:52:19.559" v="159" actId="478"/>
          <ac:spMkLst>
            <pc:docMk/>
            <pc:sldMk cId="0" sldId="416"/>
            <ac:spMk id="11" creationId="{821ECADC-E71E-DA24-D62A-A3AC9CD9E7FC}"/>
          </ac:spMkLst>
        </pc:spChg>
        <pc:grpChg chg="add mod">
          <ac:chgData name="Judson Santiago" userId="ebb108da2f256286" providerId="LiveId" clId="{ECFEBA23-91D7-4E4F-B593-3B838104AC61}" dt="2022-09-30T12:26:12.338" v="611" actId="164"/>
          <ac:grpSpMkLst>
            <pc:docMk/>
            <pc:sldMk cId="0" sldId="416"/>
            <ac:grpSpMk id="10" creationId="{8CAF037F-9E17-1D65-C423-1E4FEB3B8FB5}"/>
          </ac:grpSpMkLst>
        </pc:grpChg>
        <pc:cxnChg chg="add del mod">
          <ac:chgData name="Judson Santiago" userId="ebb108da2f256286" providerId="LiveId" clId="{ECFEBA23-91D7-4E4F-B593-3B838104AC61}" dt="2022-09-30T12:24:58.257" v="603" actId="478"/>
          <ac:cxnSpMkLst>
            <pc:docMk/>
            <pc:sldMk cId="0" sldId="416"/>
            <ac:cxnSpMk id="6" creationId="{20BBAAA5-57B0-4495-92FB-02B885819A05}"/>
          </ac:cxnSpMkLst>
        </pc:cxnChg>
        <pc:cxnChg chg="del">
          <ac:chgData name="Judson Santiago" userId="ebb108da2f256286" providerId="LiveId" clId="{ECFEBA23-91D7-4E4F-B593-3B838104AC61}" dt="2022-09-22T23:52:19.559" v="159" actId="478"/>
          <ac:cxnSpMkLst>
            <pc:docMk/>
            <pc:sldMk cId="0" sldId="416"/>
            <ac:cxnSpMk id="12" creationId="{7CB67093-4B00-B8A7-4337-3AC971F3C17E}"/>
          </ac:cxnSpMkLst>
        </pc:cxnChg>
      </pc:sldChg>
      <pc:sldChg chg="del">
        <pc:chgData name="Judson Santiago" userId="ebb108da2f256286" providerId="LiveId" clId="{ECFEBA23-91D7-4E4F-B593-3B838104AC61}" dt="2022-09-22T23:52:23.776" v="163" actId="47"/>
        <pc:sldMkLst>
          <pc:docMk/>
          <pc:sldMk cId="1292173779" sldId="418"/>
        </pc:sldMkLst>
      </pc:sldChg>
      <pc:sldChg chg="del">
        <pc:chgData name="Judson Santiago" userId="ebb108da2f256286" providerId="LiveId" clId="{ECFEBA23-91D7-4E4F-B593-3B838104AC61}" dt="2022-09-22T23:52:23.297" v="162" actId="47"/>
        <pc:sldMkLst>
          <pc:docMk/>
          <pc:sldMk cId="949302859" sldId="419"/>
        </pc:sldMkLst>
      </pc:sldChg>
      <pc:sldChg chg="del">
        <pc:chgData name="Judson Santiago" userId="ebb108da2f256286" providerId="LiveId" clId="{ECFEBA23-91D7-4E4F-B593-3B838104AC61}" dt="2022-09-22T23:52:24.216" v="164" actId="47"/>
        <pc:sldMkLst>
          <pc:docMk/>
          <pc:sldMk cId="1111712443" sldId="420"/>
        </pc:sldMkLst>
      </pc:sldChg>
      <pc:sldChg chg="del">
        <pc:chgData name="Judson Santiago" userId="ebb108da2f256286" providerId="LiveId" clId="{ECFEBA23-91D7-4E4F-B593-3B838104AC61}" dt="2022-09-22T23:52:24.698" v="165" actId="47"/>
        <pc:sldMkLst>
          <pc:docMk/>
          <pc:sldMk cId="2176781305" sldId="421"/>
        </pc:sldMkLst>
      </pc:sldChg>
      <pc:sldChg chg="del">
        <pc:chgData name="Judson Santiago" userId="ebb108da2f256286" providerId="LiveId" clId="{ECFEBA23-91D7-4E4F-B593-3B838104AC61}" dt="2022-09-22T23:52:25.296" v="166" actId="47"/>
        <pc:sldMkLst>
          <pc:docMk/>
          <pc:sldMk cId="528973016" sldId="422"/>
        </pc:sldMkLst>
      </pc:sldChg>
      <pc:sldChg chg="del">
        <pc:chgData name="Judson Santiago" userId="ebb108da2f256286" providerId="LiveId" clId="{ECFEBA23-91D7-4E4F-B593-3B838104AC61}" dt="2022-09-22T23:52:25.849" v="167" actId="47"/>
        <pc:sldMkLst>
          <pc:docMk/>
          <pc:sldMk cId="216825911" sldId="423"/>
        </pc:sldMkLst>
      </pc:sldChg>
      <pc:sldChg chg="del">
        <pc:chgData name="Judson Santiago" userId="ebb108da2f256286" providerId="LiveId" clId="{ECFEBA23-91D7-4E4F-B593-3B838104AC61}" dt="2022-09-22T23:52:26.499" v="168" actId="47"/>
        <pc:sldMkLst>
          <pc:docMk/>
          <pc:sldMk cId="22655243" sldId="424"/>
        </pc:sldMkLst>
      </pc:sldChg>
      <pc:sldChg chg="del">
        <pc:chgData name="Judson Santiago" userId="ebb108da2f256286" providerId="LiveId" clId="{ECFEBA23-91D7-4E4F-B593-3B838104AC61}" dt="2022-09-22T23:52:27.116" v="169" actId="47"/>
        <pc:sldMkLst>
          <pc:docMk/>
          <pc:sldMk cId="235903254" sldId="425"/>
        </pc:sldMkLst>
      </pc:sldChg>
      <pc:sldChg chg="del">
        <pc:chgData name="Judson Santiago" userId="ebb108da2f256286" providerId="LiveId" clId="{ECFEBA23-91D7-4E4F-B593-3B838104AC61}" dt="2022-09-22T23:52:27.807" v="170" actId="47"/>
        <pc:sldMkLst>
          <pc:docMk/>
          <pc:sldMk cId="3661792787" sldId="426"/>
        </pc:sldMkLst>
      </pc:sldChg>
      <pc:sldChg chg="addSp delSp modSp add del mod">
        <pc:chgData name="Judson Santiago" userId="ebb108da2f256286" providerId="LiveId" clId="{ECFEBA23-91D7-4E4F-B593-3B838104AC61}" dt="2022-10-01T19:24:27.141" v="11815" actId="6549"/>
        <pc:sldMkLst>
          <pc:docMk/>
          <pc:sldMk cId="2400531954" sldId="427"/>
        </pc:sldMkLst>
        <pc:spChg chg="mod">
          <ac:chgData name="Judson Santiago" userId="ebb108da2f256286" providerId="LiveId" clId="{ECFEBA23-91D7-4E4F-B593-3B838104AC61}" dt="2022-09-30T22:01:30.724" v="8144"/>
          <ac:spMkLst>
            <pc:docMk/>
            <pc:sldMk cId="2400531954" sldId="427"/>
            <ac:spMk id="2" creationId="{DC4CA2FD-527C-CBFC-9188-D64CED2EB7B8}"/>
          </ac:spMkLst>
        </pc:spChg>
        <pc:spChg chg="mod">
          <ac:chgData name="Judson Santiago" userId="ebb108da2f256286" providerId="LiveId" clId="{ECFEBA23-91D7-4E4F-B593-3B838104AC61}" dt="2022-10-01T19:24:27.141" v="11815" actId="6549"/>
          <ac:spMkLst>
            <pc:docMk/>
            <pc:sldMk cId="2400531954" sldId="427"/>
            <ac:spMk id="3" creationId="{77189FF3-4E29-E7DA-0B72-98B9EEE5A1F7}"/>
          </ac:spMkLst>
        </pc:spChg>
        <pc:spChg chg="mod">
          <ac:chgData name="Judson Santiago" userId="ebb108da2f256286" providerId="LiveId" clId="{ECFEBA23-91D7-4E4F-B593-3B838104AC61}" dt="2022-10-01T19:21:55.188" v="11812" actId="20577"/>
          <ac:spMkLst>
            <pc:docMk/>
            <pc:sldMk cId="2400531954" sldId="427"/>
            <ac:spMk id="5" creationId="{CE6307B8-EC8C-2589-86CD-0A848FA13FEB}"/>
          </ac:spMkLst>
        </pc:spChg>
        <pc:spChg chg="add del mod">
          <ac:chgData name="Judson Santiago" userId="ebb108da2f256286" providerId="LiveId" clId="{ECFEBA23-91D7-4E4F-B593-3B838104AC61}" dt="2022-09-30T22:04:42.875" v="8300" actId="478"/>
          <ac:spMkLst>
            <pc:docMk/>
            <pc:sldMk cId="2400531954" sldId="427"/>
            <ac:spMk id="7" creationId="{21E4CB42-BA47-8CE4-58E6-C0CA3A344B5D}"/>
          </ac:spMkLst>
        </pc:spChg>
        <pc:spChg chg="mod">
          <ac:chgData name="Judson Santiago" userId="ebb108da2f256286" providerId="LiveId" clId="{ECFEBA23-91D7-4E4F-B593-3B838104AC61}" dt="2022-09-30T22:03:32.682" v="8297" actId="207"/>
          <ac:spMkLst>
            <pc:docMk/>
            <pc:sldMk cId="2400531954" sldId="427"/>
            <ac:spMk id="9" creationId="{8A34E3F5-4F21-F5B5-7DEC-997D90B759AD}"/>
          </ac:spMkLst>
        </pc:spChg>
        <pc:spChg chg="mod">
          <ac:chgData name="Judson Santiago" userId="ebb108da2f256286" providerId="LiveId" clId="{ECFEBA23-91D7-4E4F-B593-3B838104AC61}" dt="2022-09-30T22:10:37.171" v="8373" actId="1076"/>
          <ac:spMkLst>
            <pc:docMk/>
            <pc:sldMk cId="2400531954" sldId="427"/>
            <ac:spMk id="10" creationId="{56EE5D09-391B-AF0E-6821-A3BAE4123D6D}"/>
          </ac:spMkLst>
        </pc:spChg>
        <pc:spChg chg="add mod">
          <ac:chgData name="Judson Santiago" userId="ebb108da2f256286" providerId="LiveId" clId="{ECFEBA23-91D7-4E4F-B593-3B838104AC61}" dt="2022-09-30T22:11:28.835" v="8390" actId="1076"/>
          <ac:spMkLst>
            <pc:docMk/>
            <pc:sldMk cId="2400531954" sldId="427"/>
            <ac:spMk id="13" creationId="{0DF1E56A-A7F3-6F74-E9B8-34E3A06AB6A4}"/>
          </ac:spMkLst>
        </pc:spChg>
        <pc:spChg chg="mod">
          <ac:chgData name="Judson Santiago" userId="ebb108da2f256286" providerId="LiveId" clId="{ECFEBA23-91D7-4E4F-B593-3B838104AC61}" dt="2022-09-30T22:12:06.942" v="8408"/>
          <ac:spMkLst>
            <pc:docMk/>
            <pc:sldMk cId="2400531954" sldId="427"/>
            <ac:spMk id="15" creationId="{B928DD29-6937-3313-0ACA-787D1C84B5DE}"/>
          </ac:spMkLst>
        </pc:spChg>
        <pc:spChg chg="mod">
          <ac:chgData name="Judson Santiago" userId="ebb108da2f256286" providerId="LiveId" clId="{ECFEBA23-91D7-4E4F-B593-3B838104AC61}" dt="2022-09-30T22:12:06.942" v="8408"/>
          <ac:spMkLst>
            <pc:docMk/>
            <pc:sldMk cId="2400531954" sldId="427"/>
            <ac:spMk id="16" creationId="{0EE9FADC-070C-A5DD-9650-2C3C2F37ACBA}"/>
          </ac:spMkLst>
        </pc:spChg>
        <pc:grpChg chg="del mod">
          <ac:chgData name="Judson Santiago" userId="ebb108da2f256286" providerId="LiveId" clId="{ECFEBA23-91D7-4E4F-B593-3B838104AC61}" dt="2022-09-30T22:12:29.688" v="8412" actId="478"/>
          <ac:grpSpMkLst>
            <pc:docMk/>
            <pc:sldMk cId="2400531954" sldId="427"/>
            <ac:grpSpMk id="11" creationId="{0C437979-B839-6C49-3044-B6D79CE82B80}"/>
          </ac:grpSpMkLst>
        </pc:grpChg>
        <pc:grpChg chg="add mod">
          <ac:chgData name="Judson Santiago" userId="ebb108da2f256286" providerId="LiveId" clId="{ECFEBA23-91D7-4E4F-B593-3B838104AC61}" dt="2022-09-30T22:12:35.691" v="8413" actId="1076"/>
          <ac:grpSpMkLst>
            <pc:docMk/>
            <pc:sldMk cId="2400531954" sldId="427"/>
            <ac:grpSpMk id="14" creationId="{7183CF5A-187E-04AF-81AA-B32CCECB2809}"/>
          </ac:grpSpMkLst>
        </pc:grpChg>
        <pc:cxnChg chg="mod">
          <ac:chgData name="Judson Santiago" userId="ebb108da2f256286" providerId="LiveId" clId="{ECFEBA23-91D7-4E4F-B593-3B838104AC61}" dt="2022-09-30T22:01:10.358" v="8143" actId="14100"/>
          <ac:cxnSpMkLst>
            <pc:docMk/>
            <pc:sldMk cId="2400531954" sldId="427"/>
            <ac:cxnSpMk id="12" creationId="{BFF7BD26-0279-139B-F3DD-6D1C24104C62}"/>
          </ac:cxnSpMkLst>
        </pc:cxnChg>
      </pc:sldChg>
      <pc:sldChg chg="addSp delSp modSp mod">
        <pc:chgData name="Judson Santiago" userId="ebb108da2f256286" providerId="LiveId" clId="{ECFEBA23-91D7-4E4F-B593-3B838104AC61}" dt="2022-09-30T22:50:21.581" v="10130" actId="20577"/>
        <pc:sldMkLst>
          <pc:docMk/>
          <pc:sldMk cId="20828542" sldId="428"/>
        </pc:sldMkLst>
        <pc:spChg chg="mod">
          <ac:chgData name="Judson Santiago" userId="ebb108da2f256286" providerId="LiveId" clId="{ECFEBA23-91D7-4E4F-B593-3B838104AC61}" dt="2022-09-30T22:49:44.303" v="10123" actId="948"/>
          <ac:spMkLst>
            <pc:docMk/>
            <pc:sldMk cId="20828542" sldId="428"/>
            <ac:spMk id="3" creationId="{8163265F-F642-B522-FF80-F3986EE624E2}"/>
          </ac:spMkLst>
        </pc:spChg>
        <pc:spChg chg="del">
          <ac:chgData name="Judson Santiago" userId="ebb108da2f256286" providerId="LiveId" clId="{ECFEBA23-91D7-4E4F-B593-3B838104AC61}" dt="2022-09-22T23:52:39.471" v="177" actId="478"/>
          <ac:spMkLst>
            <pc:docMk/>
            <pc:sldMk cId="20828542" sldId="428"/>
            <ac:spMk id="4" creationId="{EA84BF62-E520-14DC-D0C3-0536E82FB990}"/>
          </ac:spMkLst>
        </pc:spChg>
        <pc:spChg chg="add del mod">
          <ac:chgData name="Judson Santiago" userId="ebb108da2f256286" providerId="LiveId" clId="{ECFEBA23-91D7-4E4F-B593-3B838104AC61}" dt="2022-09-30T22:40:40.768" v="9948" actId="478"/>
          <ac:spMkLst>
            <pc:docMk/>
            <pc:sldMk cId="20828542" sldId="428"/>
            <ac:spMk id="5" creationId="{CC988CF3-DA2E-D0F1-F11A-B8E6664A16E4}"/>
          </ac:spMkLst>
        </pc:spChg>
        <pc:spChg chg="del">
          <ac:chgData name="Judson Santiago" userId="ebb108da2f256286" providerId="LiveId" clId="{ECFEBA23-91D7-4E4F-B593-3B838104AC61}" dt="2022-09-22T23:52:39.471" v="177" actId="478"/>
          <ac:spMkLst>
            <pc:docMk/>
            <pc:sldMk cId="20828542" sldId="428"/>
            <ac:spMk id="6" creationId="{CA948015-7A87-F6DC-067E-EC0B778D6912}"/>
          </ac:spMkLst>
        </pc:spChg>
        <pc:spChg chg="add del mod">
          <ac:chgData name="Judson Santiago" userId="ebb108da2f256286" providerId="LiveId" clId="{ECFEBA23-91D7-4E4F-B593-3B838104AC61}" dt="2022-09-30T22:40:52.656" v="9951" actId="478"/>
          <ac:spMkLst>
            <pc:docMk/>
            <pc:sldMk cId="20828542" sldId="428"/>
            <ac:spMk id="7" creationId="{55C024F5-9124-E601-F888-6787DCB50C41}"/>
          </ac:spMkLst>
        </pc:spChg>
        <pc:spChg chg="add mod">
          <ac:chgData name="Judson Santiago" userId="ebb108da2f256286" providerId="LiveId" clId="{ECFEBA23-91D7-4E4F-B593-3B838104AC61}" dt="2022-09-30T22:50:21.581" v="10130" actId="20577"/>
          <ac:spMkLst>
            <pc:docMk/>
            <pc:sldMk cId="20828542" sldId="428"/>
            <ac:spMk id="9" creationId="{9D56BC40-6AAE-27AA-E737-8DEE16D896BB}"/>
          </ac:spMkLst>
        </pc:spChg>
        <pc:spChg chg="add mod ord">
          <ac:chgData name="Judson Santiago" userId="ebb108da2f256286" providerId="LiveId" clId="{ECFEBA23-91D7-4E4F-B593-3B838104AC61}" dt="2022-09-30T22:50:08.698" v="10126" actId="14100"/>
          <ac:spMkLst>
            <pc:docMk/>
            <pc:sldMk cId="20828542" sldId="428"/>
            <ac:spMk id="10" creationId="{1236B1A2-A806-1F4F-E047-C035763471DF}"/>
          </ac:spMkLst>
        </pc:spChg>
        <pc:spChg chg="mod">
          <ac:chgData name="Judson Santiago" userId="ebb108da2f256286" providerId="LiveId" clId="{ECFEBA23-91D7-4E4F-B593-3B838104AC61}" dt="2022-09-30T22:48:51.909" v="10098" actId="20577"/>
          <ac:spMkLst>
            <pc:docMk/>
            <pc:sldMk cId="20828542" sldId="428"/>
            <ac:spMk id="13" creationId="{97892233-07D4-8201-0191-3C8B877D1317}"/>
          </ac:spMkLst>
        </pc:spChg>
        <pc:spChg chg="mod">
          <ac:chgData name="Judson Santiago" userId="ebb108da2f256286" providerId="LiveId" clId="{ECFEBA23-91D7-4E4F-B593-3B838104AC61}" dt="2022-09-30T22:48:43.005" v="10094" actId="20577"/>
          <ac:spMkLst>
            <pc:docMk/>
            <pc:sldMk cId="20828542" sldId="428"/>
            <ac:spMk id="14" creationId="{3F2ADB6A-139E-4935-5216-3FAE9C99A6DD}"/>
          </ac:spMkLst>
        </pc:spChg>
        <pc:spChg chg="del mod">
          <ac:chgData name="Judson Santiago" userId="ebb108da2f256286" providerId="LiveId" clId="{ECFEBA23-91D7-4E4F-B593-3B838104AC61}" dt="2022-09-30T22:48:18.221" v="10087" actId="478"/>
          <ac:spMkLst>
            <pc:docMk/>
            <pc:sldMk cId="20828542" sldId="428"/>
            <ac:spMk id="15" creationId="{37FA5575-4AA4-3433-E6A8-D8C0A414A43E}"/>
          </ac:spMkLst>
        </pc:spChg>
        <pc:spChg chg="mod">
          <ac:chgData name="Judson Santiago" userId="ebb108da2f256286" providerId="LiveId" clId="{ECFEBA23-91D7-4E4F-B593-3B838104AC61}" dt="2022-09-30T22:48:55.565" v="10102" actId="20577"/>
          <ac:spMkLst>
            <pc:docMk/>
            <pc:sldMk cId="20828542" sldId="428"/>
            <ac:spMk id="16" creationId="{4F77E166-4F97-740C-E114-A23B916ACF72}"/>
          </ac:spMkLst>
        </pc:spChg>
        <pc:spChg chg="mod">
          <ac:chgData name="Judson Santiago" userId="ebb108da2f256286" providerId="LiveId" clId="{ECFEBA23-91D7-4E4F-B593-3B838104AC61}" dt="2022-09-30T22:48:13.618" v="10085"/>
          <ac:spMkLst>
            <pc:docMk/>
            <pc:sldMk cId="20828542" sldId="428"/>
            <ac:spMk id="17" creationId="{4ED09F7A-CE1E-3D0F-B9E6-15F0D03142F8}"/>
          </ac:spMkLst>
        </pc:spChg>
        <pc:spChg chg="mod">
          <ac:chgData name="Judson Santiago" userId="ebb108da2f256286" providerId="LiveId" clId="{ECFEBA23-91D7-4E4F-B593-3B838104AC61}" dt="2022-09-30T22:49:20.830" v="10121" actId="1076"/>
          <ac:spMkLst>
            <pc:docMk/>
            <pc:sldMk cId="20828542" sldId="428"/>
            <ac:spMk id="18" creationId="{6DE47E26-2D41-3F61-BD5F-E78EF6731E56}"/>
          </ac:spMkLst>
        </pc:spChg>
        <pc:grpChg chg="del">
          <ac:chgData name="Judson Santiago" userId="ebb108da2f256286" providerId="LiveId" clId="{ECFEBA23-91D7-4E4F-B593-3B838104AC61}" dt="2022-09-22T23:52:39.471" v="177" actId="478"/>
          <ac:grpSpMkLst>
            <pc:docMk/>
            <pc:sldMk cId="20828542" sldId="428"/>
            <ac:grpSpMk id="7" creationId="{45E5F684-A247-7C3B-A00E-BA84806E64B0}"/>
          </ac:grpSpMkLst>
        </pc:grpChg>
        <pc:grpChg chg="add mod">
          <ac:chgData name="Judson Santiago" userId="ebb108da2f256286" providerId="LiveId" clId="{ECFEBA23-91D7-4E4F-B593-3B838104AC61}" dt="2022-09-30T22:49:03.822" v="10103" actId="1076"/>
          <ac:grpSpMkLst>
            <pc:docMk/>
            <pc:sldMk cId="20828542" sldId="428"/>
            <ac:grpSpMk id="11" creationId="{0B7EAF30-68E3-93C3-FA55-E7A57201BA4E}"/>
          </ac:grpSpMkLst>
        </pc:grpChg>
        <pc:grpChg chg="add mod">
          <ac:chgData name="Judson Santiago" userId="ebb108da2f256286" providerId="LiveId" clId="{ECFEBA23-91D7-4E4F-B593-3B838104AC61}" dt="2022-09-30T22:50:13.754" v="10127" actId="1076"/>
          <ac:grpSpMkLst>
            <pc:docMk/>
            <pc:sldMk cId="20828542" sldId="428"/>
            <ac:grpSpMk id="12" creationId="{F7AD1B59-0F6D-39A9-E73E-AB48788AC1F3}"/>
          </ac:grpSpMkLst>
        </pc:grpChg>
      </pc:sldChg>
      <pc:sldChg chg="new del">
        <pc:chgData name="Judson Santiago" userId="ebb108da2f256286" providerId="LiveId" clId="{ECFEBA23-91D7-4E4F-B593-3B838104AC61}" dt="2022-09-22T23:55:37.233" v="224" actId="47"/>
        <pc:sldMkLst>
          <pc:docMk/>
          <pc:sldMk cId="2124285611" sldId="429"/>
        </pc:sldMkLst>
      </pc:sldChg>
      <pc:sldChg chg="addSp delSp modSp new mod modNotesTx">
        <pc:chgData name="Judson Santiago" userId="ebb108da2f256286" providerId="LiveId" clId="{ECFEBA23-91D7-4E4F-B593-3B838104AC61}" dt="2022-10-01T14:08:14.151" v="10689" actId="20577"/>
        <pc:sldMkLst>
          <pc:docMk/>
          <pc:sldMk cId="2983298167" sldId="429"/>
        </pc:sldMkLst>
        <pc:spChg chg="mod">
          <ac:chgData name="Judson Santiago" userId="ebb108da2f256286" providerId="LiveId" clId="{ECFEBA23-91D7-4E4F-B593-3B838104AC61}" dt="2022-09-30T12:27:40.879" v="639" actId="20577"/>
          <ac:spMkLst>
            <pc:docMk/>
            <pc:sldMk cId="2983298167" sldId="429"/>
            <ac:spMk id="2" creationId="{0858041B-FC10-6EA1-F39E-73E6424F86D9}"/>
          </ac:spMkLst>
        </pc:spChg>
        <pc:spChg chg="mod">
          <ac:chgData name="Judson Santiago" userId="ebb108da2f256286" providerId="LiveId" clId="{ECFEBA23-91D7-4E4F-B593-3B838104AC61}" dt="2022-10-01T14:06:14.232" v="10639" actId="20577"/>
          <ac:spMkLst>
            <pc:docMk/>
            <pc:sldMk cId="2983298167" sldId="429"/>
            <ac:spMk id="3" creationId="{0D6A7D29-1969-8045-E67C-29B85A2ECCA0}"/>
          </ac:spMkLst>
        </pc:spChg>
        <pc:spChg chg="add mod">
          <ac:chgData name="Judson Santiago" userId="ebb108da2f256286" providerId="LiveId" clId="{ECFEBA23-91D7-4E4F-B593-3B838104AC61}" dt="2022-09-30T14:25:49.241" v="3573" actId="404"/>
          <ac:spMkLst>
            <pc:docMk/>
            <pc:sldMk cId="2983298167" sldId="429"/>
            <ac:spMk id="4" creationId="{2F126F20-57C4-CB5F-4CBE-FD92247A2D55}"/>
          </ac:spMkLst>
        </pc:spChg>
        <pc:spChg chg="add mod">
          <ac:chgData name="Judson Santiago" userId="ebb108da2f256286" providerId="LiveId" clId="{ECFEBA23-91D7-4E4F-B593-3B838104AC61}" dt="2022-09-30T14:25:49.241" v="3573" actId="404"/>
          <ac:spMkLst>
            <pc:docMk/>
            <pc:sldMk cId="2983298167" sldId="429"/>
            <ac:spMk id="5" creationId="{FE64997D-16F2-777B-8E53-0DE7BD856954}"/>
          </ac:spMkLst>
        </pc:spChg>
        <pc:spChg chg="add mod">
          <ac:chgData name="Judson Santiago" userId="ebb108da2f256286" providerId="LiveId" clId="{ECFEBA23-91D7-4E4F-B593-3B838104AC61}" dt="2022-09-30T14:25:49.241" v="3573" actId="404"/>
          <ac:spMkLst>
            <pc:docMk/>
            <pc:sldMk cId="2983298167" sldId="429"/>
            <ac:spMk id="6" creationId="{C81814A9-CA32-AA59-DE02-8FC248F3F63D}"/>
          </ac:spMkLst>
        </pc:spChg>
        <pc:spChg chg="add mod">
          <ac:chgData name="Judson Santiago" userId="ebb108da2f256286" providerId="LiveId" clId="{ECFEBA23-91D7-4E4F-B593-3B838104AC61}" dt="2022-09-30T14:25:49.241" v="3573" actId="404"/>
          <ac:spMkLst>
            <pc:docMk/>
            <pc:sldMk cId="2983298167" sldId="429"/>
            <ac:spMk id="7" creationId="{DF11205F-9BE7-CCCC-158D-35E7BEC3DE98}"/>
          </ac:spMkLst>
        </pc:spChg>
        <pc:spChg chg="add mod">
          <ac:chgData name="Judson Santiago" userId="ebb108da2f256286" providerId="LiveId" clId="{ECFEBA23-91D7-4E4F-B593-3B838104AC61}" dt="2022-09-30T14:25:49.241" v="3573" actId="404"/>
          <ac:spMkLst>
            <pc:docMk/>
            <pc:sldMk cId="2983298167" sldId="429"/>
            <ac:spMk id="8" creationId="{4998B0B7-DC1F-96DD-BBA0-B7933BBC4A3C}"/>
          </ac:spMkLst>
        </pc:spChg>
        <pc:spChg chg="add mod">
          <ac:chgData name="Judson Santiago" userId="ebb108da2f256286" providerId="LiveId" clId="{ECFEBA23-91D7-4E4F-B593-3B838104AC61}" dt="2022-09-30T14:25:49.241" v="3573" actId="404"/>
          <ac:spMkLst>
            <pc:docMk/>
            <pc:sldMk cId="2983298167" sldId="429"/>
            <ac:spMk id="9" creationId="{1F971D77-BDA5-94F1-0C2B-5155BD87C7CA}"/>
          </ac:spMkLst>
        </pc:spChg>
        <pc:spChg chg="add mod">
          <ac:chgData name="Judson Santiago" userId="ebb108da2f256286" providerId="LiveId" clId="{ECFEBA23-91D7-4E4F-B593-3B838104AC61}" dt="2022-09-30T14:25:49.241" v="3573" actId="404"/>
          <ac:spMkLst>
            <pc:docMk/>
            <pc:sldMk cId="2983298167" sldId="429"/>
            <ac:spMk id="14" creationId="{46A9897C-2C8C-19CC-E539-BBE2DB54B87E}"/>
          </ac:spMkLst>
        </pc:spChg>
        <pc:spChg chg="add mod">
          <ac:chgData name="Judson Santiago" userId="ebb108da2f256286" providerId="LiveId" clId="{ECFEBA23-91D7-4E4F-B593-3B838104AC61}" dt="2022-09-30T14:25:49.241" v="3573" actId="404"/>
          <ac:spMkLst>
            <pc:docMk/>
            <pc:sldMk cId="2983298167" sldId="429"/>
            <ac:spMk id="15" creationId="{DD47C996-6DD7-6523-865C-98C8A15AD3A7}"/>
          </ac:spMkLst>
        </pc:spChg>
        <pc:grpChg chg="add mod">
          <ac:chgData name="Judson Santiago" userId="ebb108da2f256286" providerId="LiveId" clId="{ECFEBA23-91D7-4E4F-B593-3B838104AC61}" dt="2022-10-01T14:06:39.155" v="10642" actId="1076"/>
          <ac:grpSpMkLst>
            <pc:docMk/>
            <pc:sldMk cId="2983298167" sldId="429"/>
            <ac:grpSpMk id="16" creationId="{B402DC96-C432-4294-4B0D-1E144B168B2A}"/>
          </ac:grpSpMkLst>
        </pc:grpChg>
        <pc:picChg chg="add del mod">
          <ac:chgData name="Judson Santiago" userId="ebb108da2f256286" providerId="LiveId" clId="{ECFEBA23-91D7-4E4F-B593-3B838104AC61}" dt="2022-09-30T12:50:47.616" v="1465" actId="478"/>
          <ac:picMkLst>
            <pc:docMk/>
            <pc:sldMk cId="2983298167" sldId="429"/>
            <ac:picMk id="11" creationId="{232B6717-B9A7-FCB7-CC19-83DFC1899BB2}"/>
          </ac:picMkLst>
        </pc:picChg>
        <pc:picChg chg="add mod">
          <ac:chgData name="Judson Santiago" userId="ebb108da2f256286" providerId="LiveId" clId="{ECFEBA23-91D7-4E4F-B593-3B838104AC61}" dt="2022-09-30T13:32:32.168" v="2754" actId="164"/>
          <ac:picMkLst>
            <pc:docMk/>
            <pc:sldMk cId="2983298167" sldId="429"/>
            <ac:picMk id="13" creationId="{2EAE11F7-F2E7-E9F1-3919-CEB3D04C260F}"/>
          </ac:picMkLst>
        </pc:picChg>
      </pc:sldChg>
      <pc:sldChg chg="addSp delSp modSp new mod modNotesTx">
        <pc:chgData name="Judson Santiago" userId="ebb108da2f256286" providerId="LiveId" clId="{ECFEBA23-91D7-4E4F-B593-3B838104AC61}" dt="2022-10-01T14:45:37.551" v="11045" actId="164"/>
        <pc:sldMkLst>
          <pc:docMk/>
          <pc:sldMk cId="694349780" sldId="430"/>
        </pc:sldMkLst>
        <pc:spChg chg="mod">
          <ac:chgData name="Judson Santiago" userId="ebb108da2f256286" providerId="LiveId" clId="{ECFEBA23-91D7-4E4F-B593-3B838104AC61}" dt="2022-09-30T13:01:46.524" v="1508" actId="20577"/>
          <ac:spMkLst>
            <pc:docMk/>
            <pc:sldMk cId="694349780" sldId="430"/>
            <ac:spMk id="2" creationId="{8664ABAA-6E83-3292-AF7B-82343B9B8AA9}"/>
          </ac:spMkLst>
        </pc:spChg>
        <pc:spChg chg="mod">
          <ac:chgData name="Judson Santiago" userId="ebb108da2f256286" providerId="LiveId" clId="{ECFEBA23-91D7-4E4F-B593-3B838104AC61}" dt="2022-10-01T14:15:22.719" v="10800" actId="207"/>
          <ac:spMkLst>
            <pc:docMk/>
            <pc:sldMk cId="694349780" sldId="430"/>
            <ac:spMk id="3" creationId="{A21F2CDC-B88C-8FF9-19BA-3F7BC6AE44AA}"/>
          </ac:spMkLst>
        </pc:spChg>
        <pc:spChg chg="add del mod">
          <ac:chgData name="Judson Santiago" userId="ebb108da2f256286" providerId="LiveId" clId="{ECFEBA23-91D7-4E4F-B593-3B838104AC61}" dt="2022-09-30T14:17:38.789" v="3179" actId="478"/>
          <ac:spMkLst>
            <pc:docMk/>
            <pc:sldMk cId="694349780" sldId="430"/>
            <ac:spMk id="4" creationId="{F41B6A73-E3B9-93A1-3388-B247D6BA15B0}"/>
          </ac:spMkLst>
        </pc:spChg>
        <pc:spChg chg="add del mod">
          <ac:chgData name="Judson Santiago" userId="ebb108da2f256286" providerId="LiveId" clId="{ECFEBA23-91D7-4E4F-B593-3B838104AC61}" dt="2022-09-30T14:17:38.789" v="3179" actId="478"/>
          <ac:spMkLst>
            <pc:docMk/>
            <pc:sldMk cId="694349780" sldId="430"/>
            <ac:spMk id="5" creationId="{F739049B-7B9E-15C5-959E-3F667ABA8D4D}"/>
          </ac:spMkLst>
        </pc:spChg>
        <pc:spChg chg="add del mod">
          <ac:chgData name="Judson Santiago" userId="ebb108da2f256286" providerId="LiveId" clId="{ECFEBA23-91D7-4E4F-B593-3B838104AC61}" dt="2022-09-30T14:17:38.789" v="3179" actId="478"/>
          <ac:spMkLst>
            <pc:docMk/>
            <pc:sldMk cId="694349780" sldId="430"/>
            <ac:spMk id="6" creationId="{9E91ECE0-9970-D971-592E-C2D6839CE5F9}"/>
          </ac:spMkLst>
        </pc:spChg>
        <pc:spChg chg="add del mod">
          <ac:chgData name="Judson Santiago" userId="ebb108da2f256286" providerId="LiveId" clId="{ECFEBA23-91D7-4E4F-B593-3B838104AC61}" dt="2022-09-30T14:17:38.789" v="3179" actId="478"/>
          <ac:spMkLst>
            <pc:docMk/>
            <pc:sldMk cId="694349780" sldId="430"/>
            <ac:spMk id="7" creationId="{B3D8AF5F-0416-6054-EE31-82B97B831EB8}"/>
          </ac:spMkLst>
        </pc:spChg>
        <pc:spChg chg="add del mod">
          <ac:chgData name="Judson Santiago" userId="ebb108da2f256286" providerId="LiveId" clId="{ECFEBA23-91D7-4E4F-B593-3B838104AC61}" dt="2022-09-30T14:17:38.789" v="3179" actId="478"/>
          <ac:spMkLst>
            <pc:docMk/>
            <pc:sldMk cId="694349780" sldId="430"/>
            <ac:spMk id="8" creationId="{A271198F-A891-96BB-7546-C2EF6378FB3D}"/>
          </ac:spMkLst>
        </pc:spChg>
        <pc:spChg chg="mod">
          <ac:chgData name="Judson Santiago" userId="ebb108da2f256286" providerId="LiveId" clId="{ECFEBA23-91D7-4E4F-B593-3B838104AC61}" dt="2022-09-30T14:22:50.219" v="3452" actId="165"/>
          <ac:spMkLst>
            <pc:docMk/>
            <pc:sldMk cId="694349780" sldId="430"/>
            <ac:spMk id="10" creationId="{D8D1ED89-CCF7-5A00-430F-4B6C6318FA42}"/>
          </ac:spMkLst>
        </pc:spChg>
        <pc:spChg chg="mod">
          <ac:chgData name="Judson Santiago" userId="ebb108da2f256286" providerId="LiveId" clId="{ECFEBA23-91D7-4E4F-B593-3B838104AC61}" dt="2022-09-30T14:22:50.219" v="3452" actId="165"/>
          <ac:spMkLst>
            <pc:docMk/>
            <pc:sldMk cId="694349780" sldId="430"/>
            <ac:spMk id="11" creationId="{C9135863-35ED-3705-8341-924FB7A7CDF4}"/>
          </ac:spMkLst>
        </pc:spChg>
        <pc:spChg chg="mod">
          <ac:chgData name="Judson Santiago" userId="ebb108da2f256286" providerId="LiveId" clId="{ECFEBA23-91D7-4E4F-B593-3B838104AC61}" dt="2022-09-30T14:22:50.219" v="3452" actId="165"/>
          <ac:spMkLst>
            <pc:docMk/>
            <pc:sldMk cId="694349780" sldId="430"/>
            <ac:spMk id="12" creationId="{B1A5743E-7BB9-FA08-4F8D-C48268DA168E}"/>
          </ac:spMkLst>
        </pc:spChg>
        <pc:spChg chg="mod">
          <ac:chgData name="Judson Santiago" userId="ebb108da2f256286" providerId="LiveId" clId="{ECFEBA23-91D7-4E4F-B593-3B838104AC61}" dt="2022-09-30T14:22:50.219" v="3452" actId="165"/>
          <ac:spMkLst>
            <pc:docMk/>
            <pc:sldMk cId="694349780" sldId="430"/>
            <ac:spMk id="13" creationId="{07438878-12FB-871B-42B7-661A74212702}"/>
          </ac:spMkLst>
        </pc:spChg>
        <pc:spChg chg="mod">
          <ac:chgData name="Judson Santiago" userId="ebb108da2f256286" providerId="LiveId" clId="{ECFEBA23-91D7-4E4F-B593-3B838104AC61}" dt="2022-10-01T14:16:23.180" v="10804" actId="6549"/>
          <ac:spMkLst>
            <pc:docMk/>
            <pc:sldMk cId="694349780" sldId="430"/>
            <ac:spMk id="14" creationId="{72B3CF65-B1E7-BAD0-ADBF-818955D6057C}"/>
          </ac:spMkLst>
        </pc:spChg>
        <pc:spChg chg="mod">
          <ac:chgData name="Judson Santiago" userId="ebb108da2f256286" providerId="LiveId" clId="{ECFEBA23-91D7-4E4F-B593-3B838104AC61}" dt="2022-10-01T14:16:33.023" v="10805" actId="20577"/>
          <ac:spMkLst>
            <pc:docMk/>
            <pc:sldMk cId="694349780" sldId="430"/>
            <ac:spMk id="15" creationId="{E446534A-2755-3203-60CE-1EE0570C8FBB}"/>
          </ac:spMkLst>
        </pc:spChg>
        <pc:spChg chg="del mod">
          <ac:chgData name="Judson Santiago" userId="ebb108da2f256286" providerId="LiveId" clId="{ECFEBA23-91D7-4E4F-B593-3B838104AC61}" dt="2022-09-30T14:22:24.363" v="3450" actId="478"/>
          <ac:spMkLst>
            <pc:docMk/>
            <pc:sldMk cId="694349780" sldId="430"/>
            <ac:spMk id="16" creationId="{DD265C09-88DA-6B93-5352-B458BC2A24ED}"/>
          </ac:spMkLst>
        </pc:spChg>
        <pc:spChg chg="add mod topLvl">
          <ac:chgData name="Judson Santiago" userId="ebb108da2f256286" providerId="LiveId" clId="{ECFEBA23-91D7-4E4F-B593-3B838104AC61}" dt="2022-10-01T14:45:37.551" v="11045" actId="164"/>
          <ac:spMkLst>
            <pc:docMk/>
            <pc:sldMk cId="694349780" sldId="430"/>
            <ac:spMk id="18" creationId="{46695BC1-62FC-D0EA-04E0-77B295689FFE}"/>
          </ac:spMkLst>
        </pc:spChg>
        <pc:spChg chg="add mod topLvl">
          <ac:chgData name="Judson Santiago" userId="ebb108da2f256286" providerId="LiveId" clId="{ECFEBA23-91D7-4E4F-B593-3B838104AC61}" dt="2022-10-01T14:45:37.551" v="11045" actId="164"/>
          <ac:spMkLst>
            <pc:docMk/>
            <pc:sldMk cId="694349780" sldId="430"/>
            <ac:spMk id="21" creationId="{EBC698A0-D332-2B5F-0388-4B8B1B6F1656}"/>
          </ac:spMkLst>
        </pc:spChg>
        <pc:spChg chg="mod">
          <ac:chgData name="Judson Santiago" userId="ebb108da2f256286" providerId="LiveId" clId="{ECFEBA23-91D7-4E4F-B593-3B838104AC61}" dt="2022-09-30T14:20:34.361" v="3225"/>
          <ac:spMkLst>
            <pc:docMk/>
            <pc:sldMk cId="694349780" sldId="430"/>
            <ac:spMk id="23" creationId="{A0810DED-DC09-65DD-9129-6D9FF7FEB379}"/>
          </ac:spMkLst>
        </pc:spChg>
        <pc:spChg chg="mod">
          <ac:chgData name="Judson Santiago" userId="ebb108da2f256286" providerId="LiveId" clId="{ECFEBA23-91D7-4E4F-B593-3B838104AC61}" dt="2022-09-30T14:20:34.361" v="3225"/>
          <ac:spMkLst>
            <pc:docMk/>
            <pc:sldMk cId="694349780" sldId="430"/>
            <ac:spMk id="24" creationId="{D7DFE6CE-D870-1625-4807-F37A8C2D2C06}"/>
          </ac:spMkLst>
        </pc:spChg>
        <pc:spChg chg="mod">
          <ac:chgData name="Judson Santiago" userId="ebb108da2f256286" providerId="LiveId" clId="{ECFEBA23-91D7-4E4F-B593-3B838104AC61}" dt="2022-09-30T14:20:34.361" v="3225"/>
          <ac:spMkLst>
            <pc:docMk/>
            <pc:sldMk cId="694349780" sldId="430"/>
            <ac:spMk id="25" creationId="{97EECD82-5612-239A-95F1-F6D8C0BB2ED6}"/>
          </ac:spMkLst>
        </pc:spChg>
        <pc:spChg chg="mod">
          <ac:chgData name="Judson Santiago" userId="ebb108da2f256286" providerId="LiveId" clId="{ECFEBA23-91D7-4E4F-B593-3B838104AC61}" dt="2022-09-30T14:20:34.361" v="3225"/>
          <ac:spMkLst>
            <pc:docMk/>
            <pc:sldMk cId="694349780" sldId="430"/>
            <ac:spMk id="26" creationId="{13DB610E-ECD8-9F81-B353-F6225A49DC24}"/>
          </ac:spMkLst>
        </pc:spChg>
        <pc:spChg chg="mod">
          <ac:chgData name="Judson Santiago" userId="ebb108da2f256286" providerId="LiveId" clId="{ECFEBA23-91D7-4E4F-B593-3B838104AC61}" dt="2022-09-30T14:20:34.361" v="3225"/>
          <ac:spMkLst>
            <pc:docMk/>
            <pc:sldMk cId="694349780" sldId="430"/>
            <ac:spMk id="27" creationId="{C0FD2030-EB5A-836F-FC69-E15239133522}"/>
          </ac:spMkLst>
        </pc:spChg>
        <pc:spChg chg="mod">
          <ac:chgData name="Judson Santiago" userId="ebb108da2f256286" providerId="LiveId" clId="{ECFEBA23-91D7-4E4F-B593-3B838104AC61}" dt="2022-09-30T14:20:34.361" v="3225"/>
          <ac:spMkLst>
            <pc:docMk/>
            <pc:sldMk cId="694349780" sldId="430"/>
            <ac:spMk id="28" creationId="{25E2F4CF-D77C-D5FF-D39A-242D1CDFA0B2}"/>
          </ac:spMkLst>
        </pc:spChg>
        <pc:spChg chg="mod">
          <ac:chgData name="Judson Santiago" userId="ebb108da2f256286" providerId="LiveId" clId="{ECFEBA23-91D7-4E4F-B593-3B838104AC61}" dt="2022-09-30T14:20:34.361" v="3225"/>
          <ac:spMkLst>
            <pc:docMk/>
            <pc:sldMk cId="694349780" sldId="430"/>
            <ac:spMk id="30" creationId="{45641C6D-34D6-627F-350C-2377DB6ADB68}"/>
          </ac:spMkLst>
        </pc:spChg>
        <pc:spChg chg="mod">
          <ac:chgData name="Judson Santiago" userId="ebb108da2f256286" providerId="LiveId" clId="{ECFEBA23-91D7-4E4F-B593-3B838104AC61}" dt="2022-09-30T14:20:55.192" v="3228"/>
          <ac:spMkLst>
            <pc:docMk/>
            <pc:sldMk cId="694349780" sldId="430"/>
            <ac:spMk id="32" creationId="{56D902EB-E428-A6E1-2ABB-2B5A15D431DF}"/>
          </ac:spMkLst>
        </pc:spChg>
        <pc:spChg chg="mod">
          <ac:chgData name="Judson Santiago" userId="ebb108da2f256286" providerId="LiveId" clId="{ECFEBA23-91D7-4E4F-B593-3B838104AC61}" dt="2022-09-30T14:21:25.060" v="3237" actId="6549"/>
          <ac:spMkLst>
            <pc:docMk/>
            <pc:sldMk cId="694349780" sldId="430"/>
            <ac:spMk id="33" creationId="{CB03E0E9-0A1A-8A8D-13D6-DEB7220AFFE5}"/>
          </ac:spMkLst>
        </pc:spChg>
        <pc:spChg chg="mod">
          <ac:chgData name="Judson Santiago" userId="ebb108da2f256286" providerId="LiveId" clId="{ECFEBA23-91D7-4E4F-B593-3B838104AC61}" dt="2022-09-30T14:21:27.373" v="3238" actId="6549"/>
          <ac:spMkLst>
            <pc:docMk/>
            <pc:sldMk cId="694349780" sldId="430"/>
            <ac:spMk id="34" creationId="{0EC782CE-561F-58FB-A0D3-EFFEC86811BF}"/>
          </ac:spMkLst>
        </pc:spChg>
        <pc:spChg chg="mod">
          <ac:chgData name="Judson Santiago" userId="ebb108da2f256286" providerId="LiveId" clId="{ECFEBA23-91D7-4E4F-B593-3B838104AC61}" dt="2022-09-30T14:21:23.084" v="3236" actId="6549"/>
          <ac:spMkLst>
            <pc:docMk/>
            <pc:sldMk cId="694349780" sldId="430"/>
            <ac:spMk id="35" creationId="{9A293CF0-74DE-F1FC-B55C-B55AB3F74A46}"/>
          </ac:spMkLst>
        </pc:spChg>
        <pc:spChg chg="mod">
          <ac:chgData name="Judson Santiago" userId="ebb108da2f256286" providerId="LiveId" clId="{ECFEBA23-91D7-4E4F-B593-3B838104AC61}" dt="2022-09-30T14:21:29.780" v="3239" actId="6549"/>
          <ac:spMkLst>
            <pc:docMk/>
            <pc:sldMk cId="694349780" sldId="430"/>
            <ac:spMk id="36" creationId="{BF6EADBB-C83C-52BA-4C7C-49CCE46C87CA}"/>
          </ac:spMkLst>
        </pc:spChg>
        <pc:spChg chg="mod">
          <ac:chgData name="Judson Santiago" userId="ebb108da2f256286" providerId="LiveId" clId="{ECFEBA23-91D7-4E4F-B593-3B838104AC61}" dt="2022-09-30T14:20:55.192" v="3228"/>
          <ac:spMkLst>
            <pc:docMk/>
            <pc:sldMk cId="694349780" sldId="430"/>
            <ac:spMk id="37" creationId="{2B37DB12-0C54-6D65-2E04-3BB590BC742E}"/>
          </ac:spMkLst>
        </pc:spChg>
        <pc:spChg chg="del mod">
          <ac:chgData name="Judson Santiago" userId="ebb108da2f256286" providerId="LiveId" clId="{ECFEBA23-91D7-4E4F-B593-3B838104AC61}" dt="2022-09-30T14:22:20.987" v="3449" actId="478"/>
          <ac:spMkLst>
            <pc:docMk/>
            <pc:sldMk cId="694349780" sldId="430"/>
            <ac:spMk id="38" creationId="{52C8FB87-6ECA-DE76-5F53-ACEB7EE65939}"/>
          </ac:spMkLst>
        </pc:spChg>
        <pc:spChg chg="add mod">
          <ac:chgData name="Judson Santiago" userId="ebb108da2f256286" providerId="LiveId" clId="{ECFEBA23-91D7-4E4F-B593-3B838104AC61}" dt="2022-10-01T14:45:37.551" v="11045" actId="164"/>
          <ac:spMkLst>
            <pc:docMk/>
            <pc:sldMk cId="694349780" sldId="430"/>
            <ac:spMk id="40" creationId="{D5E069D1-AFA0-EC1D-9CED-B01F1F11AE35}"/>
          </ac:spMkLst>
        </pc:spChg>
        <pc:spChg chg="add mod">
          <ac:chgData name="Judson Santiago" userId="ebb108da2f256286" providerId="LiveId" clId="{ECFEBA23-91D7-4E4F-B593-3B838104AC61}" dt="2022-10-01T14:45:37.551" v="11045" actId="164"/>
          <ac:spMkLst>
            <pc:docMk/>
            <pc:sldMk cId="694349780" sldId="430"/>
            <ac:spMk id="41" creationId="{71EA91B6-08EB-EAD4-70A5-97D56356AF12}"/>
          </ac:spMkLst>
        </pc:spChg>
        <pc:grpChg chg="add mod">
          <ac:chgData name="Judson Santiago" userId="ebb108da2f256286" providerId="LiveId" clId="{ECFEBA23-91D7-4E4F-B593-3B838104AC61}" dt="2022-10-01T14:45:37.551" v="11045" actId="164"/>
          <ac:grpSpMkLst>
            <pc:docMk/>
            <pc:sldMk cId="694349780" sldId="430"/>
            <ac:grpSpMk id="4" creationId="{AD5EC200-D151-5511-64B3-1C56A84F3B11}"/>
          </ac:grpSpMkLst>
        </pc:grpChg>
        <pc:grpChg chg="add mod topLvl">
          <ac:chgData name="Judson Santiago" userId="ebb108da2f256286" providerId="LiveId" clId="{ECFEBA23-91D7-4E4F-B593-3B838104AC61}" dt="2022-10-01T14:45:37.551" v="11045" actId="164"/>
          <ac:grpSpMkLst>
            <pc:docMk/>
            <pc:sldMk cId="694349780" sldId="430"/>
            <ac:grpSpMk id="9" creationId="{2D5A3309-12D1-EB88-72BF-834E89837B1B}"/>
          </ac:grpSpMkLst>
        </pc:grpChg>
        <pc:grpChg chg="add del mod">
          <ac:chgData name="Judson Santiago" userId="ebb108da2f256286" providerId="LiveId" clId="{ECFEBA23-91D7-4E4F-B593-3B838104AC61}" dt="2022-09-30T14:20:40.923" v="3227" actId="478"/>
          <ac:grpSpMkLst>
            <pc:docMk/>
            <pc:sldMk cId="694349780" sldId="430"/>
            <ac:grpSpMk id="22" creationId="{87D2EECB-522B-BA38-D1E8-9238A67F42D3}"/>
          </ac:grpSpMkLst>
        </pc:grpChg>
        <pc:grpChg chg="add mod">
          <ac:chgData name="Judson Santiago" userId="ebb108da2f256286" providerId="LiveId" clId="{ECFEBA23-91D7-4E4F-B593-3B838104AC61}" dt="2022-10-01T14:45:37.551" v="11045" actId="164"/>
          <ac:grpSpMkLst>
            <pc:docMk/>
            <pc:sldMk cId="694349780" sldId="430"/>
            <ac:grpSpMk id="31" creationId="{C1CA87AC-3539-8ECB-898D-A41F5DF0CAB0}"/>
          </ac:grpSpMkLst>
        </pc:grpChg>
        <pc:grpChg chg="add del mod">
          <ac:chgData name="Judson Santiago" userId="ebb108da2f256286" providerId="LiveId" clId="{ECFEBA23-91D7-4E4F-B593-3B838104AC61}" dt="2022-09-30T14:22:50.219" v="3452" actId="165"/>
          <ac:grpSpMkLst>
            <pc:docMk/>
            <pc:sldMk cId="694349780" sldId="430"/>
            <ac:grpSpMk id="39" creationId="{AAB94394-7465-BA61-889E-A97240D8CB30}"/>
          </ac:grpSpMkLst>
        </pc:grpChg>
        <pc:picChg chg="add mod topLvl">
          <ac:chgData name="Judson Santiago" userId="ebb108da2f256286" providerId="LiveId" clId="{ECFEBA23-91D7-4E4F-B593-3B838104AC61}" dt="2022-10-01T14:45:37.551" v="11045" actId="164"/>
          <ac:picMkLst>
            <pc:docMk/>
            <pc:sldMk cId="694349780" sldId="430"/>
            <ac:picMk id="17" creationId="{83B9077D-358C-2225-1BE1-C0EF936F57C8}"/>
          </ac:picMkLst>
        </pc:picChg>
        <pc:picChg chg="add del mod">
          <ac:chgData name="Judson Santiago" userId="ebb108da2f256286" providerId="LiveId" clId="{ECFEBA23-91D7-4E4F-B593-3B838104AC61}" dt="2022-09-30T14:18:51.804" v="3194" actId="478"/>
          <ac:picMkLst>
            <pc:docMk/>
            <pc:sldMk cId="694349780" sldId="430"/>
            <ac:picMk id="19" creationId="{DF469B2C-242E-445A-5575-2DE841B19E5C}"/>
          </ac:picMkLst>
        </pc:picChg>
        <pc:picChg chg="add mod topLvl">
          <ac:chgData name="Judson Santiago" userId="ebb108da2f256286" providerId="LiveId" clId="{ECFEBA23-91D7-4E4F-B593-3B838104AC61}" dt="2022-10-01T14:45:37.551" v="11045" actId="164"/>
          <ac:picMkLst>
            <pc:docMk/>
            <pc:sldMk cId="694349780" sldId="430"/>
            <ac:picMk id="20" creationId="{9E66EE4E-EEDC-BA9E-2645-946755171CE0}"/>
          </ac:picMkLst>
        </pc:picChg>
        <pc:picChg chg="mod">
          <ac:chgData name="Judson Santiago" userId="ebb108da2f256286" providerId="LiveId" clId="{ECFEBA23-91D7-4E4F-B593-3B838104AC61}" dt="2022-09-30T14:20:34.361" v="3225"/>
          <ac:picMkLst>
            <pc:docMk/>
            <pc:sldMk cId="694349780" sldId="430"/>
            <ac:picMk id="29" creationId="{E91B6123-5C53-F7A3-32F3-555C2E93C9AD}"/>
          </ac:picMkLst>
        </pc:picChg>
      </pc:sldChg>
      <pc:sldChg chg="addSp delSp modSp add mod ord modNotesTx">
        <pc:chgData name="Judson Santiago" userId="ebb108da2f256286" providerId="LiveId" clId="{ECFEBA23-91D7-4E4F-B593-3B838104AC61}" dt="2022-10-01T14:11:20.516" v="10711" actId="207"/>
        <pc:sldMkLst>
          <pc:docMk/>
          <pc:sldMk cId="4137119080" sldId="431"/>
        </pc:sldMkLst>
        <pc:spChg chg="mod">
          <ac:chgData name="Judson Santiago" userId="ebb108da2f256286" providerId="LiveId" clId="{ECFEBA23-91D7-4E4F-B593-3B838104AC61}" dt="2022-10-01T14:11:20.516" v="10711" actId="207"/>
          <ac:spMkLst>
            <pc:docMk/>
            <pc:sldMk cId="4137119080" sldId="431"/>
            <ac:spMk id="3" creationId="{A21F2CDC-B88C-8FF9-19BA-3F7BC6AE44AA}"/>
          </ac:spMkLst>
        </pc:spChg>
        <pc:spChg chg="del">
          <ac:chgData name="Judson Santiago" userId="ebb108da2f256286" providerId="LiveId" clId="{ECFEBA23-91D7-4E4F-B593-3B838104AC61}" dt="2022-09-30T13:32:37.882" v="2755" actId="478"/>
          <ac:spMkLst>
            <pc:docMk/>
            <pc:sldMk cId="4137119080" sldId="431"/>
            <ac:spMk id="4" creationId="{F41B6A73-E3B9-93A1-3388-B247D6BA15B0}"/>
          </ac:spMkLst>
        </pc:spChg>
        <pc:spChg chg="del">
          <ac:chgData name="Judson Santiago" userId="ebb108da2f256286" providerId="LiveId" clId="{ECFEBA23-91D7-4E4F-B593-3B838104AC61}" dt="2022-09-30T13:32:37.882" v="2755" actId="478"/>
          <ac:spMkLst>
            <pc:docMk/>
            <pc:sldMk cId="4137119080" sldId="431"/>
            <ac:spMk id="5" creationId="{F739049B-7B9E-15C5-959E-3F667ABA8D4D}"/>
          </ac:spMkLst>
        </pc:spChg>
        <pc:spChg chg="del">
          <ac:chgData name="Judson Santiago" userId="ebb108da2f256286" providerId="LiveId" clId="{ECFEBA23-91D7-4E4F-B593-3B838104AC61}" dt="2022-09-30T13:32:37.882" v="2755" actId="478"/>
          <ac:spMkLst>
            <pc:docMk/>
            <pc:sldMk cId="4137119080" sldId="431"/>
            <ac:spMk id="6" creationId="{9E91ECE0-9970-D971-592E-C2D6839CE5F9}"/>
          </ac:spMkLst>
        </pc:spChg>
        <pc:spChg chg="del">
          <ac:chgData name="Judson Santiago" userId="ebb108da2f256286" providerId="LiveId" clId="{ECFEBA23-91D7-4E4F-B593-3B838104AC61}" dt="2022-09-30T13:32:37.882" v="2755" actId="478"/>
          <ac:spMkLst>
            <pc:docMk/>
            <pc:sldMk cId="4137119080" sldId="431"/>
            <ac:spMk id="7" creationId="{B3D8AF5F-0416-6054-EE31-82B97B831EB8}"/>
          </ac:spMkLst>
        </pc:spChg>
        <pc:spChg chg="del">
          <ac:chgData name="Judson Santiago" userId="ebb108da2f256286" providerId="LiveId" clId="{ECFEBA23-91D7-4E4F-B593-3B838104AC61}" dt="2022-09-30T13:32:37.882" v="2755" actId="478"/>
          <ac:spMkLst>
            <pc:docMk/>
            <pc:sldMk cId="4137119080" sldId="431"/>
            <ac:spMk id="8" creationId="{A271198F-A891-96BB-7546-C2EF6378FB3D}"/>
          </ac:spMkLst>
        </pc:spChg>
        <pc:spChg chg="mod">
          <ac:chgData name="Judson Santiago" userId="ebb108da2f256286" providerId="LiveId" clId="{ECFEBA23-91D7-4E4F-B593-3B838104AC61}" dt="2022-09-30T13:37:31.189" v="2846" actId="404"/>
          <ac:spMkLst>
            <pc:docMk/>
            <pc:sldMk cId="4137119080" sldId="431"/>
            <ac:spMk id="10" creationId="{A415EFAF-7A5D-7909-7A88-2BFDD08B2576}"/>
          </ac:spMkLst>
        </pc:spChg>
        <pc:spChg chg="mod">
          <ac:chgData name="Judson Santiago" userId="ebb108da2f256286" providerId="LiveId" clId="{ECFEBA23-91D7-4E4F-B593-3B838104AC61}" dt="2022-09-30T13:37:31.189" v="2846" actId="404"/>
          <ac:spMkLst>
            <pc:docMk/>
            <pc:sldMk cId="4137119080" sldId="431"/>
            <ac:spMk id="11" creationId="{16080DBB-45E8-050A-8E19-CB05CDC9C949}"/>
          </ac:spMkLst>
        </pc:spChg>
        <pc:spChg chg="mod">
          <ac:chgData name="Judson Santiago" userId="ebb108da2f256286" providerId="LiveId" clId="{ECFEBA23-91D7-4E4F-B593-3B838104AC61}" dt="2022-09-30T16:37:51.376" v="3577" actId="1076"/>
          <ac:spMkLst>
            <pc:docMk/>
            <pc:sldMk cId="4137119080" sldId="431"/>
            <ac:spMk id="12" creationId="{EB00D70B-10DA-5155-BB6B-E7BA37D23739}"/>
          </ac:spMkLst>
        </pc:spChg>
        <pc:spChg chg="mod">
          <ac:chgData name="Judson Santiago" userId="ebb108da2f256286" providerId="LiveId" clId="{ECFEBA23-91D7-4E4F-B593-3B838104AC61}" dt="2022-09-30T13:37:31.189" v="2846" actId="404"/>
          <ac:spMkLst>
            <pc:docMk/>
            <pc:sldMk cId="4137119080" sldId="431"/>
            <ac:spMk id="13" creationId="{7DB3E27E-BE6C-3CAF-F138-B07FD119AC1E}"/>
          </ac:spMkLst>
        </pc:spChg>
        <pc:spChg chg="mod">
          <ac:chgData name="Judson Santiago" userId="ebb108da2f256286" providerId="LiveId" clId="{ECFEBA23-91D7-4E4F-B593-3B838104AC61}" dt="2022-09-30T13:37:31.189" v="2846" actId="404"/>
          <ac:spMkLst>
            <pc:docMk/>
            <pc:sldMk cId="4137119080" sldId="431"/>
            <ac:spMk id="14" creationId="{3AF75551-DA67-8539-C51C-6C71F679093D}"/>
          </ac:spMkLst>
        </pc:spChg>
        <pc:spChg chg="mod">
          <ac:chgData name="Judson Santiago" userId="ebb108da2f256286" providerId="LiveId" clId="{ECFEBA23-91D7-4E4F-B593-3B838104AC61}" dt="2022-09-30T13:37:31.189" v="2846" actId="404"/>
          <ac:spMkLst>
            <pc:docMk/>
            <pc:sldMk cId="4137119080" sldId="431"/>
            <ac:spMk id="15" creationId="{DC1B917F-45F8-8CCC-C88F-C64044C276F9}"/>
          </ac:spMkLst>
        </pc:spChg>
        <pc:spChg chg="del mod">
          <ac:chgData name="Judson Santiago" userId="ebb108da2f256286" providerId="LiveId" clId="{ECFEBA23-91D7-4E4F-B593-3B838104AC61}" dt="2022-09-30T16:37:45.844" v="3576" actId="478"/>
          <ac:spMkLst>
            <pc:docMk/>
            <pc:sldMk cId="4137119080" sldId="431"/>
            <ac:spMk id="17" creationId="{2C134450-D632-8D1B-AB26-48E78BEE66EA}"/>
          </ac:spMkLst>
        </pc:spChg>
        <pc:spChg chg="del mod">
          <ac:chgData name="Judson Santiago" userId="ebb108da2f256286" providerId="LiveId" clId="{ECFEBA23-91D7-4E4F-B593-3B838104AC61}" dt="2022-09-30T13:39:53.553" v="2856" actId="478"/>
          <ac:spMkLst>
            <pc:docMk/>
            <pc:sldMk cId="4137119080" sldId="431"/>
            <ac:spMk id="18" creationId="{D32DAD1F-782F-D513-C387-807C2F4E6F8F}"/>
          </ac:spMkLst>
        </pc:spChg>
        <pc:spChg chg="add mod topLvl">
          <ac:chgData name="Judson Santiago" userId="ebb108da2f256286" providerId="LiveId" clId="{ECFEBA23-91D7-4E4F-B593-3B838104AC61}" dt="2022-09-30T13:38:20.716" v="2853" actId="404"/>
          <ac:spMkLst>
            <pc:docMk/>
            <pc:sldMk cId="4137119080" sldId="431"/>
            <ac:spMk id="19" creationId="{AAFD336D-4C49-2373-72D9-FE537F3D2578}"/>
          </ac:spMkLst>
        </pc:spChg>
        <pc:spChg chg="add mod topLvl">
          <ac:chgData name="Judson Santiago" userId="ebb108da2f256286" providerId="LiveId" clId="{ECFEBA23-91D7-4E4F-B593-3B838104AC61}" dt="2022-09-30T13:38:20.716" v="2853" actId="404"/>
          <ac:spMkLst>
            <pc:docMk/>
            <pc:sldMk cId="4137119080" sldId="431"/>
            <ac:spMk id="20" creationId="{0FDA8088-549E-0126-F26E-7CCEAEB26D76}"/>
          </ac:spMkLst>
        </pc:spChg>
        <pc:spChg chg="add mod topLvl">
          <ac:chgData name="Judson Santiago" userId="ebb108da2f256286" providerId="LiveId" clId="{ECFEBA23-91D7-4E4F-B593-3B838104AC61}" dt="2022-09-30T13:38:20.716" v="2853" actId="404"/>
          <ac:spMkLst>
            <pc:docMk/>
            <pc:sldMk cId="4137119080" sldId="431"/>
            <ac:spMk id="21" creationId="{DE3C5388-B123-E629-84DC-963E1880DCC6}"/>
          </ac:spMkLst>
        </pc:spChg>
        <pc:spChg chg="add mod topLvl">
          <ac:chgData name="Judson Santiago" userId="ebb108da2f256286" providerId="LiveId" clId="{ECFEBA23-91D7-4E4F-B593-3B838104AC61}" dt="2022-09-30T13:38:20.716" v="2853" actId="404"/>
          <ac:spMkLst>
            <pc:docMk/>
            <pc:sldMk cId="4137119080" sldId="431"/>
            <ac:spMk id="22" creationId="{341A4E6D-70B0-5677-47E6-55EB651F826E}"/>
          </ac:spMkLst>
        </pc:spChg>
        <pc:spChg chg="add mod topLvl">
          <ac:chgData name="Judson Santiago" userId="ebb108da2f256286" providerId="LiveId" clId="{ECFEBA23-91D7-4E4F-B593-3B838104AC61}" dt="2022-09-30T13:38:20.716" v="2853" actId="404"/>
          <ac:spMkLst>
            <pc:docMk/>
            <pc:sldMk cId="4137119080" sldId="431"/>
            <ac:spMk id="23" creationId="{63C2B155-A900-711D-63C7-9B242DDE64C0}"/>
          </ac:spMkLst>
        </pc:spChg>
        <pc:spChg chg="add mod">
          <ac:chgData name="Judson Santiago" userId="ebb108da2f256286" providerId="LiveId" clId="{ECFEBA23-91D7-4E4F-B593-3B838104AC61}" dt="2022-09-30T13:38:20.716" v="2853" actId="404"/>
          <ac:spMkLst>
            <pc:docMk/>
            <pc:sldMk cId="4137119080" sldId="431"/>
            <ac:spMk id="24" creationId="{F23A92D0-A78C-9780-B3EF-A9F9BC639868}"/>
          </ac:spMkLst>
        </pc:spChg>
        <pc:spChg chg="add mod ord">
          <ac:chgData name="Judson Santiago" userId="ebb108da2f256286" providerId="LiveId" clId="{ECFEBA23-91D7-4E4F-B593-3B838104AC61}" dt="2022-09-30T13:51:02.157" v="2857" actId="207"/>
          <ac:spMkLst>
            <pc:docMk/>
            <pc:sldMk cId="4137119080" sldId="431"/>
            <ac:spMk id="25" creationId="{3E68788D-3679-2B77-F6A5-54AA40B93EBD}"/>
          </ac:spMkLst>
        </pc:spChg>
        <pc:grpChg chg="add mod">
          <ac:chgData name="Judson Santiago" userId="ebb108da2f256286" providerId="LiveId" clId="{ECFEBA23-91D7-4E4F-B593-3B838104AC61}" dt="2022-09-30T16:38:04.480" v="3578" actId="1076"/>
          <ac:grpSpMkLst>
            <pc:docMk/>
            <pc:sldMk cId="4137119080" sldId="431"/>
            <ac:grpSpMk id="9" creationId="{F489AF3A-DB9F-4D53-1A06-9FB860EDDA03}"/>
          </ac:grpSpMkLst>
        </pc:grpChg>
        <pc:grpChg chg="add del mod">
          <ac:chgData name="Judson Santiago" userId="ebb108da2f256286" providerId="LiveId" clId="{ECFEBA23-91D7-4E4F-B593-3B838104AC61}" dt="2022-09-30T13:35:38.867" v="2795" actId="165"/>
          <ac:grpSpMkLst>
            <pc:docMk/>
            <pc:sldMk cId="4137119080" sldId="431"/>
            <ac:grpSpMk id="26" creationId="{7A2F323D-8E8A-C123-94C8-47A1F4C989FB}"/>
          </ac:grpSpMkLst>
        </pc:grpChg>
        <pc:grpChg chg="add mod">
          <ac:chgData name="Judson Santiago" userId="ebb108da2f256286" providerId="LiveId" clId="{ECFEBA23-91D7-4E4F-B593-3B838104AC61}" dt="2022-09-30T16:38:04.480" v="3578" actId="1076"/>
          <ac:grpSpMkLst>
            <pc:docMk/>
            <pc:sldMk cId="4137119080" sldId="431"/>
            <ac:grpSpMk id="27" creationId="{EEB86F11-3425-449A-3FD0-4B0AA07B9C71}"/>
          </ac:grpSpMkLst>
        </pc:grpChg>
        <pc:picChg chg="del mod">
          <ac:chgData name="Judson Santiago" userId="ebb108da2f256286" providerId="LiveId" clId="{ECFEBA23-91D7-4E4F-B593-3B838104AC61}" dt="2022-09-30T16:37:44.133" v="3575" actId="478"/>
          <ac:picMkLst>
            <pc:docMk/>
            <pc:sldMk cId="4137119080" sldId="431"/>
            <ac:picMk id="16" creationId="{12F1A59F-B8F4-2973-A0BE-5F412BB1A5FB}"/>
          </ac:picMkLst>
        </pc:picChg>
      </pc:sldChg>
      <pc:sldChg chg="addSp modSp new mod">
        <pc:chgData name="Judson Santiago" userId="ebb108da2f256286" providerId="LiveId" clId="{ECFEBA23-91D7-4E4F-B593-3B838104AC61}" dt="2022-10-01T14:18:53.229" v="10810" actId="20577"/>
        <pc:sldMkLst>
          <pc:docMk/>
          <pc:sldMk cId="3565335010" sldId="432"/>
        </pc:sldMkLst>
        <pc:spChg chg="mod">
          <ac:chgData name="Judson Santiago" userId="ebb108da2f256286" providerId="LiveId" clId="{ECFEBA23-91D7-4E4F-B593-3B838104AC61}" dt="2022-09-30T16:42:02.074" v="3601" actId="20577"/>
          <ac:spMkLst>
            <pc:docMk/>
            <pc:sldMk cId="3565335010" sldId="432"/>
            <ac:spMk id="2" creationId="{3DB3C44A-0C44-C904-E575-B3AF40C0F505}"/>
          </ac:spMkLst>
        </pc:spChg>
        <pc:spChg chg="mod">
          <ac:chgData name="Judson Santiago" userId="ebb108da2f256286" providerId="LiveId" clId="{ECFEBA23-91D7-4E4F-B593-3B838104AC61}" dt="2022-10-01T14:17:22.274" v="10809" actId="113"/>
          <ac:spMkLst>
            <pc:docMk/>
            <pc:sldMk cId="3565335010" sldId="432"/>
            <ac:spMk id="3" creationId="{B6B34B67-5293-191C-3DF6-F154A6992864}"/>
          </ac:spMkLst>
        </pc:spChg>
        <pc:spChg chg="add mod">
          <ac:chgData name="Judson Santiago" userId="ebb108da2f256286" providerId="LiveId" clId="{ECFEBA23-91D7-4E4F-B593-3B838104AC61}" dt="2022-10-01T14:18:53.229" v="10810" actId="20577"/>
          <ac:spMkLst>
            <pc:docMk/>
            <pc:sldMk cId="3565335010" sldId="432"/>
            <ac:spMk id="4" creationId="{9EDDD6FD-A01A-50D4-F690-C80D90B964CF}"/>
          </ac:spMkLst>
        </pc:spChg>
      </pc:sldChg>
      <pc:sldChg chg="addSp delSp modSp new mod modNotesTx">
        <pc:chgData name="Judson Santiago" userId="ebb108da2f256286" providerId="LiveId" clId="{ECFEBA23-91D7-4E4F-B593-3B838104AC61}" dt="2022-10-01T14:29:46.486" v="11017"/>
        <pc:sldMkLst>
          <pc:docMk/>
          <pc:sldMk cId="3098866017" sldId="433"/>
        </pc:sldMkLst>
        <pc:spChg chg="mod">
          <ac:chgData name="Judson Santiago" userId="ebb108da2f256286" providerId="LiveId" clId="{ECFEBA23-91D7-4E4F-B593-3B838104AC61}" dt="2022-09-30T17:39:11.720" v="4967" actId="20577"/>
          <ac:spMkLst>
            <pc:docMk/>
            <pc:sldMk cId="3098866017" sldId="433"/>
            <ac:spMk id="2" creationId="{BD99F048-F1B3-31BF-9F9F-3849F49C0C25}"/>
          </ac:spMkLst>
        </pc:spChg>
        <pc:spChg chg="mod">
          <ac:chgData name="Judson Santiago" userId="ebb108da2f256286" providerId="LiveId" clId="{ECFEBA23-91D7-4E4F-B593-3B838104AC61}" dt="2022-09-30T18:07:09.248" v="6078" actId="6549"/>
          <ac:spMkLst>
            <pc:docMk/>
            <pc:sldMk cId="3098866017" sldId="433"/>
            <ac:spMk id="3" creationId="{C375C0B0-0BC5-4D4D-DF37-D994FF4F0A16}"/>
          </ac:spMkLst>
        </pc:spChg>
        <pc:spChg chg="add mod">
          <ac:chgData name="Judson Santiago" userId="ebb108da2f256286" providerId="LiveId" clId="{ECFEBA23-91D7-4E4F-B593-3B838104AC61}" dt="2022-10-01T14:29:14.366" v="11015" actId="1076"/>
          <ac:spMkLst>
            <pc:docMk/>
            <pc:sldMk cId="3098866017" sldId="433"/>
            <ac:spMk id="4" creationId="{BD3CBBDD-E598-8F37-4FAA-2A4B922A0C45}"/>
          </ac:spMkLst>
        </pc:spChg>
        <pc:spChg chg="add del mod">
          <ac:chgData name="Judson Santiago" userId="ebb108da2f256286" providerId="LiveId" clId="{ECFEBA23-91D7-4E4F-B593-3B838104AC61}" dt="2022-10-01T14:29:14.366" v="11015" actId="1076"/>
          <ac:spMkLst>
            <pc:docMk/>
            <pc:sldMk cId="3098866017" sldId="433"/>
            <ac:spMk id="5" creationId="{754C2ACA-DDDA-EE6A-22B5-E4EF967D9832}"/>
          </ac:spMkLst>
        </pc:spChg>
        <pc:spChg chg="add mod">
          <ac:chgData name="Judson Santiago" userId="ebb108da2f256286" providerId="LiveId" clId="{ECFEBA23-91D7-4E4F-B593-3B838104AC61}" dt="2022-10-01T14:27:35.984" v="10994" actId="57"/>
          <ac:spMkLst>
            <pc:docMk/>
            <pc:sldMk cId="3098866017" sldId="433"/>
            <ac:spMk id="6" creationId="{C794E730-1891-CA8B-D27D-A1756A87728C}"/>
          </ac:spMkLst>
        </pc:spChg>
        <pc:spChg chg="add mod">
          <ac:chgData name="Judson Santiago" userId="ebb108da2f256286" providerId="LiveId" clId="{ECFEBA23-91D7-4E4F-B593-3B838104AC61}" dt="2022-10-01T14:29:14.366" v="11015" actId="1076"/>
          <ac:spMkLst>
            <pc:docMk/>
            <pc:sldMk cId="3098866017" sldId="433"/>
            <ac:spMk id="12" creationId="{B74C318D-EEF6-0A99-2204-1C4357F4148B}"/>
          </ac:spMkLst>
        </pc:spChg>
        <pc:picChg chg="add mod">
          <ac:chgData name="Judson Santiago" userId="ebb108da2f256286" providerId="LiveId" clId="{ECFEBA23-91D7-4E4F-B593-3B838104AC61}" dt="2022-10-01T14:29:14.366" v="11015" actId="1076"/>
          <ac:picMkLst>
            <pc:docMk/>
            <pc:sldMk cId="3098866017" sldId="433"/>
            <ac:picMk id="10" creationId="{2516688E-5248-2631-B8BC-55AFBEA1D613}"/>
          </ac:picMkLst>
        </pc:picChg>
        <pc:picChg chg="add mod">
          <ac:chgData name="Judson Santiago" userId="ebb108da2f256286" providerId="LiveId" clId="{ECFEBA23-91D7-4E4F-B593-3B838104AC61}" dt="2022-10-01T14:29:14.366" v="11015" actId="1076"/>
          <ac:picMkLst>
            <pc:docMk/>
            <pc:sldMk cId="3098866017" sldId="433"/>
            <ac:picMk id="11" creationId="{F45EFFDF-C423-A404-DB9D-8BD689E14507}"/>
          </ac:picMkLst>
        </pc:picChg>
        <pc:cxnChg chg="add mod">
          <ac:chgData name="Judson Santiago" userId="ebb108da2f256286" providerId="LiveId" clId="{ECFEBA23-91D7-4E4F-B593-3B838104AC61}" dt="2022-10-01T14:29:14.366" v="11015" actId="1076"/>
          <ac:cxnSpMkLst>
            <pc:docMk/>
            <pc:sldMk cId="3098866017" sldId="433"/>
            <ac:cxnSpMk id="7" creationId="{2D710746-F66E-4080-7687-9CAE0174C54D}"/>
          </ac:cxnSpMkLst>
        </pc:cxnChg>
        <pc:cxnChg chg="add mod">
          <ac:chgData name="Judson Santiago" userId="ebb108da2f256286" providerId="LiveId" clId="{ECFEBA23-91D7-4E4F-B593-3B838104AC61}" dt="2022-10-01T14:29:14.366" v="11015" actId="1076"/>
          <ac:cxnSpMkLst>
            <pc:docMk/>
            <pc:sldMk cId="3098866017" sldId="433"/>
            <ac:cxnSpMk id="9" creationId="{E98B4E3B-301C-00D9-7EA4-ECD5E71210F2}"/>
          </ac:cxnSpMkLst>
        </pc:cxnChg>
      </pc:sldChg>
      <pc:sldChg chg="addSp delSp modSp add mod">
        <pc:chgData name="Judson Santiago" userId="ebb108da2f256286" providerId="LiveId" clId="{ECFEBA23-91D7-4E4F-B593-3B838104AC61}" dt="2022-09-30T18:32:19.255" v="6792" actId="1038"/>
        <pc:sldMkLst>
          <pc:docMk/>
          <pc:sldMk cId="2746830405" sldId="434"/>
        </pc:sldMkLst>
        <pc:spChg chg="mod">
          <ac:chgData name="Judson Santiago" userId="ebb108da2f256286" providerId="LiveId" clId="{ECFEBA23-91D7-4E4F-B593-3B838104AC61}" dt="2022-09-30T18:24:19.930" v="6456" actId="20577"/>
          <ac:spMkLst>
            <pc:docMk/>
            <pc:sldMk cId="2746830405" sldId="434"/>
            <ac:spMk id="3" creationId="{C375C0B0-0BC5-4D4D-DF37-D994FF4F0A16}"/>
          </ac:spMkLst>
        </pc:spChg>
        <pc:spChg chg="mod">
          <ac:chgData name="Judson Santiago" userId="ebb108da2f256286" providerId="LiveId" clId="{ECFEBA23-91D7-4E4F-B593-3B838104AC61}" dt="2022-09-30T18:23:34.216" v="6428" actId="1036"/>
          <ac:spMkLst>
            <pc:docMk/>
            <pc:sldMk cId="2746830405" sldId="434"/>
            <ac:spMk id="4" creationId="{BD3CBBDD-E598-8F37-4FAA-2A4B922A0C45}"/>
          </ac:spMkLst>
        </pc:spChg>
        <pc:spChg chg="add del mod">
          <ac:chgData name="Judson Santiago" userId="ebb108da2f256286" providerId="LiveId" clId="{ECFEBA23-91D7-4E4F-B593-3B838104AC61}" dt="2022-09-30T18:17:14.358" v="6262" actId="164"/>
          <ac:spMkLst>
            <pc:docMk/>
            <pc:sldMk cId="2746830405" sldId="434"/>
            <ac:spMk id="5" creationId="{754C2ACA-DDDA-EE6A-22B5-E4EF967D9832}"/>
          </ac:spMkLst>
        </pc:spChg>
        <pc:spChg chg="add del mod">
          <ac:chgData name="Judson Santiago" userId="ebb108da2f256286" providerId="LiveId" clId="{ECFEBA23-91D7-4E4F-B593-3B838104AC61}" dt="2022-09-30T18:32:19.255" v="6792" actId="1038"/>
          <ac:spMkLst>
            <pc:docMk/>
            <pc:sldMk cId="2746830405" sldId="434"/>
            <ac:spMk id="12" creationId="{B74C318D-EEF6-0A99-2204-1C4357F4148B}"/>
          </ac:spMkLst>
        </pc:spChg>
        <pc:grpChg chg="add mod">
          <ac:chgData name="Judson Santiago" userId="ebb108da2f256286" providerId="LiveId" clId="{ECFEBA23-91D7-4E4F-B593-3B838104AC61}" dt="2022-09-30T18:32:19.255" v="6792" actId="1038"/>
          <ac:grpSpMkLst>
            <pc:docMk/>
            <pc:sldMk cId="2746830405" sldId="434"/>
            <ac:grpSpMk id="13" creationId="{E7F696DA-C7BC-2D49-5909-99B28DB1FD0F}"/>
          </ac:grpSpMkLst>
        </pc:grpChg>
        <pc:picChg chg="add mod">
          <ac:chgData name="Judson Santiago" userId="ebb108da2f256286" providerId="LiveId" clId="{ECFEBA23-91D7-4E4F-B593-3B838104AC61}" dt="2022-09-30T18:17:14.358" v="6262" actId="164"/>
          <ac:picMkLst>
            <pc:docMk/>
            <pc:sldMk cId="2746830405" sldId="434"/>
            <ac:picMk id="6" creationId="{B04E427E-5CB7-4B81-C3E5-49B0F13BFCBE}"/>
          </ac:picMkLst>
        </pc:picChg>
        <pc:picChg chg="add mod">
          <ac:chgData name="Judson Santiago" userId="ebb108da2f256286" providerId="LiveId" clId="{ECFEBA23-91D7-4E4F-B593-3B838104AC61}" dt="2022-09-30T18:17:14.358" v="6262" actId="164"/>
          <ac:picMkLst>
            <pc:docMk/>
            <pc:sldMk cId="2746830405" sldId="434"/>
            <ac:picMk id="8" creationId="{EE7AD6AA-C001-3E38-55A2-D983259FA6AF}"/>
          </ac:picMkLst>
        </pc:picChg>
        <pc:picChg chg="mod">
          <ac:chgData name="Judson Santiago" userId="ebb108da2f256286" providerId="LiveId" clId="{ECFEBA23-91D7-4E4F-B593-3B838104AC61}" dt="2022-09-30T18:31:59.810" v="6778" actId="1038"/>
          <ac:picMkLst>
            <pc:docMk/>
            <pc:sldMk cId="2746830405" sldId="434"/>
            <ac:picMk id="10" creationId="{2516688E-5248-2631-B8BC-55AFBEA1D613}"/>
          </ac:picMkLst>
        </pc:picChg>
        <pc:picChg chg="del">
          <ac:chgData name="Judson Santiago" userId="ebb108da2f256286" providerId="LiveId" clId="{ECFEBA23-91D7-4E4F-B593-3B838104AC61}" dt="2022-09-30T18:03:58.040" v="5951" actId="478"/>
          <ac:picMkLst>
            <pc:docMk/>
            <pc:sldMk cId="2746830405" sldId="434"/>
            <ac:picMk id="11" creationId="{F45EFFDF-C423-A404-DB9D-8BD689E14507}"/>
          </ac:picMkLst>
        </pc:picChg>
        <pc:cxnChg chg="mod">
          <ac:chgData name="Judson Santiago" userId="ebb108da2f256286" providerId="LiveId" clId="{ECFEBA23-91D7-4E4F-B593-3B838104AC61}" dt="2022-09-30T18:32:19.255" v="6792" actId="1038"/>
          <ac:cxnSpMkLst>
            <pc:docMk/>
            <pc:sldMk cId="2746830405" sldId="434"/>
            <ac:cxnSpMk id="7" creationId="{2D710746-F66E-4080-7687-9CAE0174C54D}"/>
          </ac:cxnSpMkLst>
        </pc:cxnChg>
        <pc:cxnChg chg="mod">
          <ac:chgData name="Judson Santiago" userId="ebb108da2f256286" providerId="LiveId" clId="{ECFEBA23-91D7-4E4F-B593-3B838104AC61}" dt="2022-09-30T18:32:19.255" v="6792" actId="1038"/>
          <ac:cxnSpMkLst>
            <pc:docMk/>
            <pc:sldMk cId="2746830405" sldId="434"/>
            <ac:cxnSpMk id="9" creationId="{E98B4E3B-301C-00D9-7EA4-ECD5E71210F2}"/>
          </ac:cxnSpMkLst>
        </pc:cxnChg>
      </pc:sldChg>
      <pc:sldChg chg="addSp delSp modSp add mod modNotesTx">
        <pc:chgData name="Judson Santiago" userId="ebb108da2f256286" providerId="LiveId" clId="{ECFEBA23-91D7-4E4F-B593-3B838104AC61}" dt="2022-10-01T14:35:49.165" v="11043" actId="20577"/>
        <pc:sldMkLst>
          <pc:docMk/>
          <pc:sldMk cId="126843199" sldId="435"/>
        </pc:sldMkLst>
        <pc:spChg chg="mod">
          <ac:chgData name="Judson Santiago" userId="ebb108da2f256286" providerId="LiveId" clId="{ECFEBA23-91D7-4E4F-B593-3B838104AC61}" dt="2022-10-01T14:32:28.430" v="11038" actId="20577"/>
          <ac:spMkLst>
            <pc:docMk/>
            <pc:sldMk cId="126843199" sldId="435"/>
            <ac:spMk id="3" creationId="{C375C0B0-0BC5-4D4D-DF37-D994FF4F0A16}"/>
          </ac:spMkLst>
        </pc:spChg>
        <pc:spChg chg="mod">
          <ac:chgData name="Judson Santiago" userId="ebb108da2f256286" providerId="LiveId" clId="{ECFEBA23-91D7-4E4F-B593-3B838104AC61}" dt="2022-09-30T18:29:39.576" v="6683" actId="20577"/>
          <ac:spMkLst>
            <pc:docMk/>
            <pc:sldMk cId="126843199" sldId="435"/>
            <ac:spMk id="4" creationId="{BD3CBBDD-E598-8F37-4FAA-2A4B922A0C45}"/>
          </ac:spMkLst>
        </pc:spChg>
        <pc:spChg chg="del">
          <ac:chgData name="Judson Santiago" userId="ebb108da2f256286" providerId="LiveId" clId="{ECFEBA23-91D7-4E4F-B593-3B838104AC61}" dt="2022-09-30T18:27:02.801" v="6462" actId="478"/>
          <ac:spMkLst>
            <pc:docMk/>
            <pc:sldMk cId="126843199" sldId="435"/>
            <ac:spMk id="5" creationId="{754C2ACA-DDDA-EE6A-22B5-E4EF967D9832}"/>
          </ac:spMkLst>
        </pc:spChg>
        <pc:spChg chg="add mod">
          <ac:chgData name="Judson Santiago" userId="ebb108da2f256286" providerId="LiveId" clId="{ECFEBA23-91D7-4E4F-B593-3B838104AC61}" dt="2022-09-30T18:34:14.879" v="6838" actId="20577"/>
          <ac:spMkLst>
            <pc:docMk/>
            <pc:sldMk cId="126843199" sldId="435"/>
            <ac:spMk id="11" creationId="{1329E1DA-8D88-BBA6-88C0-BCC3F63D8D88}"/>
          </ac:spMkLst>
        </pc:spChg>
        <pc:spChg chg="mod">
          <ac:chgData name="Judson Santiago" userId="ebb108da2f256286" providerId="LiveId" clId="{ECFEBA23-91D7-4E4F-B593-3B838104AC61}" dt="2022-10-01T14:35:49.165" v="11043" actId="20577"/>
          <ac:spMkLst>
            <pc:docMk/>
            <pc:sldMk cId="126843199" sldId="435"/>
            <ac:spMk id="12" creationId="{B74C318D-EEF6-0A99-2204-1C4357F4148B}"/>
          </ac:spMkLst>
        </pc:spChg>
        <pc:spChg chg="add del mod">
          <ac:chgData name="Judson Santiago" userId="ebb108da2f256286" providerId="LiveId" clId="{ECFEBA23-91D7-4E4F-B593-3B838104AC61}" dt="2022-10-01T14:27:00.724" v="10989" actId="21"/>
          <ac:spMkLst>
            <pc:docMk/>
            <pc:sldMk cId="126843199" sldId="435"/>
            <ac:spMk id="13" creationId="{88DA08B4-5A55-A972-F36B-FAD18E8FF3D6}"/>
          </ac:spMkLst>
        </pc:spChg>
        <pc:picChg chg="mod">
          <ac:chgData name="Judson Santiago" userId="ebb108da2f256286" providerId="LiveId" clId="{ECFEBA23-91D7-4E4F-B593-3B838104AC61}" dt="2022-09-30T18:34:20.751" v="6852" actId="1038"/>
          <ac:picMkLst>
            <pc:docMk/>
            <pc:sldMk cId="126843199" sldId="435"/>
            <ac:picMk id="6" creationId="{B04E427E-5CB7-4B81-C3E5-49B0F13BFCBE}"/>
          </ac:picMkLst>
        </pc:picChg>
        <pc:picChg chg="del mod">
          <ac:chgData name="Judson Santiago" userId="ebb108da2f256286" providerId="LiveId" clId="{ECFEBA23-91D7-4E4F-B593-3B838104AC61}" dt="2022-09-30T18:29:13.320" v="6681" actId="478"/>
          <ac:picMkLst>
            <pc:docMk/>
            <pc:sldMk cId="126843199" sldId="435"/>
            <ac:picMk id="8" creationId="{EE7AD6AA-C001-3E38-55A2-D983259FA6AF}"/>
          </ac:picMkLst>
        </pc:picChg>
        <pc:picChg chg="mod">
          <ac:chgData name="Judson Santiago" userId="ebb108da2f256286" providerId="LiveId" clId="{ECFEBA23-91D7-4E4F-B593-3B838104AC61}" dt="2022-09-30T18:29:48.179" v="6698" actId="1076"/>
          <ac:picMkLst>
            <pc:docMk/>
            <pc:sldMk cId="126843199" sldId="435"/>
            <ac:picMk id="10" creationId="{2516688E-5248-2631-B8BC-55AFBEA1D613}"/>
          </ac:picMkLst>
        </pc:picChg>
        <pc:cxnChg chg="mod">
          <ac:chgData name="Judson Santiago" userId="ebb108da2f256286" providerId="LiveId" clId="{ECFEBA23-91D7-4E4F-B593-3B838104AC61}" dt="2022-09-30T18:29:43.968" v="6697" actId="1038"/>
          <ac:cxnSpMkLst>
            <pc:docMk/>
            <pc:sldMk cId="126843199" sldId="435"/>
            <ac:cxnSpMk id="7" creationId="{2D710746-F66E-4080-7687-9CAE0174C54D}"/>
          </ac:cxnSpMkLst>
        </pc:cxnChg>
        <pc:cxnChg chg="mod">
          <ac:chgData name="Judson Santiago" userId="ebb108da2f256286" providerId="LiveId" clId="{ECFEBA23-91D7-4E4F-B593-3B838104AC61}" dt="2022-09-30T18:34:20.751" v="6852" actId="1038"/>
          <ac:cxnSpMkLst>
            <pc:docMk/>
            <pc:sldMk cId="126843199" sldId="435"/>
            <ac:cxnSpMk id="9" creationId="{E98B4E3B-301C-00D9-7EA4-ECD5E71210F2}"/>
          </ac:cxnSpMkLst>
        </pc:cxnChg>
      </pc:sldChg>
      <pc:sldChg chg="modSp new del mod">
        <pc:chgData name="Judson Santiago" userId="ebb108da2f256286" providerId="LiveId" clId="{ECFEBA23-91D7-4E4F-B593-3B838104AC61}" dt="2022-09-30T22:12:49.970" v="8414" actId="47"/>
        <pc:sldMkLst>
          <pc:docMk/>
          <pc:sldMk cId="3583633785" sldId="436"/>
        </pc:sldMkLst>
        <pc:spChg chg="mod">
          <ac:chgData name="Judson Santiago" userId="ebb108da2f256286" providerId="LiveId" clId="{ECFEBA23-91D7-4E4F-B593-3B838104AC61}" dt="2022-09-30T18:56:30.280" v="7291" actId="20577"/>
          <ac:spMkLst>
            <pc:docMk/>
            <pc:sldMk cId="3583633785" sldId="436"/>
            <ac:spMk id="2" creationId="{E0F556D7-C42F-AD2B-B406-9CFEE83A3865}"/>
          </ac:spMkLst>
        </pc:spChg>
      </pc:sldChg>
      <pc:sldChg chg="addSp delSp modSp add mod ord modNotesTx">
        <pc:chgData name="Judson Santiago" userId="ebb108da2f256286" providerId="LiveId" clId="{ECFEBA23-91D7-4E4F-B593-3B838104AC61}" dt="2022-10-01T19:17:03.814" v="11757" actId="20577"/>
        <pc:sldMkLst>
          <pc:docMk/>
          <pc:sldMk cId="2713046215" sldId="437"/>
        </pc:sldMkLst>
        <pc:spChg chg="mod">
          <ac:chgData name="Judson Santiago" userId="ebb108da2f256286" providerId="LiveId" clId="{ECFEBA23-91D7-4E4F-B593-3B838104AC61}" dt="2022-10-01T19:00:15.411" v="11375"/>
          <ac:spMkLst>
            <pc:docMk/>
            <pc:sldMk cId="2713046215" sldId="437"/>
            <ac:spMk id="5" creationId="{A1F28930-63E1-84B0-8F83-DC4791B3FE55}"/>
          </ac:spMkLst>
        </pc:spChg>
        <pc:spChg chg="mod">
          <ac:chgData name="Judson Santiago" userId="ebb108da2f256286" providerId="LiveId" clId="{ECFEBA23-91D7-4E4F-B593-3B838104AC61}" dt="2022-10-01T19:05:32.861" v="11613" actId="14100"/>
          <ac:spMkLst>
            <pc:docMk/>
            <pc:sldMk cId="2713046215" sldId="437"/>
            <ac:spMk id="6" creationId="{00000000-0000-0000-0000-000000000000}"/>
          </ac:spMkLst>
        </pc:spChg>
        <pc:spChg chg="mod">
          <ac:chgData name="Judson Santiago" userId="ebb108da2f256286" providerId="LiveId" clId="{ECFEBA23-91D7-4E4F-B593-3B838104AC61}" dt="2022-10-01T19:00:15.411" v="11375"/>
          <ac:spMkLst>
            <pc:docMk/>
            <pc:sldMk cId="2713046215" sldId="437"/>
            <ac:spMk id="7" creationId="{3ACD75FC-A3D7-E03F-A72E-9647C45ABD06}"/>
          </ac:spMkLst>
        </pc:spChg>
        <pc:spChg chg="del mod topLvl">
          <ac:chgData name="Judson Santiago" userId="ebb108da2f256286" providerId="LiveId" clId="{ECFEBA23-91D7-4E4F-B593-3B838104AC61}" dt="2022-10-01T19:05:35.458" v="11614" actId="478"/>
          <ac:spMkLst>
            <pc:docMk/>
            <pc:sldMk cId="2713046215" sldId="437"/>
            <ac:spMk id="12" creationId="{6067CC7A-8C31-4824-9BD2-FA3204595094}"/>
          </ac:spMkLst>
        </pc:spChg>
        <pc:spChg chg="mod topLvl">
          <ac:chgData name="Judson Santiago" userId="ebb108da2f256286" providerId="LiveId" clId="{ECFEBA23-91D7-4E4F-B593-3B838104AC61}" dt="2022-10-01T19:07:32.797" v="11648" actId="164"/>
          <ac:spMkLst>
            <pc:docMk/>
            <pc:sldMk cId="2713046215" sldId="437"/>
            <ac:spMk id="13" creationId="{F641ABFD-F1E4-7BF9-722A-A4D50FE74EAC}"/>
          </ac:spMkLst>
        </pc:spChg>
        <pc:spChg chg="mod topLvl">
          <ac:chgData name="Judson Santiago" userId="ebb108da2f256286" providerId="LiveId" clId="{ECFEBA23-91D7-4E4F-B593-3B838104AC61}" dt="2022-10-01T19:07:32.797" v="11648" actId="164"/>
          <ac:spMkLst>
            <pc:docMk/>
            <pc:sldMk cId="2713046215" sldId="437"/>
            <ac:spMk id="14" creationId="{C1ADABCF-4A89-BB52-B64D-68D208051D38}"/>
          </ac:spMkLst>
        </pc:spChg>
        <pc:spChg chg="mod topLvl">
          <ac:chgData name="Judson Santiago" userId="ebb108da2f256286" providerId="LiveId" clId="{ECFEBA23-91D7-4E4F-B593-3B838104AC61}" dt="2022-10-01T19:07:32.797" v="11648" actId="164"/>
          <ac:spMkLst>
            <pc:docMk/>
            <pc:sldMk cId="2713046215" sldId="437"/>
            <ac:spMk id="15" creationId="{ADBAF073-B1B8-19C8-E18C-A1B0D9631A84}"/>
          </ac:spMkLst>
        </pc:spChg>
        <pc:spChg chg="mod topLvl">
          <ac:chgData name="Judson Santiago" userId="ebb108da2f256286" providerId="LiveId" clId="{ECFEBA23-91D7-4E4F-B593-3B838104AC61}" dt="2022-10-01T19:17:03.814" v="11757" actId="20577"/>
          <ac:spMkLst>
            <pc:docMk/>
            <pc:sldMk cId="2713046215" sldId="437"/>
            <ac:spMk id="16" creationId="{509DD6DA-E3AC-583B-571B-6C1A1930E4FF}"/>
          </ac:spMkLst>
        </pc:spChg>
        <pc:spChg chg="del mod">
          <ac:chgData name="Judson Santiago" userId="ebb108da2f256286" providerId="LiveId" clId="{ECFEBA23-91D7-4E4F-B593-3B838104AC61}" dt="2022-10-01T19:01:37.932" v="11380" actId="478"/>
          <ac:spMkLst>
            <pc:docMk/>
            <pc:sldMk cId="2713046215" sldId="437"/>
            <ac:spMk id="17" creationId="{D0DF42F1-7267-32B8-DD60-A4A0B765AFD6}"/>
          </ac:spMkLst>
        </pc:spChg>
        <pc:spChg chg="del mod">
          <ac:chgData name="Judson Santiago" userId="ebb108da2f256286" providerId="LiveId" clId="{ECFEBA23-91D7-4E4F-B593-3B838104AC61}" dt="2022-10-01T19:01:36.236" v="11379" actId="478"/>
          <ac:spMkLst>
            <pc:docMk/>
            <pc:sldMk cId="2713046215" sldId="437"/>
            <ac:spMk id="18" creationId="{651A474C-8508-5C8B-DAE7-59443D84853C}"/>
          </ac:spMkLst>
        </pc:spChg>
        <pc:spChg chg="mod topLvl">
          <ac:chgData name="Judson Santiago" userId="ebb108da2f256286" providerId="LiveId" clId="{ECFEBA23-91D7-4E4F-B593-3B838104AC61}" dt="2022-10-01T19:07:32.797" v="11648" actId="164"/>
          <ac:spMkLst>
            <pc:docMk/>
            <pc:sldMk cId="2713046215" sldId="437"/>
            <ac:spMk id="19" creationId="{0948537A-92CB-9F39-2060-F5A844B6EE7A}"/>
          </ac:spMkLst>
        </pc:spChg>
        <pc:spChg chg="mod topLvl">
          <ac:chgData name="Judson Santiago" userId="ebb108da2f256286" providerId="LiveId" clId="{ECFEBA23-91D7-4E4F-B593-3B838104AC61}" dt="2022-10-01T19:07:32.797" v="11648" actId="164"/>
          <ac:spMkLst>
            <pc:docMk/>
            <pc:sldMk cId="2713046215" sldId="437"/>
            <ac:spMk id="20" creationId="{5D98FE67-5424-78C2-7ADD-A45DE5C2D278}"/>
          </ac:spMkLst>
        </pc:spChg>
        <pc:spChg chg="mod topLvl">
          <ac:chgData name="Judson Santiago" userId="ebb108da2f256286" providerId="LiveId" clId="{ECFEBA23-91D7-4E4F-B593-3B838104AC61}" dt="2022-10-01T19:07:32.797" v="11648" actId="164"/>
          <ac:spMkLst>
            <pc:docMk/>
            <pc:sldMk cId="2713046215" sldId="437"/>
            <ac:spMk id="21" creationId="{624F6F90-F8FA-260E-7EA8-0834168F8249}"/>
          </ac:spMkLst>
        </pc:spChg>
        <pc:spChg chg="mod topLvl">
          <ac:chgData name="Judson Santiago" userId="ebb108da2f256286" providerId="LiveId" clId="{ECFEBA23-91D7-4E4F-B593-3B838104AC61}" dt="2022-10-01T19:07:32.797" v="11648" actId="164"/>
          <ac:spMkLst>
            <pc:docMk/>
            <pc:sldMk cId="2713046215" sldId="437"/>
            <ac:spMk id="22" creationId="{6EE7D390-5315-448B-DFDA-686ED1FDC1FE}"/>
          </ac:spMkLst>
        </pc:spChg>
        <pc:spChg chg="mod topLvl">
          <ac:chgData name="Judson Santiago" userId="ebb108da2f256286" providerId="LiveId" clId="{ECFEBA23-91D7-4E4F-B593-3B838104AC61}" dt="2022-10-01T19:07:32.797" v="11648" actId="164"/>
          <ac:spMkLst>
            <pc:docMk/>
            <pc:sldMk cId="2713046215" sldId="437"/>
            <ac:spMk id="23" creationId="{F082A47A-673C-5BAB-1003-78A954555F64}"/>
          </ac:spMkLst>
        </pc:spChg>
        <pc:spChg chg="mod topLvl">
          <ac:chgData name="Judson Santiago" userId="ebb108da2f256286" providerId="LiveId" clId="{ECFEBA23-91D7-4E4F-B593-3B838104AC61}" dt="2022-10-01T19:07:32.797" v="11648" actId="164"/>
          <ac:spMkLst>
            <pc:docMk/>
            <pc:sldMk cId="2713046215" sldId="437"/>
            <ac:spMk id="24" creationId="{9AB1FE32-8523-D154-BE8D-CE09DB7ABDDA}"/>
          </ac:spMkLst>
        </pc:spChg>
        <pc:spChg chg="mod topLvl">
          <ac:chgData name="Judson Santiago" userId="ebb108da2f256286" providerId="LiveId" clId="{ECFEBA23-91D7-4E4F-B593-3B838104AC61}" dt="2022-10-01T19:07:32.797" v="11648" actId="164"/>
          <ac:spMkLst>
            <pc:docMk/>
            <pc:sldMk cId="2713046215" sldId="437"/>
            <ac:spMk id="25" creationId="{3EEA125F-78AF-9DDA-4329-4A69E06FFA85}"/>
          </ac:spMkLst>
        </pc:spChg>
        <pc:spChg chg="mod topLvl">
          <ac:chgData name="Judson Santiago" userId="ebb108da2f256286" providerId="LiveId" clId="{ECFEBA23-91D7-4E4F-B593-3B838104AC61}" dt="2022-10-01T19:07:32.797" v="11648" actId="164"/>
          <ac:spMkLst>
            <pc:docMk/>
            <pc:sldMk cId="2713046215" sldId="437"/>
            <ac:spMk id="26" creationId="{C49AA5EB-55DB-DB95-3E57-9D16BEF1B4BA}"/>
          </ac:spMkLst>
        </pc:spChg>
        <pc:spChg chg="mod topLvl">
          <ac:chgData name="Judson Santiago" userId="ebb108da2f256286" providerId="LiveId" clId="{ECFEBA23-91D7-4E4F-B593-3B838104AC61}" dt="2022-10-01T19:07:32.797" v="11648" actId="164"/>
          <ac:spMkLst>
            <pc:docMk/>
            <pc:sldMk cId="2713046215" sldId="437"/>
            <ac:spMk id="27" creationId="{D1156202-CD79-FC78-05A6-293F5B4059FA}"/>
          </ac:spMkLst>
        </pc:spChg>
        <pc:spChg chg="mod topLvl">
          <ac:chgData name="Judson Santiago" userId="ebb108da2f256286" providerId="LiveId" clId="{ECFEBA23-91D7-4E4F-B593-3B838104AC61}" dt="2022-10-01T19:07:32.797" v="11648" actId="164"/>
          <ac:spMkLst>
            <pc:docMk/>
            <pc:sldMk cId="2713046215" sldId="437"/>
            <ac:spMk id="28" creationId="{72BB451E-A3EB-76BC-5F39-AEE32B02204F}"/>
          </ac:spMkLst>
        </pc:spChg>
        <pc:spChg chg="mod topLvl">
          <ac:chgData name="Judson Santiago" userId="ebb108da2f256286" providerId="LiveId" clId="{ECFEBA23-91D7-4E4F-B593-3B838104AC61}" dt="2022-10-01T19:07:32.797" v="11648" actId="164"/>
          <ac:spMkLst>
            <pc:docMk/>
            <pc:sldMk cId="2713046215" sldId="437"/>
            <ac:spMk id="29" creationId="{678EFE09-F7C8-61C9-8625-BDB48528AA7E}"/>
          </ac:spMkLst>
        </pc:spChg>
        <pc:spChg chg="mod topLvl">
          <ac:chgData name="Judson Santiago" userId="ebb108da2f256286" providerId="LiveId" clId="{ECFEBA23-91D7-4E4F-B593-3B838104AC61}" dt="2022-10-01T19:07:32.797" v="11648" actId="164"/>
          <ac:spMkLst>
            <pc:docMk/>
            <pc:sldMk cId="2713046215" sldId="437"/>
            <ac:spMk id="30" creationId="{53AE7D5C-0CB5-6A07-F5DD-D405E1D41478}"/>
          </ac:spMkLst>
        </pc:spChg>
        <pc:spChg chg="mod topLvl">
          <ac:chgData name="Judson Santiago" userId="ebb108da2f256286" providerId="LiveId" clId="{ECFEBA23-91D7-4E4F-B593-3B838104AC61}" dt="2022-10-01T19:07:32.797" v="11648" actId="164"/>
          <ac:spMkLst>
            <pc:docMk/>
            <pc:sldMk cId="2713046215" sldId="437"/>
            <ac:spMk id="31" creationId="{A8CFE9C6-06A0-1D48-8469-FDED6081C971}"/>
          </ac:spMkLst>
        </pc:spChg>
        <pc:spChg chg="mod topLvl">
          <ac:chgData name="Judson Santiago" userId="ebb108da2f256286" providerId="LiveId" clId="{ECFEBA23-91D7-4E4F-B593-3B838104AC61}" dt="2022-10-01T19:07:32.797" v="11648" actId="164"/>
          <ac:spMkLst>
            <pc:docMk/>
            <pc:sldMk cId="2713046215" sldId="437"/>
            <ac:spMk id="32" creationId="{707366FE-9B05-B65E-6F21-D07B6B891DA7}"/>
          </ac:spMkLst>
        </pc:spChg>
        <pc:spChg chg="mod topLvl">
          <ac:chgData name="Judson Santiago" userId="ebb108da2f256286" providerId="LiveId" clId="{ECFEBA23-91D7-4E4F-B593-3B838104AC61}" dt="2022-10-01T19:07:32.797" v="11648" actId="164"/>
          <ac:spMkLst>
            <pc:docMk/>
            <pc:sldMk cId="2713046215" sldId="437"/>
            <ac:spMk id="33" creationId="{E93A2A29-0276-D595-0BA1-0C68354157AB}"/>
          </ac:spMkLst>
        </pc:spChg>
        <pc:spChg chg="mod topLvl">
          <ac:chgData name="Judson Santiago" userId="ebb108da2f256286" providerId="LiveId" clId="{ECFEBA23-91D7-4E4F-B593-3B838104AC61}" dt="2022-10-01T19:07:32.797" v="11648" actId="164"/>
          <ac:spMkLst>
            <pc:docMk/>
            <pc:sldMk cId="2713046215" sldId="437"/>
            <ac:spMk id="34" creationId="{0F6AE234-121B-899A-703A-4BE5654CBBEA}"/>
          </ac:spMkLst>
        </pc:spChg>
        <pc:spChg chg="mod topLvl">
          <ac:chgData name="Judson Santiago" userId="ebb108da2f256286" providerId="LiveId" clId="{ECFEBA23-91D7-4E4F-B593-3B838104AC61}" dt="2022-10-01T19:07:32.797" v="11648" actId="164"/>
          <ac:spMkLst>
            <pc:docMk/>
            <pc:sldMk cId="2713046215" sldId="437"/>
            <ac:spMk id="35" creationId="{0BDAFEDC-76A6-7603-E758-55A6C405ADB7}"/>
          </ac:spMkLst>
        </pc:spChg>
        <pc:spChg chg="mod topLvl">
          <ac:chgData name="Judson Santiago" userId="ebb108da2f256286" providerId="LiveId" clId="{ECFEBA23-91D7-4E4F-B593-3B838104AC61}" dt="2022-10-01T19:07:32.797" v="11648" actId="164"/>
          <ac:spMkLst>
            <pc:docMk/>
            <pc:sldMk cId="2713046215" sldId="437"/>
            <ac:spMk id="36" creationId="{71173C4C-57A5-5959-872D-06CBC7E1F221}"/>
          </ac:spMkLst>
        </pc:spChg>
        <pc:spChg chg="mod topLvl">
          <ac:chgData name="Judson Santiago" userId="ebb108da2f256286" providerId="LiveId" clId="{ECFEBA23-91D7-4E4F-B593-3B838104AC61}" dt="2022-10-01T19:07:32.797" v="11648" actId="164"/>
          <ac:spMkLst>
            <pc:docMk/>
            <pc:sldMk cId="2713046215" sldId="437"/>
            <ac:spMk id="37" creationId="{21BB64AC-3F47-086F-BFE6-083C20F6F896}"/>
          </ac:spMkLst>
        </pc:spChg>
        <pc:spChg chg="mod topLvl">
          <ac:chgData name="Judson Santiago" userId="ebb108da2f256286" providerId="LiveId" clId="{ECFEBA23-91D7-4E4F-B593-3B838104AC61}" dt="2022-10-01T19:16:28.662" v="11748" actId="20577"/>
          <ac:spMkLst>
            <pc:docMk/>
            <pc:sldMk cId="2713046215" sldId="437"/>
            <ac:spMk id="38" creationId="{99DF704E-7E3B-073C-271E-F75E2F72A167}"/>
          </ac:spMkLst>
        </pc:spChg>
        <pc:spChg chg="mod topLvl">
          <ac:chgData name="Judson Santiago" userId="ebb108da2f256286" providerId="LiveId" clId="{ECFEBA23-91D7-4E4F-B593-3B838104AC61}" dt="2022-10-01T19:07:32.797" v="11648" actId="164"/>
          <ac:spMkLst>
            <pc:docMk/>
            <pc:sldMk cId="2713046215" sldId="437"/>
            <ac:spMk id="39" creationId="{7D33BD3B-55EF-97FE-5F65-2DA57A5F31E5}"/>
          </ac:spMkLst>
        </pc:spChg>
        <pc:spChg chg="mod topLvl">
          <ac:chgData name="Judson Santiago" userId="ebb108da2f256286" providerId="LiveId" clId="{ECFEBA23-91D7-4E4F-B593-3B838104AC61}" dt="2022-10-01T19:07:32.797" v="11648" actId="164"/>
          <ac:spMkLst>
            <pc:docMk/>
            <pc:sldMk cId="2713046215" sldId="437"/>
            <ac:spMk id="40" creationId="{F8163133-33FB-479C-91C1-CA36697B4CE5}"/>
          </ac:spMkLst>
        </pc:spChg>
        <pc:spChg chg="mod topLvl">
          <ac:chgData name="Judson Santiago" userId="ebb108da2f256286" providerId="LiveId" clId="{ECFEBA23-91D7-4E4F-B593-3B838104AC61}" dt="2022-10-01T19:07:32.797" v="11648" actId="164"/>
          <ac:spMkLst>
            <pc:docMk/>
            <pc:sldMk cId="2713046215" sldId="437"/>
            <ac:spMk id="41" creationId="{F0CED9F0-1B64-172E-05FE-0D9F70A78F77}"/>
          </ac:spMkLst>
        </pc:spChg>
        <pc:spChg chg="mod topLvl">
          <ac:chgData name="Judson Santiago" userId="ebb108da2f256286" providerId="LiveId" clId="{ECFEBA23-91D7-4E4F-B593-3B838104AC61}" dt="2022-10-01T19:07:32.797" v="11648" actId="164"/>
          <ac:spMkLst>
            <pc:docMk/>
            <pc:sldMk cId="2713046215" sldId="437"/>
            <ac:spMk id="42" creationId="{E52EE250-F528-C223-C8F0-EA4D9F9B097E}"/>
          </ac:spMkLst>
        </pc:spChg>
        <pc:spChg chg="mod topLvl">
          <ac:chgData name="Judson Santiago" userId="ebb108da2f256286" providerId="LiveId" clId="{ECFEBA23-91D7-4E4F-B593-3B838104AC61}" dt="2022-10-01T19:07:32.797" v="11648" actId="164"/>
          <ac:spMkLst>
            <pc:docMk/>
            <pc:sldMk cId="2713046215" sldId="437"/>
            <ac:spMk id="43" creationId="{0D00B8C9-78A8-4572-5D40-C2FF0B23EAD9}"/>
          </ac:spMkLst>
        </pc:spChg>
        <pc:spChg chg="mod topLvl">
          <ac:chgData name="Judson Santiago" userId="ebb108da2f256286" providerId="LiveId" clId="{ECFEBA23-91D7-4E4F-B593-3B838104AC61}" dt="2022-10-01T19:16:31.215" v="11749" actId="20577"/>
          <ac:spMkLst>
            <pc:docMk/>
            <pc:sldMk cId="2713046215" sldId="437"/>
            <ac:spMk id="44" creationId="{79D97D47-2ABD-DBEA-AB03-5414D9D25C5C}"/>
          </ac:spMkLst>
        </pc:spChg>
        <pc:spChg chg="mod topLvl">
          <ac:chgData name="Judson Santiago" userId="ebb108da2f256286" providerId="LiveId" clId="{ECFEBA23-91D7-4E4F-B593-3B838104AC61}" dt="2022-10-01T19:16:34.399" v="11750" actId="20577"/>
          <ac:spMkLst>
            <pc:docMk/>
            <pc:sldMk cId="2713046215" sldId="437"/>
            <ac:spMk id="45" creationId="{3F380309-AB38-68A0-4F39-BE337127180A}"/>
          </ac:spMkLst>
        </pc:spChg>
        <pc:spChg chg="mod topLvl">
          <ac:chgData name="Judson Santiago" userId="ebb108da2f256286" providerId="LiveId" clId="{ECFEBA23-91D7-4E4F-B593-3B838104AC61}" dt="2022-10-01T19:16:36.303" v="11751" actId="20577"/>
          <ac:spMkLst>
            <pc:docMk/>
            <pc:sldMk cId="2713046215" sldId="437"/>
            <ac:spMk id="46" creationId="{66EC1264-FA81-8D44-4070-C1236ABF206B}"/>
          </ac:spMkLst>
        </pc:spChg>
        <pc:spChg chg="mod topLvl">
          <ac:chgData name="Judson Santiago" userId="ebb108da2f256286" providerId="LiveId" clId="{ECFEBA23-91D7-4E4F-B593-3B838104AC61}" dt="2022-10-01T19:16:43.751" v="11752" actId="20577"/>
          <ac:spMkLst>
            <pc:docMk/>
            <pc:sldMk cId="2713046215" sldId="437"/>
            <ac:spMk id="47" creationId="{91061C06-FB09-2E7C-4204-CFA5C973ED4F}"/>
          </ac:spMkLst>
        </pc:spChg>
        <pc:spChg chg="mod topLvl">
          <ac:chgData name="Judson Santiago" userId="ebb108da2f256286" providerId="LiveId" clId="{ECFEBA23-91D7-4E4F-B593-3B838104AC61}" dt="2022-10-01T19:16:46.791" v="11753" actId="20577"/>
          <ac:spMkLst>
            <pc:docMk/>
            <pc:sldMk cId="2713046215" sldId="437"/>
            <ac:spMk id="48" creationId="{8C092540-B079-E5BE-9AD3-043D21F02406}"/>
          </ac:spMkLst>
        </pc:spChg>
        <pc:spChg chg="mod topLvl">
          <ac:chgData name="Judson Santiago" userId="ebb108da2f256286" providerId="LiveId" clId="{ECFEBA23-91D7-4E4F-B593-3B838104AC61}" dt="2022-10-01T19:16:48.567" v="11754" actId="20577"/>
          <ac:spMkLst>
            <pc:docMk/>
            <pc:sldMk cId="2713046215" sldId="437"/>
            <ac:spMk id="49" creationId="{37EAD833-2C6E-40A5-A2A6-41A4067C194C}"/>
          </ac:spMkLst>
        </pc:spChg>
        <pc:spChg chg="mod topLvl">
          <ac:chgData name="Judson Santiago" userId="ebb108da2f256286" providerId="LiveId" clId="{ECFEBA23-91D7-4E4F-B593-3B838104AC61}" dt="2022-10-01T19:16:51.239" v="11755" actId="20577"/>
          <ac:spMkLst>
            <pc:docMk/>
            <pc:sldMk cId="2713046215" sldId="437"/>
            <ac:spMk id="50" creationId="{315C810E-6545-35E0-92F5-2C0BE1A0047C}"/>
          </ac:spMkLst>
        </pc:spChg>
        <pc:spChg chg="mod topLvl">
          <ac:chgData name="Judson Santiago" userId="ebb108da2f256286" providerId="LiveId" clId="{ECFEBA23-91D7-4E4F-B593-3B838104AC61}" dt="2022-10-01T19:16:56.231" v="11756" actId="20577"/>
          <ac:spMkLst>
            <pc:docMk/>
            <pc:sldMk cId="2713046215" sldId="437"/>
            <ac:spMk id="51" creationId="{D5012C08-165B-59C9-435A-F8FA4DD26995}"/>
          </ac:spMkLst>
        </pc:spChg>
        <pc:spChg chg="mod topLvl">
          <ac:chgData name="Judson Santiago" userId="ebb108da2f256286" providerId="LiveId" clId="{ECFEBA23-91D7-4E4F-B593-3B838104AC61}" dt="2022-10-01T19:07:32.797" v="11648" actId="164"/>
          <ac:spMkLst>
            <pc:docMk/>
            <pc:sldMk cId="2713046215" sldId="437"/>
            <ac:spMk id="52" creationId="{6704FE3E-A04B-A820-D386-4B98625BAA45}"/>
          </ac:spMkLst>
        </pc:spChg>
        <pc:spChg chg="mod topLvl">
          <ac:chgData name="Judson Santiago" userId="ebb108da2f256286" providerId="LiveId" clId="{ECFEBA23-91D7-4E4F-B593-3B838104AC61}" dt="2022-10-01T19:07:32.797" v="11648" actId="164"/>
          <ac:spMkLst>
            <pc:docMk/>
            <pc:sldMk cId="2713046215" sldId="437"/>
            <ac:spMk id="53" creationId="{67B173AE-CB3F-143D-FE24-7A4F0464A4C1}"/>
          </ac:spMkLst>
        </pc:spChg>
        <pc:spChg chg="mod topLvl">
          <ac:chgData name="Judson Santiago" userId="ebb108da2f256286" providerId="LiveId" clId="{ECFEBA23-91D7-4E4F-B593-3B838104AC61}" dt="2022-10-01T19:07:32.797" v="11648" actId="164"/>
          <ac:spMkLst>
            <pc:docMk/>
            <pc:sldMk cId="2713046215" sldId="437"/>
            <ac:spMk id="54" creationId="{BEA1A098-0EB2-5DB6-357C-17B8FAE1F9B6}"/>
          </ac:spMkLst>
        </pc:spChg>
        <pc:spChg chg="mod topLvl">
          <ac:chgData name="Judson Santiago" userId="ebb108da2f256286" providerId="LiveId" clId="{ECFEBA23-91D7-4E4F-B593-3B838104AC61}" dt="2022-10-01T19:07:32.797" v="11648" actId="164"/>
          <ac:spMkLst>
            <pc:docMk/>
            <pc:sldMk cId="2713046215" sldId="437"/>
            <ac:spMk id="55" creationId="{76FF4CE0-3DB4-4F6E-B499-4BDAA2C5D4D3}"/>
          </ac:spMkLst>
        </pc:spChg>
        <pc:spChg chg="mod topLvl">
          <ac:chgData name="Judson Santiago" userId="ebb108da2f256286" providerId="LiveId" clId="{ECFEBA23-91D7-4E4F-B593-3B838104AC61}" dt="2022-10-01T19:07:32.797" v="11648" actId="164"/>
          <ac:spMkLst>
            <pc:docMk/>
            <pc:sldMk cId="2713046215" sldId="437"/>
            <ac:spMk id="56" creationId="{226FCD49-26B5-4E21-D08D-BEF5149C1569}"/>
          </ac:spMkLst>
        </pc:spChg>
        <pc:spChg chg="mod topLvl">
          <ac:chgData name="Judson Santiago" userId="ebb108da2f256286" providerId="LiveId" clId="{ECFEBA23-91D7-4E4F-B593-3B838104AC61}" dt="2022-10-01T19:07:32.797" v="11648" actId="164"/>
          <ac:spMkLst>
            <pc:docMk/>
            <pc:sldMk cId="2713046215" sldId="437"/>
            <ac:spMk id="57" creationId="{CCA303D2-6E2C-DED1-D443-8B5483471620}"/>
          </ac:spMkLst>
        </pc:spChg>
        <pc:spChg chg="mod ord topLvl">
          <ac:chgData name="Judson Santiago" userId="ebb108da2f256286" providerId="LiveId" clId="{ECFEBA23-91D7-4E4F-B593-3B838104AC61}" dt="2022-10-01T19:07:32.797" v="11648" actId="164"/>
          <ac:spMkLst>
            <pc:docMk/>
            <pc:sldMk cId="2713046215" sldId="437"/>
            <ac:spMk id="58" creationId="{F0352C46-9FB3-76C8-8BFE-974252B87849}"/>
          </ac:spMkLst>
        </pc:spChg>
        <pc:spChg chg="mod topLvl">
          <ac:chgData name="Judson Santiago" userId="ebb108da2f256286" providerId="LiveId" clId="{ECFEBA23-91D7-4E4F-B593-3B838104AC61}" dt="2022-10-01T19:07:32.797" v="11648" actId="164"/>
          <ac:spMkLst>
            <pc:docMk/>
            <pc:sldMk cId="2713046215" sldId="437"/>
            <ac:spMk id="59" creationId="{426DD9FA-A669-A087-2115-9262B6A68045}"/>
          </ac:spMkLst>
        </pc:spChg>
        <pc:spChg chg="mod ord topLvl">
          <ac:chgData name="Judson Santiago" userId="ebb108da2f256286" providerId="LiveId" clId="{ECFEBA23-91D7-4E4F-B593-3B838104AC61}" dt="2022-10-01T19:07:32.797" v="11648" actId="164"/>
          <ac:spMkLst>
            <pc:docMk/>
            <pc:sldMk cId="2713046215" sldId="437"/>
            <ac:spMk id="60" creationId="{855E7BA4-2F95-2366-CD93-A59B6DAAE517}"/>
          </ac:spMkLst>
        </pc:spChg>
        <pc:spChg chg="mod topLvl">
          <ac:chgData name="Judson Santiago" userId="ebb108da2f256286" providerId="LiveId" clId="{ECFEBA23-91D7-4E4F-B593-3B838104AC61}" dt="2022-10-01T19:07:32.797" v="11648" actId="164"/>
          <ac:spMkLst>
            <pc:docMk/>
            <pc:sldMk cId="2713046215" sldId="437"/>
            <ac:spMk id="61" creationId="{8599613C-9C6C-C679-0EB6-FD96F875C673}"/>
          </ac:spMkLst>
        </pc:spChg>
        <pc:spChg chg="add mod topLvl">
          <ac:chgData name="Judson Santiago" userId="ebb108da2f256286" providerId="LiveId" clId="{ECFEBA23-91D7-4E4F-B593-3B838104AC61}" dt="2022-10-01T19:07:32.797" v="11648" actId="164"/>
          <ac:spMkLst>
            <pc:docMk/>
            <pc:sldMk cId="2713046215" sldId="437"/>
            <ac:spMk id="64" creationId="{C3D2D21C-0A9C-A258-76AE-AEAC60E01B16}"/>
          </ac:spMkLst>
        </pc:spChg>
        <pc:spChg chg="add mod">
          <ac:chgData name="Judson Santiago" userId="ebb108da2f256286" providerId="LiveId" clId="{ECFEBA23-91D7-4E4F-B593-3B838104AC61}" dt="2022-10-01T19:07:51.623" v="11650" actId="207"/>
          <ac:spMkLst>
            <pc:docMk/>
            <pc:sldMk cId="2713046215" sldId="437"/>
            <ac:spMk id="66" creationId="{E60202CD-2B82-D310-28CE-7EDBFE008375}"/>
          </ac:spMkLst>
        </pc:spChg>
        <pc:spChg chg="add mod">
          <ac:chgData name="Judson Santiago" userId="ebb108da2f256286" providerId="LiveId" clId="{ECFEBA23-91D7-4E4F-B593-3B838104AC61}" dt="2022-10-01T19:07:49.312" v="11649" actId="207"/>
          <ac:spMkLst>
            <pc:docMk/>
            <pc:sldMk cId="2713046215" sldId="437"/>
            <ac:spMk id="67" creationId="{FF8C99B7-1552-75C7-6336-9F4C45BB4C9F}"/>
          </ac:spMkLst>
        </pc:spChg>
        <pc:grpChg chg="add mod">
          <ac:chgData name="Judson Santiago" userId="ebb108da2f256286" providerId="LiveId" clId="{ECFEBA23-91D7-4E4F-B593-3B838104AC61}" dt="2022-10-01T19:00:24.683" v="11376" actId="1076"/>
          <ac:grpSpMkLst>
            <pc:docMk/>
            <pc:sldMk cId="2713046215" sldId="437"/>
            <ac:grpSpMk id="4" creationId="{EB16EC87-36B1-1B85-B646-391A5411C2E3}"/>
          </ac:grpSpMkLst>
        </pc:grpChg>
        <pc:grpChg chg="add del mod">
          <ac:chgData name="Judson Santiago" userId="ebb108da2f256286" providerId="LiveId" clId="{ECFEBA23-91D7-4E4F-B593-3B838104AC61}" dt="2022-10-01T19:02:39.720" v="11420" actId="165"/>
          <ac:grpSpMkLst>
            <pc:docMk/>
            <pc:sldMk cId="2713046215" sldId="437"/>
            <ac:grpSpMk id="10" creationId="{9B3BDD14-4426-D0C0-2F8D-1EEEB1F158E6}"/>
          </ac:grpSpMkLst>
        </pc:grpChg>
        <pc:grpChg chg="del mod">
          <ac:chgData name="Judson Santiago" userId="ebb108da2f256286" providerId="LiveId" clId="{ECFEBA23-91D7-4E4F-B593-3B838104AC61}" dt="2022-10-01T19:00:13.804" v="11374" actId="478"/>
          <ac:grpSpMkLst>
            <pc:docMk/>
            <pc:sldMk cId="2713046215" sldId="437"/>
            <ac:grpSpMk id="11" creationId="{4E2735A9-332C-F37B-631A-7F667C6576F3}"/>
          </ac:grpSpMkLst>
        </pc:grpChg>
        <pc:grpChg chg="add del mod">
          <ac:chgData name="Judson Santiago" userId="ebb108da2f256286" providerId="LiveId" clId="{ECFEBA23-91D7-4E4F-B593-3B838104AC61}" dt="2022-10-01T19:06:18.391" v="11619" actId="165"/>
          <ac:grpSpMkLst>
            <pc:docMk/>
            <pc:sldMk cId="2713046215" sldId="437"/>
            <ac:grpSpMk id="62" creationId="{4AE290CF-1094-597E-0691-810203240ABC}"/>
          </ac:grpSpMkLst>
        </pc:grpChg>
        <pc:grpChg chg="add del mod">
          <ac:chgData name="Judson Santiago" userId="ebb108da2f256286" providerId="LiveId" clId="{ECFEBA23-91D7-4E4F-B593-3B838104AC61}" dt="2022-10-01T19:07:11.961" v="11644" actId="165"/>
          <ac:grpSpMkLst>
            <pc:docMk/>
            <pc:sldMk cId="2713046215" sldId="437"/>
            <ac:grpSpMk id="63" creationId="{46516200-7C13-5623-F7BD-B79B00ABAEA0}"/>
          </ac:grpSpMkLst>
        </pc:grpChg>
        <pc:grpChg chg="add del mod">
          <ac:chgData name="Judson Santiago" userId="ebb108da2f256286" providerId="LiveId" clId="{ECFEBA23-91D7-4E4F-B593-3B838104AC61}" dt="2022-10-01T19:07:16.055" v="11645" actId="165"/>
          <ac:grpSpMkLst>
            <pc:docMk/>
            <pc:sldMk cId="2713046215" sldId="437"/>
            <ac:grpSpMk id="65" creationId="{EFD130B8-45AC-101F-6A29-2368908FF0DB}"/>
          </ac:grpSpMkLst>
        </pc:grpChg>
        <pc:grpChg chg="add mod">
          <ac:chgData name="Judson Santiago" userId="ebb108da2f256286" providerId="LiveId" clId="{ECFEBA23-91D7-4E4F-B593-3B838104AC61}" dt="2022-10-01T19:07:32.797" v="11648" actId="164"/>
          <ac:grpSpMkLst>
            <pc:docMk/>
            <pc:sldMk cId="2713046215" sldId="437"/>
            <ac:grpSpMk id="68" creationId="{5E3C23BE-51B3-5B37-0F67-19E1A644C428}"/>
          </ac:grpSpMkLst>
        </pc:grpChg>
      </pc:sldChg>
      <pc:sldChg chg="addSp delSp modSp add mod modNotesTx">
        <pc:chgData name="Judson Santiago" userId="ebb108da2f256286" providerId="LiveId" clId="{ECFEBA23-91D7-4E4F-B593-3B838104AC61}" dt="2022-10-01T19:21:33.077" v="11805" actId="20577"/>
        <pc:sldMkLst>
          <pc:docMk/>
          <pc:sldMk cId="1946376401" sldId="438"/>
        </pc:sldMkLst>
        <pc:spChg chg="mod">
          <ac:chgData name="Judson Santiago" userId="ebb108da2f256286" providerId="LiveId" clId="{ECFEBA23-91D7-4E4F-B593-3B838104AC61}" dt="2022-09-30T21:58:44.141" v="8127" actId="20577"/>
          <ac:spMkLst>
            <pc:docMk/>
            <pc:sldMk cId="1946376401" sldId="438"/>
            <ac:spMk id="3" creationId="{333424D3-F4A7-473B-8C52-B4B6309A3C87}"/>
          </ac:spMkLst>
        </pc:spChg>
        <pc:spChg chg="mod">
          <ac:chgData name="Judson Santiago" userId="ebb108da2f256286" providerId="LiveId" clId="{ECFEBA23-91D7-4E4F-B593-3B838104AC61}" dt="2022-10-01T19:21:17.405" v="11800" actId="20577"/>
          <ac:spMkLst>
            <pc:docMk/>
            <pc:sldMk cId="1946376401" sldId="438"/>
            <ac:spMk id="6" creationId="{00000000-0000-0000-0000-000000000000}"/>
          </ac:spMkLst>
        </pc:spChg>
        <pc:spChg chg="mod">
          <ac:chgData name="Judson Santiago" userId="ebb108da2f256286" providerId="LiveId" clId="{ECFEBA23-91D7-4E4F-B593-3B838104AC61}" dt="2022-10-01T19:10:10.273" v="11654"/>
          <ac:spMkLst>
            <pc:docMk/>
            <pc:sldMk cId="1946376401" sldId="438"/>
            <ac:spMk id="9" creationId="{6BE57208-74C9-83C5-E19E-2D8D29363E79}"/>
          </ac:spMkLst>
        </pc:spChg>
        <pc:spChg chg="mod">
          <ac:chgData name="Judson Santiago" userId="ebb108da2f256286" providerId="LiveId" clId="{ECFEBA23-91D7-4E4F-B593-3B838104AC61}" dt="2022-10-01T19:10:10.273" v="11654"/>
          <ac:spMkLst>
            <pc:docMk/>
            <pc:sldMk cId="1946376401" sldId="438"/>
            <ac:spMk id="10" creationId="{C60561AF-B9FB-3F52-B50B-1BCF6E4B6BA8}"/>
          </ac:spMkLst>
        </pc:spChg>
        <pc:spChg chg="mod topLvl">
          <ac:chgData name="Judson Santiago" userId="ebb108da2f256286" providerId="LiveId" clId="{ECFEBA23-91D7-4E4F-B593-3B838104AC61}" dt="2022-10-01T19:19:37.354" v="11783" actId="164"/>
          <ac:spMkLst>
            <pc:docMk/>
            <pc:sldMk cId="1946376401" sldId="438"/>
            <ac:spMk id="12" creationId="{C3B59123-4E56-5B5A-0413-BDC93D83FEDF}"/>
          </ac:spMkLst>
        </pc:spChg>
        <pc:spChg chg="mod topLvl">
          <ac:chgData name="Judson Santiago" userId="ebb108da2f256286" providerId="LiveId" clId="{ECFEBA23-91D7-4E4F-B593-3B838104AC61}" dt="2022-10-01T19:19:37.354" v="11783" actId="164"/>
          <ac:spMkLst>
            <pc:docMk/>
            <pc:sldMk cId="1946376401" sldId="438"/>
            <ac:spMk id="13" creationId="{069C3492-9103-E6AB-AB49-168B820DBD20}"/>
          </ac:spMkLst>
        </pc:spChg>
        <pc:spChg chg="mod topLvl">
          <ac:chgData name="Judson Santiago" userId="ebb108da2f256286" providerId="LiveId" clId="{ECFEBA23-91D7-4E4F-B593-3B838104AC61}" dt="2022-10-01T19:19:37.354" v="11783" actId="164"/>
          <ac:spMkLst>
            <pc:docMk/>
            <pc:sldMk cId="1946376401" sldId="438"/>
            <ac:spMk id="14" creationId="{054E3ACB-4D66-28D1-E544-1F4AB292B561}"/>
          </ac:spMkLst>
        </pc:spChg>
        <pc:spChg chg="mod topLvl">
          <ac:chgData name="Judson Santiago" userId="ebb108da2f256286" providerId="LiveId" clId="{ECFEBA23-91D7-4E4F-B593-3B838104AC61}" dt="2022-10-01T19:21:21.013" v="11801" actId="20577"/>
          <ac:spMkLst>
            <pc:docMk/>
            <pc:sldMk cId="1946376401" sldId="438"/>
            <ac:spMk id="15" creationId="{2B65B8E1-3CDC-B3EE-50F8-61ED31026E7C}"/>
          </ac:spMkLst>
        </pc:spChg>
        <pc:spChg chg="mod topLvl">
          <ac:chgData name="Judson Santiago" userId="ebb108da2f256286" providerId="LiveId" clId="{ECFEBA23-91D7-4E4F-B593-3B838104AC61}" dt="2022-10-01T19:19:37.354" v="11783" actId="164"/>
          <ac:spMkLst>
            <pc:docMk/>
            <pc:sldMk cId="1946376401" sldId="438"/>
            <ac:spMk id="16" creationId="{072AE455-7EBB-DBBE-E557-AEE491C0DFEC}"/>
          </ac:spMkLst>
        </pc:spChg>
        <pc:spChg chg="mod topLvl">
          <ac:chgData name="Judson Santiago" userId="ebb108da2f256286" providerId="LiveId" clId="{ECFEBA23-91D7-4E4F-B593-3B838104AC61}" dt="2022-10-01T19:19:37.354" v="11783" actId="164"/>
          <ac:spMkLst>
            <pc:docMk/>
            <pc:sldMk cId="1946376401" sldId="438"/>
            <ac:spMk id="17" creationId="{B126259D-91CE-EE88-8C03-B2D15A171A07}"/>
          </ac:spMkLst>
        </pc:spChg>
        <pc:spChg chg="mod topLvl">
          <ac:chgData name="Judson Santiago" userId="ebb108da2f256286" providerId="LiveId" clId="{ECFEBA23-91D7-4E4F-B593-3B838104AC61}" dt="2022-10-01T19:19:37.354" v="11783" actId="164"/>
          <ac:spMkLst>
            <pc:docMk/>
            <pc:sldMk cId="1946376401" sldId="438"/>
            <ac:spMk id="18" creationId="{CBDF32E6-7006-0C89-8630-7CCDA1FA2EA6}"/>
          </ac:spMkLst>
        </pc:spChg>
        <pc:spChg chg="mod topLvl">
          <ac:chgData name="Judson Santiago" userId="ebb108da2f256286" providerId="LiveId" clId="{ECFEBA23-91D7-4E4F-B593-3B838104AC61}" dt="2022-10-01T19:19:37.354" v="11783" actId="164"/>
          <ac:spMkLst>
            <pc:docMk/>
            <pc:sldMk cId="1946376401" sldId="438"/>
            <ac:spMk id="19" creationId="{9B274980-1799-D5CC-AFA6-E59A8D11DCB8}"/>
          </ac:spMkLst>
        </pc:spChg>
        <pc:spChg chg="mod topLvl">
          <ac:chgData name="Judson Santiago" userId="ebb108da2f256286" providerId="LiveId" clId="{ECFEBA23-91D7-4E4F-B593-3B838104AC61}" dt="2022-10-01T19:19:37.354" v="11783" actId="164"/>
          <ac:spMkLst>
            <pc:docMk/>
            <pc:sldMk cId="1946376401" sldId="438"/>
            <ac:spMk id="20" creationId="{216E7CAD-BC27-8564-3D04-4C5C0162BCA2}"/>
          </ac:spMkLst>
        </pc:spChg>
        <pc:spChg chg="mod topLvl">
          <ac:chgData name="Judson Santiago" userId="ebb108da2f256286" providerId="LiveId" clId="{ECFEBA23-91D7-4E4F-B593-3B838104AC61}" dt="2022-10-01T19:21:23.693" v="11802" actId="20577"/>
          <ac:spMkLst>
            <pc:docMk/>
            <pc:sldMk cId="1946376401" sldId="438"/>
            <ac:spMk id="21" creationId="{7B25FC9A-0354-47C6-4292-F569C668D3C1}"/>
          </ac:spMkLst>
        </pc:spChg>
        <pc:spChg chg="mod topLvl">
          <ac:chgData name="Judson Santiago" userId="ebb108da2f256286" providerId="LiveId" clId="{ECFEBA23-91D7-4E4F-B593-3B838104AC61}" dt="2022-10-01T19:21:26.493" v="11803" actId="20577"/>
          <ac:spMkLst>
            <pc:docMk/>
            <pc:sldMk cId="1946376401" sldId="438"/>
            <ac:spMk id="22" creationId="{F369249D-B22E-820A-2EDD-016D17B3D6A7}"/>
          </ac:spMkLst>
        </pc:spChg>
        <pc:spChg chg="mod topLvl">
          <ac:chgData name="Judson Santiago" userId="ebb108da2f256286" providerId="LiveId" clId="{ECFEBA23-91D7-4E4F-B593-3B838104AC61}" dt="2022-10-01T19:21:30.437" v="11804" actId="20577"/>
          <ac:spMkLst>
            <pc:docMk/>
            <pc:sldMk cId="1946376401" sldId="438"/>
            <ac:spMk id="23" creationId="{F8162F1C-7460-7AD1-A523-42B2290244D6}"/>
          </ac:spMkLst>
        </pc:spChg>
        <pc:spChg chg="mod topLvl">
          <ac:chgData name="Judson Santiago" userId="ebb108da2f256286" providerId="LiveId" clId="{ECFEBA23-91D7-4E4F-B593-3B838104AC61}" dt="2022-10-01T19:21:33.077" v="11805" actId="20577"/>
          <ac:spMkLst>
            <pc:docMk/>
            <pc:sldMk cId="1946376401" sldId="438"/>
            <ac:spMk id="24" creationId="{4B2026EA-FD50-4932-6478-9F19217AFAC9}"/>
          </ac:spMkLst>
        </pc:spChg>
        <pc:spChg chg="mod topLvl">
          <ac:chgData name="Judson Santiago" userId="ebb108da2f256286" providerId="LiveId" clId="{ECFEBA23-91D7-4E4F-B593-3B838104AC61}" dt="2022-10-01T19:19:37.354" v="11783" actId="164"/>
          <ac:spMkLst>
            <pc:docMk/>
            <pc:sldMk cId="1946376401" sldId="438"/>
            <ac:spMk id="25" creationId="{2ECB9C52-0E1E-4CFF-7A7A-7DC5D657AB6B}"/>
          </ac:spMkLst>
        </pc:spChg>
        <pc:spChg chg="mod topLvl">
          <ac:chgData name="Judson Santiago" userId="ebb108da2f256286" providerId="LiveId" clId="{ECFEBA23-91D7-4E4F-B593-3B838104AC61}" dt="2022-10-01T19:19:37.354" v="11783" actId="164"/>
          <ac:spMkLst>
            <pc:docMk/>
            <pc:sldMk cId="1946376401" sldId="438"/>
            <ac:spMk id="26" creationId="{C1D52157-2F75-F360-3238-7F99E5464AD6}"/>
          </ac:spMkLst>
        </pc:spChg>
        <pc:spChg chg="mod topLvl">
          <ac:chgData name="Judson Santiago" userId="ebb108da2f256286" providerId="LiveId" clId="{ECFEBA23-91D7-4E4F-B593-3B838104AC61}" dt="2022-10-01T19:19:37.354" v="11783" actId="164"/>
          <ac:spMkLst>
            <pc:docMk/>
            <pc:sldMk cId="1946376401" sldId="438"/>
            <ac:spMk id="27" creationId="{A1A3C3D1-95DD-ACBD-A43D-E0CCEA8C31A2}"/>
          </ac:spMkLst>
        </pc:spChg>
        <pc:spChg chg="mod topLvl">
          <ac:chgData name="Judson Santiago" userId="ebb108da2f256286" providerId="LiveId" clId="{ECFEBA23-91D7-4E4F-B593-3B838104AC61}" dt="2022-10-01T19:19:37.354" v="11783" actId="164"/>
          <ac:spMkLst>
            <pc:docMk/>
            <pc:sldMk cId="1946376401" sldId="438"/>
            <ac:spMk id="28" creationId="{9A367308-BC5A-A6F5-ACBB-EFEE1EDDACAB}"/>
          </ac:spMkLst>
        </pc:spChg>
        <pc:spChg chg="mod topLvl">
          <ac:chgData name="Judson Santiago" userId="ebb108da2f256286" providerId="LiveId" clId="{ECFEBA23-91D7-4E4F-B593-3B838104AC61}" dt="2022-10-01T19:19:37.354" v="11783" actId="164"/>
          <ac:spMkLst>
            <pc:docMk/>
            <pc:sldMk cId="1946376401" sldId="438"/>
            <ac:spMk id="29" creationId="{93C720EA-258C-8814-0FB3-95C1623E9E54}"/>
          </ac:spMkLst>
        </pc:spChg>
        <pc:spChg chg="mod topLvl">
          <ac:chgData name="Judson Santiago" userId="ebb108da2f256286" providerId="LiveId" clId="{ECFEBA23-91D7-4E4F-B593-3B838104AC61}" dt="2022-10-01T19:19:37.354" v="11783" actId="164"/>
          <ac:spMkLst>
            <pc:docMk/>
            <pc:sldMk cId="1946376401" sldId="438"/>
            <ac:spMk id="30" creationId="{182A20DD-9FE5-6BDB-3DA3-1170936717A0}"/>
          </ac:spMkLst>
        </pc:spChg>
        <pc:spChg chg="mod topLvl">
          <ac:chgData name="Judson Santiago" userId="ebb108da2f256286" providerId="LiveId" clId="{ECFEBA23-91D7-4E4F-B593-3B838104AC61}" dt="2022-10-01T19:19:37.354" v="11783" actId="164"/>
          <ac:spMkLst>
            <pc:docMk/>
            <pc:sldMk cId="1946376401" sldId="438"/>
            <ac:spMk id="31" creationId="{79928462-4902-C0D6-DA65-6DCE4E9E0D3D}"/>
          </ac:spMkLst>
        </pc:spChg>
        <pc:spChg chg="mod topLvl">
          <ac:chgData name="Judson Santiago" userId="ebb108da2f256286" providerId="LiveId" clId="{ECFEBA23-91D7-4E4F-B593-3B838104AC61}" dt="2022-10-01T19:19:37.354" v="11783" actId="164"/>
          <ac:spMkLst>
            <pc:docMk/>
            <pc:sldMk cId="1946376401" sldId="438"/>
            <ac:spMk id="32" creationId="{18820236-73AE-3CF6-ED94-CC51D6BADAE0}"/>
          </ac:spMkLst>
        </pc:spChg>
        <pc:spChg chg="mod topLvl">
          <ac:chgData name="Judson Santiago" userId="ebb108da2f256286" providerId="LiveId" clId="{ECFEBA23-91D7-4E4F-B593-3B838104AC61}" dt="2022-10-01T19:19:37.354" v="11783" actId="164"/>
          <ac:spMkLst>
            <pc:docMk/>
            <pc:sldMk cId="1946376401" sldId="438"/>
            <ac:spMk id="33" creationId="{11CB81D7-F2A4-8796-F915-DB85C31EB001}"/>
          </ac:spMkLst>
        </pc:spChg>
        <pc:spChg chg="mod topLvl">
          <ac:chgData name="Judson Santiago" userId="ebb108da2f256286" providerId="LiveId" clId="{ECFEBA23-91D7-4E4F-B593-3B838104AC61}" dt="2022-10-01T19:19:37.354" v="11783" actId="164"/>
          <ac:spMkLst>
            <pc:docMk/>
            <pc:sldMk cId="1946376401" sldId="438"/>
            <ac:spMk id="34" creationId="{451C9506-B24E-96EE-0AAF-2DD293F4D808}"/>
          </ac:spMkLst>
        </pc:spChg>
        <pc:spChg chg="mod topLvl">
          <ac:chgData name="Judson Santiago" userId="ebb108da2f256286" providerId="LiveId" clId="{ECFEBA23-91D7-4E4F-B593-3B838104AC61}" dt="2022-10-01T19:19:37.354" v="11783" actId="164"/>
          <ac:spMkLst>
            <pc:docMk/>
            <pc:sldMk cId="1946376401" sldId="438"/>
            <ac:spMk id="35" creationId="{FA20E302-7FD8-60D8-0270-680A2859F286}"/>
          </ac:spMkLst>
        </pc:spChg>
        <pc:spChg chg="mod topLvl">
          <ac:chgData name="Judson Santiago" userId="ebb108da2f256286" providerId="LiveId" clId="{ECFEBA23-91D7-4E4F-B593-3B838104AC61}" dt="2022-10-01T19:19:37.354" v="11783" actId="164"/>
          <ac:spMkLst>
            <pc:docMk/>
            <pc:sldMk cId="1946376401" sldId="438"/>
            <ac:spMk id="36" creationId="{3B3042FD-CE55-C675-B1AC-1C5C1613BCAA}"/>
          </ac:spMkLst>
        </pc:spChg>
        <pc:spChg chg="del mod topLvl">
          <ac:chgData name="Judson Santiago" userId="ebb108da2f256286" providerId="LiveId" clId="{ECFEBA23-91D7-4E4F-B593-3B838104AC61}" dt="2022-10-01T19:19:27.453" v="11782" actId="478"/>
          <ac:spMkLst>
            <pc:docMk/>
            <pc:sldMk cId="1946376401" sldId="438"/>
            <ac:spMk id="37" creationId="{E6D86C6C-C32F-A9A8-450C-6DE83071190D}"/>
          </ac:spMkLst>
        </pc:spChg>
        <pc:spChg chg="del mod topLvl">
          <ac:chgData name="Judson Santiago" userId="ebb108da2f256286" providerId="LiveId" clId="{ECFEBA23-91D7-4E4F-B593-3B838104AC61}" dt="2022-10-01T19:19:27.453" v="11782" actId="478"/>
          <ac:spMkLst>
            <pc:docMk/>
            <pc:sldMk cId="1946376401" sldId="438"/>
            <ac:spMk id="38" creationId="{3EB6237E-21C7-6237-BE9B-E605EEA62C6F}"/>
          </ac:spMkLst>
        </pc:spChg>
        <pc:spChg chg="del mod topLvl">
          <ac:chgData name="Judson Santiago" userId="ebb108da2f256286" providerId="LiveId" clId="{ECFEBA23-91D7-4E4F-B593-3B838104AC61}" dt="2022-10-01T19:19:27.453" v="11782" actId="478"/>
          <ac:spMkLst>
            <pc:docMk/>
            <pc:sldMk cId="1946376401" sldId="438"/>
            <ac:spMk id="39" creationId="{A991937A-97C0-4F8A-B26C-7B66D1D46033}"/>
          </ac:spMkLst>
        </pc:spChg>
        <pc:spChg chg="del mod topLvl">
          <ac:chgData name="Judson Santiago" userId="ebb108da2f256286" providerId="LiveId" clId="{ECFEBA23-91D7-4E4F-B593-3B838104AC61}" dt="2022-10-01T19:19:27.453" v="11782" actId="478"/>
          <ac:spMkLst>
            <pc:docMk/>
            <pc:sldMk cId="1946376401" sldId="438"/>
            <ac:spMk id="40" creationId="{D6374523-0012-C218-D7D2-4087F106445F}"/>
          </ac:spMkLst>
        </pc:spChg>
        <pc:spChg chg="del mod topLvl">
          <ac:chgData name="Judson Santiago" userId="ebb108da2f256286" providerId="LiveId" clId="{ECFEBA23-91D7-4E4F-B593-3B838104AC61}" dt="2022-10-01T19:19:27.453" v="11782" actId="478"/>
          <ac:spMkLst>
            <pc:docMk/>
            <pc:sldMk cId="1946376401" sldId="438"/>
            <ac:spMk id="41" creationId="{4CBCB101-21E0-79BF-78B4-2D54855F62F1}"/>
          </ac:spMkLst>
        </pc:spChg>
        <pc:spChg chg="del mod topLvl">
          <ac:chgData name="Judson Santiago" userId="ebb108da2f256286" providerId="LiveId" clId="{ECFEBA23-91D7-4E4F-B593-3B838104AC61}" dt="2022-10-01T19:19:27.453" v="11782" actId="478"/>
          <ac:spMkLst>
            <pc:docMk/>
            <pc:sldMk cId="1946376401" sldId="438"/>
            <ac:spMk id="42" creationId="{B29E581B-D4FE-879A-6F21-30A53D3558F9}"/>
          </ac:spMkLst>
        </pc:spChg>
        <pc:spChg chg="del mod topLvl">
          <ac:chgData name="Judson Santiago" userId="ebb108da2f256286" providerId="LiveId" clId="{ECFEBA23-91D7-4E4F-B593-3B838104AC61}" dt="2022-10-01T19:19:27.453" v="11782" actId="478"/>
          <ac:spMkLst>
            <pc:docMk/>
            <pc:sldMk cId="1946376401" sldId="438"/>
            <ac:spMk id="43" creationId="{DB7A9851-2DE8-B486-68A0-00D1555D04A5}"/>
          </ac:spMkLst>
        </pc:spChg>
        <pc:spChg chg="del mod topLvl">
          <ac:chgData name="Judson Santiago" userId="ebb108da2f256286" providerId="LiveId" clId="{ECFEBA23-91D7-4E4F-B593-3B838104AC61}" dt="2022-10-01T19:19:27.453" v="11782" actId="478"/>
          <ac:spMkLst>
            <pc:docMk/>
            <pc:sldMk cId="1946376401" sldId="438"/>
            <ac:spMk id="44" creationId="{5D62A8DC-2EBB-7599-A18E-CA210DE701DB}"/>
          </ac:spMkLst>
        </pc:spChg>
        <pc:spChg chg="del mod topLvl">
          <ac:chgData name="Judson Santiago" userId="ebb108da2f256286" providerId="LiveId" clId="{ECFEBA23-91D7-4E4F-B593-3B838104AC61}" dt="2022-10-01T19:19:27.453" v="11782" actId="478"/>
          <ac:spMkLst>
            <pc:docMk/>
            <pc:sldMk cId="1946376401" sldId="438"/>
            <ac:spMk id="45" creationId="{9C9C430D-AFAA-A19A-B084-EE38474FF850}"/>
          </ac:spMkLst>
        </pc:spChg>
        <pc:spChg chg="del mod topLvl">
          <ac:chgData name="Judson Santiago" userId="ebb108da2f256286" providerId="LiveId" clId="{ECFEBA23-91D7-4E4F-B593-3B838104AC61}" dt="2022-10-01T19:19:27.453" v="11782" actId="478"/>
          <ac:spMkLst>
            <pc:docMk/>
            <pc:sldMk cId="1946376401" sldId="438"/>
            <ac:spMk id="46" creationId="{345CCE93-F3E7-5E6D-DCE7-85282C981948}"/>
          </ac:spMkLst>
        </pc:spChg>
        <pc:spChg chg="del mod topLvl">
          <ac:chgData name="Judson Santiago" userId="ebb108da2f256286" providerId="LiveId" clId="{ECFEBA23-91D7-4E4F-B593-3B838104AC61}" dt="2022-10-01T19:19:27.453" v="11782" actId="478"/>
          <ac:spMkLst>
            <pc:docMk/>
            <pc:sldMk cId="1946376401" sldId="438"/>
            <ac:spMk id="47" creationId="{5A164C31-D8FD-AE89-9EB9-D69D9F889D0F}"/>
          </ac:spMkLst>
        </pc:spChg>
        <pc:spChg chg="del mod topLvl">
          <ac:chgData name="Judson Santiago" userId="ebb108da2f256286" providerId="LiveId" clId="{ECFEBA23-91D7-4E4F-B593-3B838104AC61}" dt="2022-10-01T19:19:27.453" v="11782" actId="478"/>
          <ac:spMkLst>
            <pc:docMk/>
            <pc:sldMk cId="1946376401" sldId="438"/>
            <ac:spMk id="48" creationId="{0B4CF4D3-8337-49F2-DCC8-1DCB3E6AAB6C}"/>
          </ac:spMkLst>
        </pc:spChg>
        <pc:spChg chg="del mod topLvl">
          <ac:chgData name="Judson Santiago" userId="ebb108da2f256286" providerId="LiveId" clId="{ECFEBA23-91D7-4E4F-B593-3B838104AC61}" dt="2022-10-01T19:19:27.453" v="11782" actId="478"/>
          <ac:spMkLst>
            <pc:docMk/>
            <pc:sldMk cId="1946376401" sldId="438"/>
            <ac:spMk id="49" creationId="{B0133E2F-6418-60E9-6786-255922BF4BDF}"/>
          </ac:spMkLst>
        </pc:spChg>
        <pc:spChg chg="del mod topLvl">
          <ac:chgData name="Judson Santiago" userId="ebb108da2f256286" providerId="LiveId" clId="{ECFEBA23-91D7-4E4F-B593-3B838104AC61}" dt="2022-10-01T19:19:27.453" v="11782" actId="478"/>
          <ac:spMkLst>
            <pc:docMk/>
            <pc:sldMk cId="1946376401" sldId="438"/>
            <ac:spMk id="50" creationId="{49B811E3-4155-0651-6E29-90CA4FA525C4}"/>
          </ac:spMkLst>
        </pc:spChg>
        <pc:spChg chg="del mod topLvl">
          <ac:chgData name="Judson Santiago" userId="ebb108da2f256286" providerId="LiveId" clId="{ECFEBA23-91D7-4E4F-B593-3B838104AC61}" dt="2022-10-01T19:19:27.453" v="11782" actId="478"/>
          <ac:spMkLst>
            <pc:docMk/>
            <pc:sldMk cId="1946376401" sldId="438"/>
            <ac:spMk id="51" creationId="{8D0480E9-E724-C01B-EF8B-24601DFF09A6}"/>
          </ac:spMkLst>
        </pc:spChg>
        <pc:spChg chg="del mod topLvl">
          <ac:chgData name="Judson Santiago" userId="ebb108da2f256286" providerId="LiveId" clId="{ECFEBA23-91D7-4E4F-B593-3B838104AC61}" dt="2022-10-01T19:19:27.453" v="11782" actId="478"/>
          <ac:spMkLst>
            <pc:docMk/>
            <pc:sldMk cId="1946376401" sldId="438"/>
            <ac:spMk id="52" creationId="{98B2E01C-1529-405A-B5B9-8E3C07A7791E}"/>
          </ac:spMkLst>
        </pc:spChg>
        <pc:spChg chg="del mod topLvl">
          <ac:chgData name="Judson Santiago" userId="ebb108da2f256286" providerId="LiveId" clId="{ECFEBA23-91D7-4E4F-B593-3B838104AC61}" dt="2022-10-01T19:19:27.453" v="11782" actId="478"/>
          <ac:spMkLst>
            <pc:docMk/>
            <pc:sldMk cId="1946376401" sldId="438"/>
            <ac:spMk id="53" creationId="{7DCC7A0A-3E25-E1C9-A155-39822A63140B}"/>
          </ac:spMkLst>
        </pc:spChg>
        <pc:spChg chg="del mod topLvl">
          <ac:chgData name="Judson Santiago" userId="ebb108da2f256286" providerId="LiveId" clId="{ECFEBA23-91D7-4E4F-B593-3B838104AC61}" dt="2022-10-01T19:19:27.453" v="11782" actId="478"/>
          <ac:spMkLst>
            <pc:docMk/>
            <pc:sldMk cId="1946376401" sldId="438"/>
            <ac:spMk id="54" creationId="{7665DCA7-5FA8-593B-09EE-7458FC5D7BF7}"/>
          </ac:spMkLst>
        </pc:spChg>
        <pc:spChg chg="del mod topLvl">
          <ac:chgData name="Judson Santiago" userId="ebb108da2f256286" providerId="LiveId" clId="{ECFEBA23-91D7-4E4F-B593-3B838104AC61}" dt="2022-10-01T19:19:27.453" v="11782" actId="478"/>
          <ac:spMkLst>
            <pc:docMk/>
            <pc:sldMk cId="1946376401" sldId="438"/>
            <ac:spMk id="55" creationId="{B4CBE60A-3A4D-3CC6-752F-1DA70CF19501}"/>
          </ac:spMkLst>
        </pc:spChg>
        <pc:spChg chg="del mod topLvl">
          <ac:chgData name="Judson Santiago" userId="ebb108da2f256286" providerId="LiveId" clId="{ECFEBA23-91D7-4E4F-B593-3B838104AC61}" dt="2022-10-01T19:19:27.453" v="11782" actId="478"/>
          <ac:spMkLst>
            <pc:docMk/>
            <pc:sldMk cId="1946376401" sldId="438"/>
            <ac:spMk id="56" creationId="{AFAB38F2-0DEA-B64D-FF80-0B8BE8688411}"/>
          </ac:spMkLst>
        </pc:spChg>
        <pc:spChg chg="del mod topLvl">
          <ac:chgData name="Judson Santiago" userId="ebb108da2f256286" providerId="LiveId" clId="{ECFEBA23-91D7-4E4F-B593-3B838104AC61}" dt="2022-10-01T19:19:27.453" v="11782" actId="478"/>
          <ac:spMkLst>
            <pc:docMk/>
            <pc:sldMk cId="1946376401" sldId="438"/>
            <ac:spMk id="57" creationId="{93F3AC01-6636-EB26-6A95-FEC7077E111D}"/>
          </ac:spMkLst>
        </pc:spChg>
        <pc:spChg chg="del mod topLvl">
          <ac:chgData name="Judson Santiago" userId="ebb108da2f256286" providerId="LiveId" clId="{ECFEBA23-91D7-4E4F-B593-3B838104AC61}" dt="2022-10-01T19:19:27.453" v="11782" actId="478"/>
          <ac:spMkLst>
            <pc:docMk/>
            <pc:sldMk cId="1946376401" sldId="438"/>
            <ac:spMk id="58" creationId="{0FFC043F-6042-6C6D-3A89-5EDECC718B7F}"/>
          </ac:spMkLst>
        </pc:spChg>
        <pc:spChg chg="del mod topLvl">
          <ac:chgData name="Judson Santiago" userId="ebb108da2f256286" providerId="LiveId" clId="{ECFEBA23-91D7-4E4F-B593-3B838104AC61}" dt="2022-10-01T19:19:27.453" v="11782" actId="478"/>
          <ac:spMkLst>
            <pc:docMk/>
            <pc:sldMk cId="1946376401" sldId="438"/>
            <ac:spMk id="59" creationId="{2146A3F6-77D2-F7B7-B6DE-0CD88E147FFD}"/>
          </ac:spMkLst>
        </pc:spChg>
        <pc:spChg chg="del mod topLvl">
          <ac:chgData name="Judson Santiago" userId="ebb108da2f256286" providerId="LiveId" clId="{ECFEBA23-91D7-4E4F-B593-3B838104AC61}" dt="2022-10-01T19:19:25.533" v="11781" actId="478"/>
          <ac:spMkLst>
            <pc:docMk/>
            <pc:sldMk cId="1946376401" sldId="438"/>
            <ac:spMk id="60" creationId="{78A2926E-1096-9574-69F9-AEFBF0490AE6}"/>
          </ac:spMkLst>
        </pc:spChg>
        <pc:spChg chg="del mod topLvl">
          <ac:chgData name="Judson Santiago" userId="ebb108da2f256286" providerId="LiveId" clId="{ECFEBA23-91D7-4E4F-B593-3B838104AC61}" dt="2022-10-01T19:19:25.533" v="11781" actId="478"/>
          <ac:spMkLst>
            <pc:docMk/>
            <pc:sldMk cId="1946376401" sldId="438"/>
            <ac:spMk id="61" creationId="{D10AB14B-DBD6-9CAF-398C-866896020EE8}"/>
          </ac:spMkLst>
        </pc:spChg>
        <pc:grpChg chg="del mod">
          <ac:chgData name="Judson Santiago" userId="ebb108da2f256286" providerId="LiveId" clId="{ECFEBA23-91D7-4E4F-B593-3B838104AC61}" dt="2022-10-01T19:10:08.969" v="11653" actId="478"/>
          <ac:grpSpMkLst>
            <pc:docMk/>
            <pc:sldMk cId="1946376401" sldId="438"/>
            <ac:grpSpMk id="4" creationId="{E3F118C0-B9EC-4A34-A30C-CD11032B452B}"/>
          </ac:grpSpMkLst>
        </pc:grpChg>
        <pc:grpChg chg="add mod">
          <ac:chgData name="Judson Santiago" userId="ebb108da2f256286" providerId="LiveId" clId="{ECFEBA23-91D7-4E4F-B593-3B838104AC61}" dt="2022-10-01T19:19:45.200" v="11784" actId="1076"/>
          <ac:grpSpMkLst>
            <pc:docMk/>
            <pc:sldMk cId="1946376401" sldId="438"/>
            <ac:grpSpMk id="8" creationId="{1CCBBFC0-05C2-F72B-418D-56FBA9E26EED}"/>
          </ac:grpSpMkLst>
        </pc:grpChg>
        <pc:grpChg chg="add del mod">
          <ac:chgData name="Judson Santiago" userId="ebb108da2f256286" providerId="LiveId" clId="{ECFEBA23-91D7-4E4F-B593-3B838104AC61}" dt="2022-10-01T19:19:21.223" v="11780" actId="165"/>
          <ac:grpSpMkLst>
            <pc:docMk/>
            <pc:sldMk cId="1946376401" sldId="438"/>
            <ac:grpSpMk id="11" creationId="{D6BD88FF-2560-FF5E-0053-3A6A42D66B69}"/>
          </ac:grpSpMkLst>
        </pc:grpChg>
        <pc:grpChg chg="add mod">
          <ac:chgData name="Judson Santiago" userId="ebb108da2f256286" providerId="LiveId" clId="{ECFEBA23-91D7-4E4F-B593-3B838104AC61}" dt="2022-10-01T19:19:45.200" v="11784" actId="1076"/>
          <ac:grpSpMkLst>
            <pc:docMk/>
            <pc:sldMk cId="1946376401" sldId="438"/>
            <ac:grpSpMk id="62" creationId="{78C182E4-F5F7-2A4B-CD4B-DDF6C4968CBF}"/>
          </ac:grpSpMkLst>
        </pc:grpChg>
      </pc:sldChg>
      <pc:sldChg chg="modSp add mod modNotesTx">
        <pc:chgData name="Judson Santiago" userId="ebb108da2f256286" providerId="LiveId" clId="{ECFEBA23-91D7-4E4F-B593-3B838104AC61}" dt="2022-09-30T22:59:59.648" v="10558" actId="207"/>
        <pc:sldMkLst>
          <pc:docMk/>
          <pc:sldMk cId="1592905072" sldId="439"/>
        </pc:sldMkLst>
        <pc:spChg chg="mod">
          <ac:chgData name="Judson Santiago" userId="ebb108da2f256286" providerId="LiveId" clId="{ECFEBA23-91D7-4E4F-B593-3B838104AC61}" dt="2022-09-30T22:59:59.648" v="10558" actId="207"/>
          <ac:spMkLst>
            <pc:docMk/>
            <pc:sldMk cId="1592905072" sldId="439"/>
            <ac:spMk id="3" creationId="{8163265F-F642-B522-FF80-F3986EE624E2}"/>
          </ac:spMkLst>
        </pc:spChg>
      </pc:sldChg>
      <pc:sldMasterChg chg="delSp mod">
        <pc:chgData name="Judson Santiago" userId="ebb108da2f256286" providerId="LiveId" clId="{ECFEBA23-91D7-4E4F-B593-3B838104AC61}" dt="2022-10-01T21:31:25.093" v="11816" actId="478"/>
        <pc:sldMasterMkLst>
          <pc:docMk/>
          <pc:sldMasterMk cId="2203841173" sldId="2147483736"/>
        </pc:sldMasterMkLst>
        <pc:grpChg chg="del">
          <ac:chgData name="Judson Santiago" userId="ebb108da2f256286" providerId="LiveId" clId="{ECFEBA23-91D7-4E4F-B593-3B838104AC61}" dt="2022-10-01T21:31:25.093" v="11816" actId="478"/>
          <ac:grpSpMkLst>
            <pc:docMk/>
            <pc:sldMasterMk cId="2203841173" sldId="2147483736"/>
            <ac:grpSpMk id="20" creationId="{11308F01-8E74-BBBF-ACC2-54E338FECDFA}"/>
          </ac:grpSpMkLst>
        </pc:gr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57FC9-8E1D-4A40-BFF1-0E630693B1AB}" type="datetimeFigureOut">
              <a:rPr lang="pt-BR" smtClean="0"/>
              <a:pPr/>
              <a:t>02/10/2022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34A8D-C5BE-432D-90D0-92D67DD437A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29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Criando classes para representar jogos, atletas, pontos, retângulos, etc.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769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7545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360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Uma solução estruturada equivalente seria mais propensa a erros pois a variável topo poderia ser alterada livremente.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07688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https://www.youtube.com/judsan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392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 desses conceitos é o que os cientistas da computação chamam de TAD. Analogia: uma pilha de livros.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4945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Dados ficam encapsulados e podem ser implementados de várias formas. Incluindo estruturas mais complexas como listas encadeadas.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4871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Container seria uma outra generalização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0407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C++11 permite a criação de constantes em classes mas não para fornecer valor para a declaração de outros membros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2515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enumeração define um mapeamento que existe mesmo fora da classe. Defini-lo dentro da classe apenas limita seu escopo.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508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272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645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8495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gradFill rotWithShape="1">
          <a:gsLst>
            <a:gs pos="0">
              <a:schemeClr val="bg1">
                <a:shade val="100000"/>
                <a:satMod val="150000"/>
              </a:schemeClr>
            </a:gs>
            <a:gs pos="40000">
              <a:schemeClr val="bg1">
                <a:shade val="90000"/>
                <a:satMod val="375000"/>
              </a:schemeClr>
            </a:gs>
            <a:gs pos="100000">
              <a:schemeClr val="bg1">
                <a:lumMod val="85000"/>
                <a:lumOff val="1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7D388C9-C7C1-894F-9A81-24402E22B455}"/>
              </a:ext>
            </a:extLst>
          </p:cNvPr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pic>
        <p:nvPicPr>
          <p:cNvPr id="14" name="Picture 3" descr="Rede de tecnologia iluminada em uma tela de fundo escura">
            <a:extLst>
              <a:ext uri="{FF2B5EF4-FFF2-40B4-BE49-F238E27FC236}">
                <a16:creationId xmlns:a16="http://schemas.microsoft.com/office/drawing/2014/main" id="{F91EF6AA-B59B-45ED-AE25-30BF20D6EC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rcRect t="22329"/>
          <a:stretch/>
        </p:blipFill>
        <p:spPr>
          <a:xfrm flipH="1" flipV="1">
            <a:off x="487680" y="-3545"/>
            <a:ext cx="11704320" cy="6858000"/>
          </a:xfrm>
          <a:prstGeom prst="rect">
            <a:avLst/>
          </a:prstGeom>
        </p:spPr>
      </p:pic>
      <p:sp>
        <p:nvSpPr>
          <p:cNvPr id="8" name="Título 7"/>
          <p:cNvSpPr>
            <a:spLocks noGrp="1"/>
          </p:cNvSpPr>
          <p:nvPr>
            <p:ph type="ctrTitle" hasCustomPrompt="1"/>
          </p:nvPr>
        </p:nvSpPr>
        <p:spPr>
          <a:xfrm>
            <a:off x="1219200" y="2462008"/>
            <a:ext cx="10363200" cy="1975104"/>
          </a:xfrm>
        </p:spPr>
        <p:txBody>
          <a:bodyPr/>
          <a:lstStyle>
            <a:lvl1pPr marR="9144" algn="l">
              <a:defRPr sz="8000" b="1" cap="all" spc="0" baseline="0">
                <a:solidFill>
                  <a:schemeClr val="accent3">
                    <a:lumMod val="75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/>
              <a:t>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953248"/>
            <a:ext cx="10363200" cy="1508760"/>
          </a:xfrm>
        </p:spPr>
        <p:txBody>
          <a:bodyPr lIns="100584" t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56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3AAA65D9-AA2F-4799-86FB-8C676F7B1A25}"/>
              </a:ext>
            </a:extLst>
          </p:cNvPr>
          <p:cNvCxnSpPr>
            <a:cxnSpLocks/>
          </p:cNvCxnSpPr>
          <p:nvPr/>
        </p:nvCxnSpPr>
        <p:spPr>
          <a:xfrm>
            <a:off x="18000" y="-3545"/>
            <a:ext cx="0" cy="6861545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50A4E050-9E74-6A82-5AAE-6DF6461D709A}"/>
              </a:ext>
            </a:extLst>
          </p:cNvPr>
          <p:cNvSpPr/>
          <p:nvPr userDrawn="1"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pic>
        <p:nvPicPr>
          <p:cNvPr id="3" name="Picture 3" descr="Rede de tecnologia iluminada em uma tela de fundo escura">
            <a:extLst>
              <a:ext uri="{FF2B5EF4-FFF2-40B4-BE49-F238E27FC236}">
                <a16:creationId xmlns:a16="http://schemas.microsoft.com/office/drawing/2014/main" id="{67713CBA-7FBA-59E9-131E-15AF7F84E4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0000"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rcRect t="22329"/>
          <a:stretch/>
        </p:blipFill>
        <p:spPr>
          <a:xfrm flipH="1" flipV="1">
            <a:off x="487680" y="-3545"/>
            <a:ext cx="11704320" cy="6858000"/>
          </a:xfrm>
          <a:prstGeom prst="rect">
            <a:avLst/>
          </a:prstGeom>
        </p:spPr>
      </p:pic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443A9957-DFDC-70F1-62E4-2CB06C622ED0}"/>
              </a:ext>
            </a:extLst>
          </p:cNvPr>
          <p:cNvCxnSpPr>
            <a:cxnSpLocks/>
          </p:cNvCxnSpPr>
          <p:nvPr userDrawn="1"/>
        </p:nvCxnSpPr>
        <p:spPr>
          <a:xfrm>
            <a:off x="18000" y="-3545"/>
            <a:ext cx="0" cy="6861545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25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12633965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0692134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bg1">
                <a:lumMod val="85000"/>
                <a:lumOff val="1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8693224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53DC915-77D7-4EDF-9B3F-19B210871055}"/>
              </a:ext>
            </a:extLst>
          </p:cNvPr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E41FB2FF-7F9A-4BA1-AA40-8F04AF1B59F9}"/>
              </a:ext>
            </a:extLst>
          </p:cNvPr>
          <p:cNvCxnSpPr>
            <a:cxnSpLocks/>
          </p:cNvCxnSpPr>
          <p:nvPr/>
        </p:nvCxnSpPr>
        <p:spPr>
          <a:xfrm>
            <a:off x="18000" y="-3545"/>
            <a:ext cx="0" cy="6861545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F8582E68-8BBC-908C-6743-305D7C4B76F1}"/>
              </a:ext>
            </a:extLst>
          </p:cNvPr>
          <p:cNvSpPr/>
          <p:nvPr userDrawn="1"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B739AB20-EED1-3FB4-0435-478BDE21113D}"/>
              </a:ext>
            </a:extLst>
          </p:cNvPr>
          <p:cNvCxnSpPr>
            <a:cxnSpLocks/>
          </p:cNvCxnSpPr>
          <p:nvPr userDrawn="1"/>
        </p:nvCxnSpPr>
        <p:spPr>
          <a:xfrm>
            <a:off x="18000" y="-3545"/>
            <a:ext cx="0" cy="6861545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8411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41" r:id="rId3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9.jpe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png"/><Relationship Id="rId15" Type="http://schemas.openxmlformats.org/officeDocument/2006/relationships/image" Target="../media/image2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E5EE7-FE4A-4A47-864C-DEC085BDD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1264" y="1810975"/>
            <a:ext cx="10363200" cy="3033122"/>
          </a:xfrm>
        </p:spPr>
        <p:txBody>
          <a:bodyPr/>
          <a:lstStyle/>
          <a:p>
            <a:r>
              <a:rPr lang="pt-BR" dirty="0"/>
              <a:t>Tipos Abstratos</a:t>
            </a:r>
            <a:br>
              <a:rPr lang="pt-BR" dirty="0"/>
            </a:br>
            <a:r>
              <a:rPr lang="pt-BR" dirty="0"/>
              <a:t>de Dados</a:t>
            </a:r>
            <a:endParaRPr lang="pt-BR" sz="6600" cap="none" dirty="0">
              <a:latin typeface="Consolas" panose="020B0609020204030204" pitchFamily="49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262B07-020E-442B-B138-1CD8DEEC9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199447"/>
            <a:ext cx="10363200" cy="1357285"/>
          </a:xfrm>
        </p:spPr>
        <p:txBody>
          <a:bodyPr>
            <a:normAutofit/>
          </a:bodyPr>
          <a:lstStyle/>
          <a:p>
            <a:r>
              <a:rPr lang="pt-BR" dirty="0"/>
              <a:t>Programação Orientada a Objetos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0ED719F9-F6BA-4D0B-92C1-24C8C72CE235}"/>
              </a:ext>
            </a:extLst>
          </p:cNvPr>
          <p:cNvGrpSpPr/>
          <p:nvPr/>
        </p:nvGrpSpPr>
        <p:grpSpPr>
          <a:xfrm>
            <a:off x="1474653" y="4447297"/>
            <a:ext cx="3508697" cy="1446550"/>
            <a:chOff x="1289721" y="4955245"/>
            <a:chExt cx="3508697" cy="1446550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1F7B0E7F-621A-4203-8C73-470D7F5E0EB5}"/>
                </a:ext>
              </a:extLst>
            </p:cNvPr>
            <p:cNvSpPr txBox="1"/>
            <p:nvPr/>
          </p:nvSpPr>
          <p:spPr>
            <a:xfrm>
              <a:off x="2649863" y="4955245"/>
              <a:ext cx="2148555" cy="14465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8800" b="1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C++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EE5A08CD-6B16-4E89-94DC-054967EDA56D}"/>
                </a:ext>
              </a:extLst>
            </p:cNvPr>
            <p:cNvGrpSpPr/>
            <p:nvPr/>
          </p:nvGrpSpPr>
          <p:grpSpPr>
            <a:xfrm rot="610185">
              <a:off x="1289721" y="4961471"/>
              <a:ext cx="1041673" cy="1220489"/>
              <a:chOff x="2225159" y="3511513"/>
              <a:chExt cx="1041673" cy="1220489"/>
            </a:xfrm>
          </p:grpSpPr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253C5D22-6F4A-4EB9-B4EE-F237819FB6CE}"/>
                  </a:ext>
                </a:extLst>
              </p:cNvPr>
              <p:cNvSpPr txBox="1"/>
              <p:nvPr/>
            </p:nvSpPr>
            <p:spPr>
              <a:xfrm rot="20013576">
                <a:off x="2387214" y="3511513"/>
                <a:ext cx="76815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5400" dirty="0">
                    <a:solidFill>
                      <a:schemeClr val="accent3">
                        <a:lumMod val="75000"/>
                      </a:schemeClr>
                    </a:solidFill>
                    <a:latin typeface="Brush Script MT" panose="03060802040406070304" pitchFamily="66" charset="0"/>
                  </a:rPr>
                  <a:t>em</a:t>
                </a:r>
                <a:endParaRPr lang="pt-BR" sz="3600" dirty="0">
                  <a:solidFill>
                    <a:schemeClr val="accent3">
                      <a:lumMod val="75000"/>
                    </a:schemeClr>
                  </a:solidFill>
                  <a:latin typeface="Brush Script MT" panose="03060802040406070304" pitchFamily="66" charset="0"/>
                </a:endParaRPr>
              </a:p>
            </p:txBody>
          </p:sp>
          <p:sp>
            <p:nvSpPr>
              <p:cNvPr id="8" name="Forma Livre: Forma 8">
                <a:extLst>
                  <a:ext uri="{FF2B5EF4-FFF2-40B4-BE49-F238E27FC236}">
                    <a16:creationId xmlns:a16="http://schemas.microsoft.com/office/drawing/2014/main" id="{58632245-4B20-4474-8F1B-8AC505E2AE36}"/>
                  </a:ext>
                </a:extLst>
              </p:cNvPr>
              <p:cNvSpPr/>
              <p:nvPr/>
            </p:nvSpPr>
            <p:spPr>
              <a:xfrm rot="650691">
                <a:off x="2225159" y="4093957"/>
                <a:ext cx="1041673" cy="638045"/>
              </a:xfrm>
              <a:custGeom>
                <a:avLst/>
                <a:gdLst>
                  <a:gd name="connsiteX0" fmla="*/ 0 w 1150241"/>
                  <a:gd name="connsiteY0" fmla="*/ 285491 h 744760"/>
                  <a:gd name="connsiteX1" fmla="*/ 82752 w 1150241"/>
                  <a:gd name="connsiteY1" fmla="*/ 326867 h 744760"/>
                  <a:gd name="connsiteX2" fmla="*/ 289629 w 1150241"/>
                  <a:gd name="connsiteY2" fmla="*/ 575120 h 744760"/>
                  <a:gd name="connsiteX3" fmla="*/ 372381 w 1150241"/>
                  <a:gd name="connsiteY3" fmla="*/ 744760 h 744760"/>
                  <a:gd name="connsiteX4" fmla="*/ 724073 w 1150241"/>
                  <a:gd name="connsiteY4" fmla="*/ 227565 h 744760"/>
                  <a:gd name="connsiteX5" fmla="*/ 993014 w 1150241"/>
                  <a:gd name="connsiteY5" fmla="*/ 53788 h 744760"/>
                  <a:gd name="connsiteX6" fmla="*/ 1150241 w 1150241"/>
                  <a:gd name="connsiteY6" fmla="*/ 0 h 744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50241" h="744760">
                    <a:moveTo>
                      <a:pt x="0" y="285491"/>
                    </a:moveTo>
                    <a:cubicBezTo>
                      <a:pt x="27584" y="299283"/>
                      <a:pt x="57899" y="308607"/>
                      <a:pt x="82752" y="326867"/>
                    </a:cubicBezTo>
                    <a:cubicBezTo>
                      <a:pt x="190700" y="406175"/>
                      <a:pt x="228974" y="455494"/>
                      <a:pt x="289629" y="575120"/>
                    </a:cubicBezTo>
                    <a:cubicBezTo>
                      <a:pt x="382587" y="758455"/>
                      <a:pt x="304272" y="690274"/>
                      <a:pt x="372381" y="744760"/>
                    </a:cubicBezTo>
                    <a:cubicBezTo>
                      <a:pt x="476228" y="518737"/>
                      <a:pt x="491757" y="454641"/>
                      <a:pt x="724073" y="227565"/>
                    </a:cubicBezTo>
                    <a:cubicBezTo>
                      <a:pt x="800401" y="152959"/>
                      <a:pt x="898863" y="104063"/>
                      <a:pt x="993014" y="53788"/>
                    </a:cubicBezTo>
                    <a:cubicBezTo>
                      <a:pt x="1041875" y="27697"/>
                      <a:pt x="1150241" y="0"/>
                      <a:pt x="1150241" y="0"/>
                    </a:cubicBezTo>
                  </a:path>
                </a:pathLst>
              </a:custGeom>
              <a:noFill/>
              <a:ln w="381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000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5175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Classe Pilha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343472" y="1652394"/>
            <a:ext cx="98650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definição do tipo Item</a:t>
            </a:r>
            <a:b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Item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;</a:t>
            </a:r>
            <a:b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declaração da classe Pilha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Pilha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};                     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limite de itens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Item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itens[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];                       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armazenamento de itens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topo;                              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índice do item no topo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pt-BR" sz="1400" dirty="0">
              <a:solidFill>
                <a:schemeClr val="bg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Pilha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();                               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construtor</a:t>
            </a:r>
          </a:p>
          <a:p>
            <a:b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Vazia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       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verifica se a pilha está vazia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Cheia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       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verifica se a pilha está cheia</a:t>
            </a:r>
          </a:p>
          <a:p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Empilhar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 item);      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adiciona item na pilha                                           </a:t>
            </a:r>
            <a:b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Desempilhar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 item);         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remove item da pilha</a:t>
            </a:r>
            <a:b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pt-BR" sz="14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33424D3-F4A7-473B-8C52-B4B6309A3C87}"/>
              </a:ext>
            </a:extLst>
          </p:cNvPr>
          <p:cNvSpPr txBox="1"/>
          <p:nvPr/>
        </p:nvSpPr>
        <p:spPr>
          <a:xfrm>
            <a:off x="403871" y="6483429"/>
            <a:ext cx="1229216" cy="374571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r>
              <a:rPr lang="pt-BR" dirty="0"/>
              <a:t>» Pilha.h</a:t>
            </a:r>
          </a:p>
        </p:txBody>
      </p:sp>
    </p:spTree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Classe Pilha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343472" y="1812960"/>
            <a:ext cx="3543781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definição da classe Pilha</a:t>
            </a:r>
            <a:b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"Pilha.h"</a:t>
            </a:r>
            <a:b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</a:br>
            <a:endParaRPr lang="pt-BR" sz="1400" dirty="0">
              <a:solidFill>
                <a:schemeClr val="accent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Pilha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Pilha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topo =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Pilha::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Vazia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topo ==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Pilha::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Cheia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topo ==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33424D3-F4A7-473B-8C52-B4B6309A3C87}"/>
              </a:ext>
            </a:extLst>
          </p:cNvPr>
          <p:cNvSpPr txBox="1"/>
          <p:nvPr/>
        </p:nvSpPr>
        <p:spPr>
          <a:xfrm>
            <a:off x="403871" y="6483429"/>
            <a:ext cx="1446425" cy="374571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» Pilha.cpp</a:t>
            </a:r>
          </a:p>
        </p:txBody>
      </p:sp>
      <p:grpSp>
        <p:nvGrpSpPr>
          <p:cNvPr id="72" name="Agrupar 71">
            <a:extLst>
              <a:ext uri="{FF2B5EF4-FFF2-40B4-BE49-F238E27FC236}">
                <a16:creationId xmlns:a16="http://schemas.microsoft.com/office/drawing/2014/main" id="{5C69146A-F397-F89A-AEF3-8F0CA3C9ACA5}"/>
              </a:ext>
            </a:extLst>
          </p:cNvPr>
          <p:cNvGrpSpPr/>
          <p:nvPr/>
        </p:nvGrpSpPr>
        <p:grpSpPr>
          <a:xfrm>
            <a:off x="5966139" y="1001542"/>
            <a:ext cx="3488097" cy="2078587"/>
            <a:chOff x="7529308" y="2404200"/>
            <a:chExt cx="3488097" cy="2078587"/>
          </a:xfrm>
        </p:grpSpPr>
        <p:sp>
          <p:nvSpPr>
            <p:cNvPr id="73" name="Retângulo: Cantos Superiores Arredondados 72">
              <a:extLst>
                <a:ext uri="{FF2B5EF4-FFF2-40B4-BE49-F238E27FC236}">
                  <a16:creationId xmlns:a16="http://schemas.microsoft.com/office/drawing/2014/main" id="{A2E0475B-3CCC-D5A0-EC4C-B46A9BBD410F}"/>
                </a:ext>
              </a:extLst>
            </p:cNvPr>
            <p:cNvSpPr/>
            <p:nvPr/>
          </p:nvSpPr>
          <p:spPr>
            <a:xfrm>
              <a:off x="7529308" y="2404200"/>
              <a:ext cx="3488097" cy="2078587"/>
            </a:xfrm>
            <a:prstGeom prst="round2SameRect">
              <a:avLst>
                <a:gd name="adj1" fmla="val 7981"/>
                <a:gd name="adj2" fmla="val 8081"/>
              </a:avLst>
            </a:prstGeom>
            <a:solidFill>
              <a:schemeClr val="accent6">
                <a:lumMod val="75000"/>
                <a:alpha val="5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4" name="CaixaDeTexto 73">
              <a:extLst>
                <a:ext uri="{FF2B5EF4-FFF2-40B4-BE49-F238E27FC236}">
                  <a16:creationId xmlns:a16="http://schemas.microsoft.com/office/drawing/2014/main" id="{33D4C32C-07B8-F372-F844-B503E0A10DF2}"/>
                </a:ext>
              </a:extLst>
            </p:cNvPr>
            <p:cNvSpPr txBox="1"/>
            <p:nvPr/>
          </p:nvSpPr>
          <p:spPr>
            <a:xfrm>
              <a:off x="7658664" y="2535242"/>
              <a:ext cx="3251694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class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Pilha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private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enum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{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MAX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 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}; </a:t>
              </a:r>
            </a:p>
            <a:p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Item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itens[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MAX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]; </a:t>
              </a: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topo;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};</a:t>
              </a:r>
              <a:endParaRPr lang="pt-BR" sz="14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5" name="Agrupar 74">
            <a:extLst>
              <a:ext uri="{FF2B5EF4-FFF2-40B4-BE49-F238E27FC236}">
                <a16:creationId xmlns:a16="http://schemas.microsoft.com/office/drawing/2014/main" id="{CC421132-3471-A3B2-ECB9-9C3427481AEE}"/>
              </a:ext>
            </a:extLst>
          </p:cNvPr>
          <p:cNvGrpSpPr/>
          <p:nvPr/>
        </p:nvGrpSpPr>
        <p:grpSpPr>
          <a:xfrm>
            <a:off x="5924035" y="3591279"/>
            <a:ext cx="5011498" cy="2793943"/>
            <a:chOff x="5754536" y="3537753"/>
            <a:chExt cx="5011498" cy="2793943"/>
          </a:xfrm>
        </p:grpSpPr>
        <p:sp>
          <p:nvSpPr>
            <p:cNvPr id="76" name="Seta: para Baixo 75">
              <a:extLst>
                <a:ext uri="{FF2B5EF4-FFF2-40B4-BE49-F238E27FC236}">
                  <a16:creationId xmlns:a16="http://schemas.microsoft.com/office/drawing/2014/main" id="{E2056616-06BF-6026-4970-7430B6368E3E}"/>
                </a:ext>
              </a:extLst>
            </p:cNvPr>
            <p:cNvSpPr/>
            <p:nvPr/>
          </p:nvSpPr>
          <p:spPr>
            <a:xfrm>
              <a:off x="5855131" y="3906548"/>
              <a:ext cx="326391" cy="367765"/>
            </a:xfrm>
            <a:prstGeom prst="downArrow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CaixaDeTexto 76">
              <a:extLst>
                <a:ext uri="{FF2B5EF4-FFF2-40B4-BE49-F238E27FC236}">
                  <a16:creationId xmlns:a16="http://schemas.microsoft.com/office/drawing/2014/main" id="{BD0FBC8F-D47E-F51B-2A62-4986ED8D1D82}"/>
                </a:ext>
              </a:extLst>
            </p:cNvPr>
            <p:cNvSpPr txBox="1"/>
            <p:nvPr/>
          </p:nvSpPr>
          <p:spPr>
            <a:xfrm>
              <a:off x="5886719" y="397719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D454F1A6-EBB6-E0F9-0EC3-04152194559F}"/>
                </a:ext>
              </a:extLst>
            </p:cNvPr>
            <p:cNvSpPr txBox="1"/>
            <p:nvPr/>
          </p:nvSpPr>
          <p:spPr>
            <a:xfrm>
              <a:off x="5754536" y="3537753"/>
              <a:ext cx="5275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topo</a:t>
              </a:r>
            </a:p>
          </p:txBody>
        </p:sp>
        <p:sp>
          <p:nvSpPr>
            <p:cNvPr id="79" name="Retângulo: Cantos Arredondados 78">
              <a:extLst>
                <a:ext uri="{FF2B5EF4-FFF2-40B4-BE49-F238E27FC236}">
                  <a16:creationId xmlns:a16="http://schemas.microsoft.com/office/drawing/2014/main" id="{9FA0ED4B-0509-A302-A868-F69167E78B30}"/>
                </a:ext>
              </a:extLst>
            </p:cNvPr>
            <p:cNvSpPr/>
            <p:nvPr/>
          </p:nvSpPr>
          <p:spPr>
            <a:xfrm>
              <a:off x="5796640" y="4266794"/>
              <a:ext cx="3728005" cy="448252"/>
            </a:xfrm>
            <a:prstGeom prst="roundRect">
              <a:avLst/>
            </a:prstGeom>
            <a:solidFill>
              <a:schemeClr val="accent6">
                <a:lumMod val="7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80" name="Retângulo: Cantos Arredondados 79">
              <a:extLst>
                <a:ext uri="{FF2B5EF4-FFF2-40B4-BE49-F238E27FC236}">
                  <a16:creationId xmlns:a16="http://schemas.microsoft.com/office/drawing/2014/main" id="{FA4C86FA-20BF-E19B-190C-76A741601E92}"/>
                </a:ext>
              </a:extLst>
            </p:cNvPr>
            <p:cNvSpPr/>
            <p:nvPr/>
          </p:nvSpPr>
          <p:spPr>
            <a:xfrm>
              <a:off x="5855131" y="4307038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87C962A2-6909-9C77-7D21-08F59AB2EF2F}"/>
                </a:ext>
              </a:extLst>
            </p:cNvPr>
            <p:cNvSpPr txBox="1"/>
            <p:nvPr/>
          </p:nvSpPr>
          <p:spPr>
            <a:xfrm>
              <a:off x="10172807" y="4337032"/>
              <a:ext cx="5625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Vazia</a:t>
              </a:r>
            </a:p>
          </p:txBody>
        </p:sp>
        <p:sp>
          <p:nvSpPr>
            <p:cNvPr id="82" name="CaixaDeTexto 81">
              <a:extLst>
                <a:ext uri="{FF2B5EF4-FFF2-40B4-BE49-F238E27FC236}">
                  <a16:creationId xmlns:a16="http://schemas.microsoft.com/office/drawing/2014/main" id="{FAD46CF6-668F-4559-F6DE-F23E42965B0A}"/>
                </a:ext>
              </a:extLst>
            </p:cNvPr>
            <p:cNvSpPr txBox="1"/>
            <p:nvPr/>
          </p:nvSpPr>
          <p:spPr>
            <a:xfrm>
              <a:off x="10172602" y="5278139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Cheia</a:t>
              </a:r>
            </a:p>
          </p:txBody>
        </p:sp>
        <p:sp>
          <p:nvSpPr>
            <p:cNvPr id="83" name="CaixaDeTexto 82">
              <a:extLst>
                <a:ext uri="{FF2B5EF4-FFF2-40B4-BE49-F238E27FC236}">
                  <a16:creationId xmlns:a16="http://schemas.microsoft.com/office/drawing/2014/main" id="{3F703245-3959-A2A4-836A-693A5210F3C6}"/>
                </a:ext>
              </a:extLst>
            </p:cNvPr>
            <p:cNvSpPr txBox="1"/>
            <p:nvPr/>
          </p:nvSpPr>
          <p:spPr>
            <a:xfrm>
              <a:off x="6252118" y="397719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6"/>
                  </a:solidFill>
                </a:rPr>
                <a:t>1</a:t>
              </a:r>
            </a:p>
          </p:txBody>
        </p:sp>
        <p:sp>
          <p:nvSpPr>
            <p:cNvPr id="84" name="CaixaDeTexto 83">
              <a:extLst>
                <a:ext uri="{FF2B5EF4-FFF2-40B4-BE49-F238E27FC236}">
                  <a16:creationId xmlns:a16="http://schemas.microsoft.com/office/drawing/2014/main" id="{E4AC7F05-2B27-2339-DDE5-640B88D60939}"/>
                </a:ext>
              </a:extLst>
            </p:cNvPr>
            <p:cNvSpPr txBox="1"/>
            <p:nvPr/>
          </p:nvSpPr>
          <p:spPr>
            <a:xfrm>
              <a:off x="6617517" y="397719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6"/>
                  </a:solidFill>
                </a:rPr>
                <a:t>2</a:t>
              </a:r>
            </a:p>
          </p:txBody>
        </p:sp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FB38057F-BC38-A7AA-06BD-D948FE19BCCB}"/>
                </a:ext>
              </a:extLst>
            </p:cNvPr>
            <p:cNvSpPr txBox="1"/>
            <p:nvPr/>
          </p:nvSpPr>
          <p:spPr>
            <a:xfrm>
              <a:off x="6982916" y="397719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6"/>
                  </a:solidFill>
                </a:rPr>
                <a:t>3</a:t>
              </a:r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D58A9877-23AD-D489-665E-A7B3BB8AFD57}"/>
                </a:ext>
              </a:extLst>
            </p:cNvPr>
            <p:cNvSpPr txBox="1"/>
            <p:nvPr/>
          </p:nvSpPr>
          <p:spPr>
            <a:xfrm>
              <a:off x="7348315" y="397719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6"/>
                  </a:solidFill>
                </a:rPr>
                <a:t>4</a:t>
              </a:r>
            </a:p>
          </p:txBody>
        </p:sp>
        <p:sp>
          <p:nvSpPr>
            <p:cNvPr id="87" name="Retângulo: Cantos Arredondados 86">
              <a:extLst>
                <a:ext uri="{FF2B5EF4-FFF2-40B4-BE49-F238E27FC236}">
                  <a16:creationId xmlns:a16="http://schemas.microsoft.com/office/drawing/2014/main" id="{9A60633F-D70E-67E9-4B55-5D6186EC0198}"/>
                </a:ext>
              </a:extLst>
            </p:cNvPr>
            <p:cNvSpPr/>
            <p:nvPr/>
          </p:nvSpPr>
          <p:spPr>
            <a:xfrm>
              <a:off x="6220029" y="4307038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88" name="Retângulo: Cantos Arredondados 87">
              <a:extLst>
                <a:ext uri="{FF2B5EF4-FFF2-40B4-BE49-F238E27FC236}">
                  <a16:creationId xmlns:a16="http://schemas.microsoft.com/office/drawing/2014/main" id="{33FCBBA2-90D7-C4D1-5336-F1DDFD78E9BD}"/>
                </a:ext>
              </a:extLst>
            </p:cNvPr>
            <p:cNvSpPr/>
            <p:nvPr/>
          </p:nvSpPr>
          <p:spPr>
            <a:xfrm>
              <a:off x="6584927" y="4307038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89" name="Retângulo: Cantos Arredondados 88">
              <a:extLst>
                <a:ext uri="{FF2B5EF4-FFF2-40B4-BE49-F238E27FC236}">
                  <a16:creationId xmlns:a16="http://schemas.microsoft.com/office/drawing/2014/main" id="{E61E0D93-DE26-C6B3-39DB-774DAA1537B8}"/>
                </a:ext>
              </a:extLst>
            </p:cNvPr>
            <p:cNvSpPr/>
            <p:nvPr/>
          </p:nvSpPr>
          <p:spPr>
            <a:xfrm>
              <a:off x="6949825" y="4307038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90" name="Retângulo: Cantos Arredondados 89">
              <a:extLst>
                <a:ext uri="{FF2B5EF4-FFF2-40B4-BE49-F238E27FC236}">
                  <a16:creationId xmlns:a16="http://schemas.microsoft.com/office/drawing/2014/main" id="{5E0BE4B3-297D-CC54-0162-63315A97FEDE}"/>
                </a:ext>
              </a:extLst>
            </p:cNvPr>
            <p:cNvSpPr/>
            <p:nvPr/>
          </p:nvSpPr>
          <p:spPr>
            <a:xfrm>
              <a:off x="7314723" y="4307038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91" name="Retângulo: Cantos Arredondados 90">
              <a:extLst>
                <a:ext uri="{FF2B5EF4-FFF2-40B4-BE49-F238E27FC236}">
                  <a16:creationId xmlns:a16="http://schemas.microsoft.com/office/drawing/2014/main" id="{8971D23C-F862-89E7-CDC3-4B5AF21F4762}"/>
                </a:ext>
              </a:extLst>
            </p:cNvPr>
            <p:cNvSpPr/>
            <p:nvPr/>
          </p:nvSpPr>
          <p:spPr>
            <a:xfrm>
              <a:off x="7679621" y="4307038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92" name="Retângulo: Cantos Arredondados 91">
              <a:extLst>
                <a:ext uri="{FF2B5EF4-FFF2-40B4-BE49-F238E27FC236}">
                  <a16:creationId xmlns:a16="http://schemas.microsoft.com/office/drawing/2014/main" id="{6504E647-4EE1-09A1-AABA-DFC2854AE61F}"/>
                </a:ext>
              </a:extLst>
            </p:cNvPr>
            <p:cNvSpPr/>
            <p:nvPr/>
          </p:nvSpPr>
          <p:spPr>
            <a:xfrm>
              <a:off x="8044519" y="4307038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93" name="Retângulo: Cantos Arredondados 92">
              <a:extLst>
                <a:ext uri="{FF2B5EF4-FFF2-40B4-BE49-F238E27FC236}">
                  <a16:creationId xmlns:a16="http://schemas.microsoft.com/office/drawing/2014/main" id="{8936F005-2C5A-F3C5-C33A-5ADB75333A35}"/>
                </a:ext>
              </a:extLst>
            </p:cNvPr>
            <p:cNvSpPr/>
            <p:nvPr/>
          </p:nvSpPr>
          <p:spPr>
            <a:xfrm>
              <a:off x="8409417" y="4307038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94" name="Retângulo: Cantos Arredondados 93">
              <a:extLst>
                <a:ext uri="{FF2B5EF4-FFF2-40B4-BE49-F238E27FC236}">
                  <a16:creationId xmlns:a16="http://schemas.microsoft.com/office/drawing/2014/main" id="{7831662A-E989-0AA2-5E06-23B7FE7B4F65}"/>
                </a:ext>
              </a:extLst>
            </p:cNvPr>
            <p:cNvSpPr/>
            <p:nvPr/>
          </p:nvSpPr>
          <p:spPr>
            <a:xfrm>
              <a:off x="8774315" y="4307038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95" name="Retângulo: Cantos Arredondados 94">
              <a:extLst>
                <a:ext uri="{FF2B5EF4-FFF2-40B4-BE49-F238E27FC236}">
                  <a16:creationId xmlns:a16="http://schemas.microsoft.com/office/drawing/2014/main" id="{D2B8683F-E50F-52D4-7E42-7DE2842E3F78}"/>
                </a:ext>
              </a:extLst>
            </p:cNvPr>
            <p:cNvSpPr/>
            <p:nvPr/>
          </p:nvSpPr>
          <p:spPr>
            <a:xfrm>
              <a:off x="9139212" y="4307038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96" name="CaixaDeTexto 95">
              <a:extLst>
                <a:ext uri="{FF2B5EF4-FFF2-40B4-BE49-F238E27FC236}">
                  <a16:creationId xmlns:a16="http://schemas.microsoft.com/office/drawing/2014/main" id="{624EB8AA-88C9-7009-BAB9-EA9898C5FCF0}"/>
                </a:ext>
              </a:extLst>
            </p:cNvPr>
            <p:cNvSpPr txBox="1"/>
            <p:nvPr/>
          </p:nvSpPr>
          <p:spPr>
            <a:xfrm>
              <a:off x="7713714" y="397719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6"/>
                  </a:solidFill>
                </a:rPr>
                <a:t>5</a:t>
              </a:r>
            </a:p>
          </p:txBody>
        </p:sp>
        <p:sp>
          <p:nvSpPr>
            <p:cNvPr id="97" name="CaixaDeTexto 96">
              <a:extLst>
                <a:ext uri="{FF2B5EF4-FFF2-40B4-BE49-F238E27FC236}">
                  <a16:creationId xmlns:a16="http://schemas.microsoft.com/office/drawing/2014/main" id="{1C82FE63-C8F7-5CDB-2C08-2D73A24958B2}"/>
                </a:ext>
              </a:extLst>
            </p:cNvPr>
            <p:cNvSpPr txBox="1"/>
            <p:nvPr/>
          </p:nvSpPr>
          <p:spPr>
            <a:xfrm>
              <a:off x="8079113" y="397719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6"/>
                  </a:solidFill>
                </a:rPr>
                <a:t>6</a:t>
              </a:r>
            </a:p>
          </p:txBody>
        </p:sp>
        <p:sp>
          <p:nvSpPr>
            <p:cNvPr id="98" name="CaixaDeTexto 97">
              <a:extLst>
                <a:ext uri="{FF2B5EF4-FFF2-40B4-BE49-F238E27FC236}">
                  <a16:creationId xmlns:a16="http://schemas.microsoft.com/office/drawing/2014/main" id="{86869678-7B59-88C9-D8AB-AAC6153431D2}"/>
                </a:ext>
              </a:extLst>
            </p:cNvPr>
            <p:cNvSpPr txBox="1"/>
            <p:nvPr/>
          </p:nvSpPr>
          <p:spPr>
            <a:xfrm>
              <a:off x="8444512" y="397719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6"/>
                  </a:solidFill>
                </a:rPr>
                <a:t>7</a:t>
              </a:r>
            </a:p>
          </p:txBody>
        </p:sp>
        <p:sp>
          <p:nvSpPr>
            <p:cNvPr id="99" name="CaixaDeTexto 98">
              <a:extLst>
                <a:ext uri="{FF2B5EF4-FFF2-40B4-BE49-F238E27FC236}">
                  <a16:creationId xmlns:a16="http://schemas.microsoft.com/office/drawing/2014/main" id="{866C5668-4D69-7E68-AE8C-0EFBB7945B09}"/>
                </a:ext>
              </a:extLst>
            </p:cNvPr>
            <p:cNvSpPr txBox="1"/>
            <p:nvPr/>
          </p:nvSpPr>
          <p:spPr>
            <a:xfrm>
              <a:off x="8809911" y="397719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6"/>
                  </a:solidFill>
                </a:rPr>
                <a:t>8</a:t>
              </a:r>
            </a:p>
          </p:txBody>
        </p:sp>
        <p:sp>
          <p:nvSpPr>
            <p:cNvPr id="100" name="CaixaDeTexto 99">
              <a:extLst>
                <a:ext uri="{FF2B5EF4-FFF2-40B4-BE49-F238E27FC236}">
                  <a16:creationId xmlns:a16="http://schemas.microsoft.com/office/drawing/2014/main" id="{493A6F43-3760-0BCA-EB46-6DC3890F31C6}"/>
                </a:ext>
              </a:extLst>
            </p:cNvPr>
            <p:cNvSpPr txBox="1"/>
            <p:nvPr/>
          </p:nvSpPr>
          <p:spPr>
            <a:xfrm>
              <a:off x="9175311" y="397719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6"/>
                  </a:solidFill>
                </a:rPr>
                <a:t>9</a:t>
              </a:r>
            </a:p>
          </p:txBody>
        </p:sp>
        <p:sp>
          <p:nvSpPr>
            <p:cNvPr id="101" name="Retângulo: Cantos Arredondados 100">
              <a:extLst>
                <a:ext uri="{FF2B5EF4-FFF2-40B4-BE49-F238E27FC236}">
                  <a16:creationId xmlns:a16="http://schemas.microsoft.com/office/drawing/2014/main" id="{97FFD13E-03E6-FC9C-23AC-BFC46DF5B4D5}"/>
                </a:ext>
              </a:extLst>
            </p:cNvPr>
            <p:cNvSpPr/>
            <p:nvPr/>
          </p:nvSpPr>
          <p:spPr>
            <a:xfrm>
              <a:off x="5796640" y="5207901"/>
              <a:ext cx="3728005" cy="448252"/>
            </a:xfrm>
            <a:prstGeom prst="roundRect">
              <a:avLst/>
            </a:prstGeom>
            <a:solidFill>
              <a:schemeClr val="accent6">
                <a:lumMod val="7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102" name="Retângulo: Cantos Arredondados 101">
              <a:extLst>
                <a:ext uri="{FF2B5EF4-FFF2-40B4-BE49-F238E27FC236}">
                  <a16:creationId xmlns:a16="http://schemas.microsoft.com/office/drawing/2014/main" id="{C3B5FBAC-471B-1753-615D-E1C83F7E8F6E}"/>
                </a:ext>
              </a:extLst>
            </p:cNvPr>
            <p:cNvSpPr/>
            <p:nvPr/>
          </p:nvSpPr>
          <p:spPr>
            <a:xfrm>
              <a:off x="5855131" y="5248145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F</a:t>
              </a:r>
            </a:p>
          </p:txBody>
        </p:sp>
        <p:sp>
          <p:nvSpPr>
            <p:cNvPr id="103" name="CaixaDeTexto 102">
              <a:extLst>
                <a:ext uri="{FF2B5EF4-FFF2-40B4-BE49-F238E27FC236}">
                  <a16:creationId xmlns:a16="http://schemas.microsoft.com/office/drawing/2014/main" id="{2A6DB570-54F8-DBDF-4371-0E17D31BC554}"/>
                </a:ext>
              </a:extLst>
            </p:cNvPr>
            <p:cNvSpPr txBox="1"/>
            <p:nvPr/>
          </p:nvSpPr>
          <p:spPr>
            <a:xfrm>
              <a:off x="5886719" y="49183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6"/>
                  </a:solidFill>
                </a:rPr>
                <a:t>0</a:t>
              </a:r>
            </a:p>
          </p:txBody>
        </p:sp>
        <p:sp>
          <p:nvSpPr>
            <p:cNvPr id="104" name="CaixaDeTexto 103">
              <a:extLst>
                <a:ext uri="{FF2B5EF4-FFF2-40B4-BE49-F238E27FC236}">
                  <a16:creationId xmlns:a16="http://schemas.microsoft.com/office/drawing/2014/main" id="{BCFD62D7-A571-F6A3-FF3F-293BEDADA4EE}"/>
                </a:ext>
              </a:extLst>
            </p:cNvPr>
            <p:cNvSpPr txBox="1"/>
            <p:nvPr/>
          </p:nvSpPr>
          <p:spPr>
            <a:xfrm>
              <a:off x="6252118" y="49183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6"/>
                  </a:solidFill>
                </a:rPr>
                <a:t>1</a:t>
              </a:r>
            </a:p>
          </p:txBody>
        </p:sp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CB91582A-55B7-1D63-0456-7239DBA4B1C0}"/>
                </a:ext>
              </a:extLst>
            </p:cNvPr>
            <p:cNvSpPr txBox="1"/>
            <p:nvPr/>
          </p:nvSpPr>
          <p:spPr>
            <a:xfrm>
              <a:off x="6617517" y="49183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6"/>
                  </a:solidFill>
                </a:rPr>
                <a:t>2</a:t>
              </a:r>
            </a:p>
          </p:txBody>
        </p:sp>
        <p:sp>
          <p:nvSpPr>
            <p:cNvPr id="106" name="CaixaDeTexto 105">
              <a:extLst>
                <a:ext uri="{FF2B5EF4-FFF2-40B4-BE49-F238E27FC236}">
                  <a16:creationId xmlns:a16="http://schemas.microsoft.com/office/drawing/2014/main" id="{F7334A63-2AF4-1F2A-7ED2-3F32790A61AE}"/>
                </a:ext>
              </a:extLst>
            </p:cNvPr>
            <p:cNvSpPr txBox="1"/>
            <p:nvPr/>
          </p:nvSpPr>
          <p:spPr>
            <a:xfrm>
              <a:off x="6982916" y="49183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6"/>
                  </a:solidFill>
                </a:rPr>
                <a:t>3</a:t>
              </a:r>
            </a:p>
          </p:txBody>
        </p:sp>
        <p:sp>
          <p:nvSpPr>
            <p:cNvPr id="107" name="CaixaDeTexto 106">
              <a:extLst>
                <a:ext uri="{FF2B5EF4-FFF2-40B4-BE49-F238E27FC236}">
                  <a16:creationId xmlns:a16="http://schemas.microsoft.com/office/drawing/2014/main" id="{C3C46FF6-F0CD-44E2-D244-61B192F443F2}"/>
                </a:ext>
              </a:extLst>
            </p:cNvPr>
            <p:cNvSpPr txBox="1"/>
            <p:nvPr/>
          </p:nvSpPr>
          <p:spPr>
            <a:xfrm>
              <a:off x="7348315" y="49183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6"/>
                  </a:solidFill>
                </a:rPr>
                <a:t>4</a:t>
              </a:r>
            </a:p>
          </p:txBody>
        </p:sp>
        <p:sp>
          <p:nvSpPr>
            <p:cNvPr id="108" name="Retângulo: Cantos Arredondados 107">
              <a:extLst>
                <a:ext uri="{FF2B5EF4-FFF2-40B4-BE49-F238E27FC236}">
                  <a16:creationId xmlns:a16="http://schemas.microsoft.com/office/drawing/2014/main" id="{92F52F84-E767-F288-7841-DF690E967D1D}"/>
                </a:ext>
              </a:extLst>
            </p:cNvPr>
            <p:cNvSpPr/>
            <p:nvPr/>
          </p:nvSpPr>
          <p:spPr>
            <a:xfrm>
              <a:off x="6220029" y="5248145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J</a:t>
              </a:r>
            </a:p>
          </p:txBody>
        </p:sp>
        <p:sp>
          <p:nvSpPr>
            <p:cNvPr id="109" name="Retângulo: Cantos Arredondados 108">
              <a:extLst>
                <a:ext uri="{FF2B5EF4-FFF2-40B4-BE49-F238E27FC236}">
                  <a16:creationId xmlns:a16="http://schemas.microsoft.com/office/drawing/2014/main" id="{F1445810-287D-69B1-588D-6F2FA3635E6A}"/>
                </a:ext>
              </a:extLst>
            </p:cNvPr>
            <p:cNvSpPr/>
            <p:nvPr/>
          </p:nvSpPr>
          <p:spPr>
            <a:xfrm>
              <a:off x="6584927" y="5248145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E</a:t>
              </a:r>
            </a:p>
          </p:txBody>
        </p:sp>
        <p:sp>
          <p:nvSpPr>
            <p:cNvPr id="110" name="Retângulo: Cantos Arredondados 109">
              <a:extLst>
                <a:ext uri="{FF2B5EF4-FFF2-40B4-BE49-F238E27FC236}">
                  <a16:creationId xmlns:a16="http://schemas.microsoft.com/office/drawing/2014/main" id="{4ADEC4E7-EF40-475A-A883-2B8906BE1E0C}"/>
                </a:ext>
              </a:extLst>
            </p:cNvPr>
            <p:cNvSpPr/>
            <p:nvPr/>
          </p:nvSpPr>
          <p:spPr>
            <a:xfrm>
              <a:off x="6949825" y="5248145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B</a:t>
              </a:r>
            </a:p>
          </p:txBody>
        </p:sp>
        <p:sp>
          <p:nvSpPr>
            <p:cNvPr id="111" name="Retângulo: Cantos Arredondados 110">
              <a:extLst>
                <a:ext uri="{FF2B5EF4-FFF2-40B4-BE49-F238E27FC236}">
                  <a16:creationId xmlns:a16="http://schemas.microsoft.com/office/drawing/2014/main" id="{32006D4A-9D76-765C-31AA-257B79BA4929}"/>
                </a:ext>
              </a:extLst>
            </p:cNvPr>
            <p:cNvSpPr/>
            <p:nvPr/>
          </p:nvSpPr>
          <p:spPr>
            <a:xfrm>
              <a:off x="7314723" y="5248145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D</a:t>
              </a:r>
            </a:p>
          </p:txBody>
        </p:sp>
        <p:sp>
          <p:nvSpPr>
            <p:cNvPr id="112" name="Retângulo: Cantos Arredondados 111">
              <a:extLst>
                <a:ext uri="{FF2B5EF4-FFF2-40B4-BE49-F238E27FC236}">
                  <a16:creationId xmlns:a16="http://schemas.microsoft.com/office/drawing/2014/main" id="{662BDD45-C5AF-5802-71F9-E467050874B4}"/>
                </a:ext>
              </a:extLst>
            </p:cNvPr>
            <p:cNvSpPr/>
            <p:nvPr/>
          </p:nvSpPr>
          <p:spPr>
            <a:xfrm>
              <a:off x="7679621" y="5248145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C</a:t>
              </a:r>
            </a:p>
          </p:txBody>
        </p:sp>
        <p:sp>
          <p:nvSpPr>
            <p:cNvPr id="113" name="Retângulo: Cantos Arredondados 112">
              <a:extLst>
                <a:ext uri="{FF2B5EF4-FFF2-40B4-BE49-F238E27FC236}">
                  <a16:creationId xmlns:a16="http://schemas.microsoft.com/office/drawing/2014/main" id="{A76330DD-B126-E348-9C4C-533B0EF5A63E}"/>
                </a:ext>
              </a:extLst>
            </p:cNvPr>
            <p:cNvSpPr/>
            <p:nvPr/>
          </p:nvSpPr>
          <p:spPr>
            <a:xfrm>
              <a:off x="8044519" y="5248145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I</a:t>
              </a:r>
            </a:p>
          </p:txBody>
        </p:sp>
        <p:sp>
          <p:nvSpPr>
            <p:cNvPr id="114" name="Retângulo: Cantos Arredondados 113">
              <a:extLst>
                <a:ext uri="{FF2B5EF4-FFF2-40B4-BE49-F238E27FC236}">
                  <a16:creationId xmlns:a16="http://schemas.microsoft.com/office/drawing/2014/main" id="{B227B2D6-72CE-711E-84A4-DC5CEBC2C5CB}"/>
                </a:ext>
              </a:extLst>
            </p:cNvPr>
            <p:cNvSpPr/>
            <p:nvPr/>
          </p:nvSpPr>
          <p:spPr>
            <a:xfrm>
              <a:off x="8409417" y="5248145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A</a:t>
              </a:r>
            </a:p>
          </p:txBody>
        </p:sp>
        <p:sp>
          <p:nvSpPr>
            <p:cNvPr id="115" name="Retângulo: Cantos Arredondados 114">
              <a:extLst>
                <a:ext uri="{FF2B5EF4-FFF2-40B4-BE49-F238E27FC236}">
                  <a16:creationId xmlns:a16="http://schemas.microsoft.com/office/drawing/2014/main" id="{AEADF283-0925-909E-FB42-3F618215D4E8}"/>
                </a:ext>
              </a:extLst>
            </p:cNvPr>
            <p:cNvSpPr/>
            <p:nvPr/>
          </p:nvSpPr>
          <p:spPr>
            <a:xfrm>
              <a:off x="8774315" y="5248145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H</a:t>
              </a:r>
            </a:p>
          </p:txBody>
        </p:sp>
        <p:sp>
          <p:nvSpPr>
            <p:cNvPr id="116" name="Retângulo: Cantos Arredondados 115">
              <a:extLst>
                <a:ext uri="{FF2B5EF4-FFF2-40B4-BE49-F238E27FC236}">
                  <a16:creationId xmlns:a16="http://schemas.microsoft.com/office/drawing/2014/main" id="{66F92CBC-A019-59A6-CFF9-64AFE4D4C960}"/>
                </a:ext>
              </a:extLst>
            </p:cNvPr>
            <p:cNvSpPr/>
            <p:nvPr/>
          </p:nvSpPr>
          <p:spPr>
            <a:xfrm>
              <a:off x="9139212" y="5248145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G</a:t>
              </a:r>
            </a:p>
          </p:txBody>
        </p:sp>
        <p:sp>
          <p:nvSpPr>
            <p:cNvPr id="117" name="CaixaDeTexto 116">
              <a:extLst>
                <a:ext uri="{FF2B5EF4-FFF2-40B4-BE49-F238E27FC236}">
                  <a16:creationId xmlns:a16="http://schemas.microsoft.com/office/drawing/2014/main" id="{3642CDA3-7B8A-21C8-CE9D-4D77619FDD9B}"/>
                </a:ext>
              </a:extLst>
            </p:cNvPr>
            <p:cNvSpPr txBox="1"/>
            <p:nvPr/>
          </p:nvSpPr>
          <p:spPr>
            <a:xfrm>
              <a:off x="7713714" y="49183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6"/>
                  </a:solidFill>
                </a:rPr>
                <a:t>5</a:t>
              </a:r>
            </a:p>
          </p:txBody>
        </p:sp>
        <p:sp>
          <p:nvSpPr>
            <p:cNvPr id="118" name="CaixaDeTexto 117">
              <a:extLst>
                <a:ext uri="{FF2B5EF4-FFF2-40B4-BE49-F238E27FC236}">
                  <a16:creationId xmlns:a16="http://schemas.microsoft.com/office/drawing/2014/main" id="{2EF1A0BF-33F9-5D65-D294-888D8D57EFD3}"/>
                </a:ext>
              </a:extLst>
            </p:cNvPr>
            <p:cNvSpPr txBox="1"/>
            <p:nvPr/>
          </p:nvSpPr>
          <p:spPr>
            <a:xfrm>
              <a:off x="8079113" y="49183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6"/>
                  </a:solidFill>
                </a:rPr>
                <a:t>6</a:t>
              </a:r>
            </a:p>
          </p:txBody>
        </p:sp>
        <p:sp>
          <p:nvSpPr>
            <p:cNvPr id="119" name="CaixaDeTexto 118">
              <a:extLst>
                <a:ext uri="{FF2B5EF4-FFF2-40B4-BE49-F238E27FC236}">
                  <a16:creationId xmlns:a16="http://schemas.microsoft.com/office/drawing/2014/main" id="{7DD57272-60B9-384A-A125-08B4CD77AF66}"/>
                </a:ext>
              </a:extLst>
            </p:cNvPr>
            <p:cNvSpPr txBox="1"/>
            <p:nvPr/>
          </p:nvSpPr>
          <p:spPr>
            <a:xfrm>
              <a:off x="8444512" y="49183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6"/>
                  </a:solidFill>
                </a:rPr>
                <a:t>7</a:t>
              </a:r>
            </a:p>
          </p:txBody>
        </p:sp>
        <p:sp>
          <p:nvSpPr>
            <p:cNvPr id="120" name="CaixaDeTexto 119">
              <a:extLst>
                <a:ext uri="{FF2B5EF4-FFF2-40B4-BE49-F238E27FC236}">
                  <a16:creationId xmlns:a16="http://schemas.microsoft.com/office/drawing/2014/main" id="{2E48E11B-47FD-7448-3BEA-1AF8C452B9C8}"/>
                </a:ext>
              </a:extLst>
            </p:cNvPr>
            <p:cNvSpPr txBox="1"/>
            <p:nvPr/>
          </p:nvSpPr>
          <p:spPr>
            <a:xfrm>
              <a:off x="8809911" y="49183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6"/>
                  </a:solidFill>
                </a:rPr>
                <a:t>8</a:t>
              </a:r>
            </a:p>
          </p:txBody>
        </p:sp>
        <p:sp>
          <p:nvSpPr>
            <p:cNvPr id="121" name="CaixaDeTexto 120">
              <a:extLst>
                <a:ext uri="{FF2B5EF4-FFF2-40B4-BE49-F238E27FC236}">
                  <a16:creationId xmlns:a16="http://schemas.microsoft.com/office/drawing/2014/main" id="{79A7442A-7B5D-0FE0-AAEB-62E7CFE72068}"/>
                </a:ext>
              </a:extLst>
            </p:cNvPr>
            <p:cNvSpPr txBox="1"/>
            <p:nvPr/>
          </p:nvSpPr>
          <p:spPr>
            <a:xfrm>
              <a:off x="9175311" y="49183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6"/>
                  </a:solidFill>
                </a:rPr>
                <a:t>9</a:t>
              </a:r>
            </a:p>
          </p:txBody>
        </p:sp>
        <p:sp>
          <p:nvSpPr>
            <p:cNvPr id="122" name="Seta: para Baixo 121">
              <a:extLst>
                <a:ext uri="{FF2B5EF4-FFF2-40B4-BE49-F238E27FC236}">
                  <a16:creationId xmlns:a16="http://schemas.microsoft.com/office/drawing/2014/main" id="{7F5B5537-D3A6-553D-C3D8-ECEE364DE27A}"/>
                </a:ext>
              </a:extLst>
            </p:cNvPr>
            <p:cNvSpPr/>
            <p:nvPr/>
          </p:nvSpPr>
          <p:spPr>
            <a:xfrm rot="10800000">
              <a:off x="9555794" y="5656153"/>
              <a:ext cx="373319" cy="367765"/>
            </a:xfrm>
            <a:prstGeom prst="downArrow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CaixaDeTexto 122">
              <a:extLst>
                <a:ext uri="{FF2B5EF4-FFF2-40B4-BE49-F238E27FC236}">
                  <a16:creationId xmlns:a16="http://schemas.microsoft.com/office/drawing/2014/main" id="{0C4084E6-E32A-AB2C-5387-C32B9D01354A}"/>
                </a:ext>
              </a:extLst>
            </p:cNvPr>
            <p:cNvSpPr txBox="1"/>
            <p:nvPr/>
          </p:nvSpPr>
          <p:spPr>
            <a:xfrm>
              <a:off x="9584477" y="4918299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6"/>
                  </a:solidFill>
                </a:rPr>
                <a:t>10</a:t>
              </a:r>
            </a:p>
          </p:txBody>
        </p:sp>
        <p:sp>
          <p:nvSpPr>
            <p:cNvPr id="124" name="CaixaDeTexto 123">
              <a:extLst>
                <a:ext uri="{FF2B5EF4-FFF2-40B4-BE49-F238E27FC236}">
                  <a16:creationId xmlns:a16="http://schemas.microsoft.com/office/drawing/2014/main" id="{A39015D5-C994-46C1-1E24-0D3D47B514B6}"/>
                </a:ext>
              </a:extLst>
            </p:cNvPr>
            <p:cNvSpPr txBox="1"/>
            <p:nvPr/>
          </p:nvSpPr>
          <p:spPr>
            <a:xfrm>
              <a:off x="9478663" y="6023919"/>
              <a:ext cx="5275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topo</a:t>
              </a:r>
            </a:p>
          </p:txBody>
        </p:sp>
        <p:sp>
          <p:nvSpPr>
            <p:cNvPr id="125" name="Retângulo: Cantos Arredondados 124">
              <a:extLst>
                <a:ext uri="{FF2B5EF4-FFF2-40B4-BE49-F238E27FC236}">
                  <a16:creationId xmlns:a16="http://schemas.microsoft.com/office/drawing/2014/main" id="{DAEA9AF2-E62E-D90F-AD34-E819ED671C9F}"/>
                </a:ext>
              </a:extLst>
            </p:cNvPr>
            <p:cNvSpPr/>
            <p:nvPr/>
          </p:nvSpPr>
          <p:spPr>
            <a:xfrm>
              <a:off x="9579259" y="5248143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 w="19050"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32109946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Classe Pilha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343472" y="1969078"/>
            <a:ext cx="40046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Pilha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Empilhar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(topo &lt;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itens[topo++] =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Pilha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Desempilhar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(topo &gt;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= itens[--topo];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4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33424D3-F4A7-473B-8C52-B4B6309A3C87}"/>
              </a:ext>
            </a:extLst>
          </p:cNvPr>
          <p:cNvSpPr txBox="1"/>
          <p:nvPr/>
        </p:nvSpPr>
        <p:spPr>
          <a:xfrm>
            <a:off x="403871" y="6483429"/>
            <a:ext cx="1446425" cy="374571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» Pilha.cpp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B16EC87-36B1-1B85-B646-391A5411C2E3}"/>
              </a:ext>
            </a:extLst>
          </p:cNvPr>
          <p:cNvGrpSpPr/>
          <p:nvPr/>
        </p:nvGrpSpPr>
        <p:grpSpPr>
          <a:xfrm>
            <a:off x="5966139" y="1001542"/>
            <a:ext cx="3488097" cy="2078587"/>
            <a:chOff x="7529308" y="2404200"/>
            <a:chExt cx="3488097" cy="2078587"/>
          </a:xfrm>
        </p:grpSpPr>
        <p:sp>
          <p:nvSpPr>
            <p:cNvPr id="5" name="Retângulo: Cantos Superiores Arredondados 4">
              <a:extLst>
                <a:ext uri="{FF2B5EF4-FFF2-40B4-BE49-F238E27FC236}">
                  <a16:creationId xmlns:a16="http://schemas.microsoft.com/office/drawing/2014/main" id="{A1F28930-63E1-84B0-8F83-DC4791B3FE55}"/>
                </a:ext>
              </a:extLst>
            </p:cNvPr>
            <p:cNvSpPr/>
            <p:nvPr/>
          </p:nvSpPr>
          <p:spPr>
            <a:xfrm>
              <a:off x="7529308" y="2404200"/>
              <a:ext cx="3488097" cy="2078587"/>
            </a:xfrm>
            <a:prstGeom prst="round2SameRect">
              <a:avLst>
                <a:gd name="adj1" fmla="val 7981"/>
                <a:gd name="adj2" fmla="val 8081"/>
              </a:avLst>
            </a:prstGeom>
            <a:solidFill>
              <a:schemeClr val="accent6">
                <a:lumMod val="75000"/>
                <a:alpha val="5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3ACD75FC-A3D7-E03F-A72E-9647C45ABD06}"/>
                </a:ext>
              </a:extLst>
            </p:cNvPr>
            <p:cNvSpPr txBox="1"/>
            <p:nvPr/>
          </p:nvSpPr>
          <p:spPr>
            <a:xfrm>
              <a:off x="7658664" y="2535242"/>
              <a:ext cx="3251694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class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Pilha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private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enum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{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MAX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 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}; </a:t>
              </a:r>
            </a:p>
            <a:p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Item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itens[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MAX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]; </a:t>
              </a: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topo;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};</a:t>
              </a:r>
              <a:endParaRPr lang="pt-BR" sz="14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5E3C23BE-51B3-5B37-0F67-19E1A644C428}"/>
              </a:ext>
            </a:extLst>
          </p:cNvPr>
          <p:cNvGrpSpPr/>
          <p:nvPr/>
        </p:nvGrpSpPr>
        <p:grpSpPr>
          <a:xfrm>
            <a:off x="5980918" y="3346002"/>
            <a:ext cx="5334141" cy="2676752"/>
            <a:chOff x="5980918" y="3346002"/>
            <a:chExt cx="5334141" cy="2676752"/>
          </a:xfrm>
        </p:grpSpPr>
        <p:sp>
          <p:nvSpPr>
            <p:cNvPr id="58" name="Seta: para Baixo 57">
              <a:extLst>
                <a:ext uri="{FF2B5EF4-FFF2-40B4-BE49-F238E27FC236}">
                  <a16:creationId xmlns:a16="http://schemas.microsoft.com/office/drawing/2014/main" id="{F0352C46-9FB3-76C8-8BFE-974252B87849}"/>
                </a:ext>
              </a:extLst>
            </p:cNvPr>
            <p:cNvSpPr/>
            <p:nvPr/>
          </p:nvSpPr>
          <p:spPr>
            <a:xfrm>
              <a:off x="9299507" y="3674066"/>
              <a:ext cx="373319" cy="367765"/>
            </a:xfrm>
            <a:prstGeom prst="downArrow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855E7BA4-2F95-2366-CD93-A59B6DAAE517}"/>
                </a:ext>
              </a:extLst>
            </p:cNvPr>
            <p:cNvSpPr txBox="1"/>
            <p:nvPr/>
          </p:nvSpPr>
          <p:spPr>
            <a:xfrm>
              <a:off x="9222376" y="3346002"/>
              <a:ext cx="5275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topo</a:t>
              </a:r>
            </a:p>
          </p:txBody>
        </p:sp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21BB64AC-3F47-086F-BFE6-083C20F6F896}"/>
                </a:ext>
              </a:extLst>
            </p:cNvPr>
            <p:cNvSpPr/>
            <p:nvPr/>
          </p:nvSpPr>
          <p:spPr>
            <a:xfrm>
              <a:off x="5980918" y="4041831"/>
              <a:ext cx="3728005" cy="448252"/>
            </a:xfrm>
            <a:prstGeom prst="roundRect">
              <a:avLst/>
            </a:prstGeom>
            <a:solidFill>
              <a:schemeClr val="accent6">
                <a:lumMod val="7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id="{99DF704E-7E3B-073C-271E-F75E2F72A167}"/>
                </a:ext>
              </a:extLst>
            </p:cNvPr>
            <p:cNvSpPr/>
            <p:nvPr/>
          </p:nvSpPr>
          <p:spPr>
            <a:xfrm>
              <a:off x="6039409" y="4082075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F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7D33BD3B-55EF-97FE-5F65-2DA57A5F31E5}"/>
                </a:ext>
              </a:extLst>
            </p:cNvPr>
            <p:cNvSpPr txBox="1"/>
            <p:nvPr/>
          </p:nvSpPr>
          <p:spPr>
            <a:xfrm>
              <a:off x="6070997" y="375223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6"/>
                  </a:solidFill>
                </a:rPr>
                <a:t>0</a:t>
              </a:r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F8163133-33FB-479C-91C1-CA36697B4CE5}"/>
                </a:ext>
              </a:extLst>
            </p:cNvPr>
            <p:cNvSpPr txBox="1"/>
            <p:nvPr/>
          </p:nvSpPr>
          <p:spPr>
            <a:xfrm>
              <a:off x="6436396" y="375223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6"/>
                  </a:solidFill>
                </a:rPr>
                <a:t>1</a:t>
              </a:r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F0CED9F0-1B64-172E-05FE-0D9F70A78F77}"/>
                </a:ext>
              </a:extLst>
            </p:cNvPr>
            <p:cNvSpPr txBox="1"/>
            <p:nvPr/>
          </p:nvSpPr>
          <p:spPr>
            <a:xfrm>
              <a:off x="6801795" y="375223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6"/>
                  </a:solidFill>
                </a:rPr>
                <a:t>2</a:t>
              </a:r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E52EE250-F528-C223-C8F0-EA4D9F9B097E}"/>
                </a:ext>
              </a:extLst>
            </p:cNvPr>
            <p:cNvSpPr txBox="1"/>
            <p:nvPr/>
          </p:nvSpPr>
          <p:spPr>
            <a:xfrm>
              <a:off x="7167194" y="375223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6"/>
                  </a:solidFill>
                </a:rPr>
                <a:t>3</a:t>
              </a:r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0D00B8C9-78A8-4572-5D40-C2FF0B23EAD9}"/>
                </a:ext>
              </a:extLst>
            </p:cNvPr>
            <p:cNvSpPr txBox="1"/>
            <p:nvPr/>
          </p:nvSpPr>
          <p:spPr>
            <a:xfrm>
              <a:off x="7532593" y="375223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6"/>
                  </a:solidFill>
                </a:rPr>
                <a:t>4</a:t>
              </a:r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79D97D47-2ABD-DBEA-AB03-5414D9D25C5C}"/>
                </a:ext>
              </a:extLst>
            </p:cNvPr>
            <p:cNvSpPr/>
            <p:nvPr/>
          </p:nvSpPr>
          <p:spPr>
            <a:xfrm>
              <a:off x="6404307" y="4082075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J</a:t>
              </a:r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id="{3F380309-AB38-68A0-4F39-BE337127180A}"/>
                </a:ext>
              </a:extLst>
            </p:cNvPr>
            <p:cNvSpPr/>
            <p:nvPr/>
          </p:nvSpPr>
          <p:spPr>
            <a:xfrm>
              <a:off x="6769205" y="4082075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E</a:t>
              </a:r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66EC1264-FA81-8D44-4070-C1236ABF206B}"/>
                </a:ext>
              </a:extLst>
            </p:cNvPr>
            <p:cNvSpPr/>
            <p:nvPr/>
          </p:nvSpPr>
          <p:spPr>
            <a:xfrm>
              <a:off x="7134103" y="4082075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B</a:t>
              </a:r>
            </a:p>
          </p:txBody>
        </p:sp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id="{91061C06-FB09-2E7C-4204-CFA5C973ED4F}"/>
                </a:ext>
              </a:extLst>
            </p:cNvPr>
            <p:cNvSpPr/>
            <p:nvPr/>
          </p:nvSpPr>
          <p:spPr>
            <a:xfrm>
              <a:off x="7499001" y="4082075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D</a:t>
              </a:r>
            </a:p>
          </p:txBody>
        </p:sp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8C092540-B079-E5BE-9AD3-043D21F02406}"/>
                </a:ext>
              </a:extLst>
            </p:cNvPr>
            <p:cNvSpPr/>
            <p:nvPr/>
          </p:nvSpPr>
          <p:spPr>
            <a:xfrm>
              <a:off x="7863899" y="4082075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C</a:t>
              </a:r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37EAD833-2C6E-40A5-A2A6-41A4067C194C}"/>
                </a:ext>
              </a:extLst>
            </p:cNvPr>
            <p:cNvSpPr/>
            <p:nvPr/>
          </p:nvSpPr>
          <p:spPr>
            <a:xfrm>
              <a:off x="8228797" y="4082075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I</a:t>
              </a:r>
            </a:p>
          </p:txBody>
        </p:sp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315C810E-6545-35E0-92F5-2C0BE1A0047C}"/>
                </a:ext>
              </a:extLst>
            </p:cNvPr>
            <p:cNvSpPr/>
            <p:nvPr/>
          </p:nvSpPr>
          <p:spPr>
            <a:xfrm>
              <a:off x="8593695" y="4082075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A</a:t>
              </a: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D5012C08-165B-59C9-435A-F8FA4DD26995}"/>
                </a:ext>
              </a:extLst>
            </p:cNvPr>
            <p:cNvSpPr/>
            <p:nvPr/>
          </p:nvSpPr>
          <p:spPr>
            <a:xfrm>
              <a:off x="8958593" y="4082075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H</a:t>
              </a: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6704FE3E-A04B-A820-D386-4B98625BAA45}"/>
                </a:ext>
              </a:extLst>
            </p:cNvPr>
            <p:cNvSpPr/>
            <p:nvPr/>
          </p:nvSpPr>
          <p:spPr>
            <a:xfrm>
              <a:off x="9323490" y="4082075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67B173AE-CB3F-143D-FE24-7A4F0464A4C1}"/>
                </a:ext>
              </a:extLst>
            </p:cNvPr>
            <p:cNvSpPr txBox="1"/>
            <p:nvPr/>
          </p:nvSpPr>
          <p:spPr>
            <a:xfrm>
              <a:off x="7897992" y="375223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6"/>
                  </a:solidFill>
                </a:rPr>
                <a:t>5</a:t>
              </a:r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BEA1A098-0EB2-5DB6-357C-17B8FAE1F9B6}"/>
                </a:ext>
              </a:extLst>
            </p:cNvPr>
            <p:cNvSpPr txBox="1"/>
            <p:nvPr/>
          </p:nvSpPr>
          <p:spPr>
            <a:xfrm>
              <a:off x="8263391" y="375223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6"/>
                  </a:solidFill>
                </a:rPr>
                <a:t>6</a:t>
              </a:r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76FF4CE0-3DB4-4F6E-B499-4BDAA2C5D4D3}"/>
                </a:ext>
              </a:extLst>
            </p:cNvPr>
            <p:cNvSpPr txBox="1"/>
            <p:nvPr/>
          </p:nvSpPr>
          <p:spPr>
            <a:xfrm>
              <a:off x="8628790" y="375223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6"/>
                  </a:solidFill>
                </a:rPr>
                <a:t>7</a:t>
              </a:r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226FCD49-26B5-4E21-D08D-BEF5149C1569}"/>
                </a:ext>
              </a:extLst>
            </p:cNvPr>
            <p:cNvSpPr txBox="1"/>
            <p:nvPr/>
          </p:nvSpPr>
          <p:spPr>
            <a:xfrm>
              <a:off x="8994189" y="375223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6"/>
                  </a:solidFill>
                </a:rPr>
                <a:t>8</a:t>
              </a:r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CCA303D2-6E2C-DED1-D443-8B5483471620}"/>
                </a:ext>
              </a:extLst>
            </p:cNvPr>
            <p:cNvSpPr txBox="1"/>
            <p:nvPr/>
          </p:nvSpPr>
          <p:spPr>
            <a:xfrm>
              <a:off x="9359589" y="375223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426DD9FA-A669-A087-2115-9262B6A68045}"/>
                </a:ext>
              </a:extLst>
            </p:cNvPr>
            <p:cNvSpPr txBox="1"/>
            <p:nvPr/>
          </p:nvSpPr>
          <p:spPr>
            <a:xfrm>
              <a:off x="9768755" y="3752229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6"/>
                  </a:solidFill>
                </a:rPr>
                <a:t>10</a:t>
              </a:r>
            </a:p>
          </p:txBody>
        </p:sp>
        <p:sp>
          <p:nvSpPr>
            <p:cNvPr id="61" name="Retângulo: Cantos Arredondados 60">
              <a:extLst>
                <a:ext uri="{FF2B5EF4-FFF2-40B4-BE49-F238E27FC236}">
                  <a16:creationId xmlns:a16="http://schemas.microsoft.com/office/drawing/2014/main" id="{8599613C-9C6C-C679-0EB6-FD96F875C673}"/>
                </a:ext>
              </a:extLst>
            </p:cNvPr>
            <p:cNvSpPr/>
            <p:nvPr/>
          </p:nvSpPr>
          <p:spPr>
            <a:xfrm>
              <a:off x="9763537" y="4082073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 w="19050"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F641ABFD-F1E4-7BF9-722A-A4D50FE74EAC}"/>
                </a:ext>
              </a:extLst>
            </p:cNvPr>
            <p:cNvSpPr txBox="1"/>
            <p:nvPr/>
          </p:nvSpPr>
          <p:spPr>
            <a:xfrm>
              <a:off x="6070997" y="460872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6"/>
                  </a:solidFill>
                </a:rPr>
                <a:t>0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C1ADABCF-4A89-BB52-B64D-68D208051D38}"/>
                </a:ext>
              </a:extLst>
            </p:cNvPr>
            <p:cNvSpPr txBox="1"/>
            <p:nvPr/>
          </p:nvSpPr>
          <p:spPr>
            <a:xfrm>
              <a:off x="6312591" y="5714977"/>
              <a:ext cx="5275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topo</a:t>
              </a: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ADBAF073-B1B8-19C8-E18C-A1B0D9631A84}"/>
                </a:ext>
              </a:extLst>
            </p:cNvPr>
            <p:cNvSpPr/>
            <p:nvPr/>
          </p:nvSpPr>
          <p:spPr>
            <a:xfrm>
              <a:off x="5980918" y="4898329"/>
              <a:ext cx="3728005" cy="448252"/>
            </a:xfrm>
            <a:prstGeom prst="roundRect">
              <a:avLst/>
            </a:prstGeom>
            <a:solidFill>
              <a:schemeClr val="accent6">
                <a:lumMod val="7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509DD6DA-E3AC-583B-571B-6C1A1930E4FF}"/>
                </a:ext>
              </a:extLst>
            </p:cNvPr>
            <p:cNvSpPr/>
            <p:nvPr/>
          </p:nvSpPr>
          <p:spPr>
            <a:xfrm>
              <a:off x="6039409" y="4938573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F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0948537A-92CB-9F39-2060-F5A844B6EE7A}"/>
                </a:ext>
              </a:extLst>
            </p:cNvPr>
            <p:cNvSpPr txBox="1"/>
            <p:nvPr/>
          </p:nvSpPr>
          <p:spPr>
            <a:xfrm>
              <a:off x="6436396" y="460872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6"/>
                  </a:solidFill>
                </a:rPr>
                <a:t>1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5D98FE67-5424-78C2-7ADD-A45DE5C2D278}"/>
                </a:ext>
              </a:extLst>
            </p:cNvPr>
            <p:cNvSpPr txBox="1"/>
            <p:nvPr/>
          </p:nvSpPr>
          <p:spPr>
            <a:xfrm>
              <a:off x="6801795" y="460872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6"/>
                  </a:solidFill>
                </a:rPr>
                <a:t>2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624F6F90-F8FA-260E-7EA8-0834168F8249}"/>
                </a:ext>
              </a:extLst>
            </p:cNvPr>
            <p:cNvSpPr txBox="1"/>
            <p:nvPr/>
          </p:nvSpPr>
          <p:spPr>
            <a:xfrm>
              <a:off x="7167194" y="460872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6"/>
                  </a:solidFill>
                </a:rPr>
                <a:t>3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6EE7D390-5315-448B-DFDA-686ED1FDC1FE}"/>
                </a:ext>
              </a:extLst>
            </p:cNvPr>
            <p:cNvSpPr txBox="1"/>
            <p:nvPr/>
          </p:nvSpPr>
          <p:spPr>
            <a:xfrm>
              <a:off x="7532593" y="460872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6"/>
                  </a:solidFill>
                </a:rPr>
                <a:t>4</a:t>
              </a: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F082A47A-673C-5BAB-1003-78A954555F64}"/>
                </a:ext>
              </a:extLst>
            </p:cNvPr>
            <p:cNvSpPr/>
            <p:nvPr/>
          </p:nvSpPr>
          <p:spPr>
            <a:xfrm>
              <a:off x="6404307" y="4938573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9AB1FE32-8523-D154-BE8D-CE09DB7ABDDA}"/>
                </a:ext>
              </a:extLst>
            </p:cNvPr>
            <p:cNvSpPr/>
            <p:nvPr/>
          </p:nvSpPr>
          <p:spPr>
            <a:xfrm>
              <a:off x="6769205" y="4938573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3EEA125F-78AF-9DDA-4329-4A69E06FFA85}"/>
                </a:ext>
              </a:extLst>
            </p:cNvPr>
            <p:cNvSpPr/>
            <p:nvPr/>
          </p:nvSpPr>
          <p:spPr>
            <a:xfrm>
              <a:off x="7134103" y="4938573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26" name="Retângulo: Cantos Arredondados 25">
              <a:extLst>
                <a:ext uri="{FF2B5EF4-FFF2-40B4-BE49-F238E27FC236}">
                  <a16:creationId xmlns:a16="http://schemas.microsoft.com/office/drawing/2014/main" id="{C49AA5EB-55DB-DB95-3E57-9D16BEF1B4BA}"/>
                </a:ext>
              </a:extLst>
            </p:cNvPr>
            <p:cNvSpPr/>
            <p:nvPr/>
          </p:nvSpPr>
          <p:spPr>
            <a:xfrm>
              <a:off x="7499001" y="4938573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D1156202-CD79-FC78-05A6-293F5B4059FA}"/>
                </a:ext>
              </a:extLst>
            </p:cNvPr>
            <p:cNvSpPr/>
            <p:nvPr/>
          </p:nvSpPr>
          <p:spPr>
            <a:xfrm>
              <a:off x="7863899" y="4938573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72BB451E-A3EB-76BC-5F39-AEE32B02204F}"/>
                </a:ext>
              </a:extLst>
            </p:cNvPr>
            <p:cNvSpPr/>
            <p:nvPr/>
          </p:nvSpPr>
          <p:spPr>
            <a:xfrm>
              <a:off x="8228797" y="4938573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id="{678EFE09-F7C8-61C9-8625-BDB48528AA7E}"/>
                </a:ext>
              </a:extLst>
            </p:cNvPr>
            <p:cNvSpPr/>
            <p:nvPr/>
          </p:nvSpPr>
          <p:spPr>
            <a:xfrm>
              <a:off x="8593695" y="4938573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53AE7D5C-0CB5-6A07-F5DD-D405E1D41478}"/>
                </a:ext>
              </a:extLst>
            </p:cNvPr>
            <p:cNvSpPr/>
            <p:nvPr/>
          </p:nvSpPr>
          <p:spPr>
            <a:xfrm>
              <a:off x="8958593" y="4938573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31" name="Retângulo: Cantos Arredondados 30">
              <a:extLst>
                <a:ext uri="{FF2B5EF4-FFF2-40B4-BE49-F238E27FC236}">
                  <a16:creationId xmlns:a16="http://schemas.microsoft.com/office/drawing/2014/main" id="{A8CFE9C6-06A0-1D48-8469-FDED6081C971}"/>
                </a:ext>
              </a:extLst>
            </p:cNvPr>
            <p:cNvSpPr/>
            <p:nvPr/>
          </p:nvSpPr>
          <p:spPr>
            <a:xfrm>
              <a:off x="9323490" y="4938573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707366FE-9B05-B65E-6F21-D07B6B891DA7}"/>
                </a:ext>
              </a:extLst>
            </p:cNvPr>
            <p:cNvSpPr txBox="1"/>
            <p:nvPr/>
          </p:nvSpPr>
          <p:spPr>
            <a:xfrm>
              <a:off x="7897992" y="460872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6"/>
                  </a:solidFill>
                </a:rPr>
                <a:t>5</a:t>
              </a: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E93A2A29-0276-D595-0BA1-0C68354157AB}"/>
                </a:ext>
              </a:extLst>
            </p:cNvPr>
            <p:cNvSpPr txBox="1"/>
            <p:nvPr/>
          </p:nvSpPr>
          <p:spPr>
            <a:xfrm>
              <a:off x="8263391" y="460872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6"/>
                  </a:solidFill>
                </a:rPr>
                <a:t>6</a:t>
              </a:r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0F6AE234-121B-899A-703A-4BE5654CBBEA}"/>
                </a:ext>
              </a:extLst>
            </p:cNvPr>
            <p:cNvSpPr txBox="1"/>
            <p:nvPr/>
          </p:nvSpPr>
          <p:spPr>
            <a:xfrm>
              <a:off x="8628790" y="460872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6"/>
                  </a:solidFill>
                </a:rPr>
                <a:t>7</a:t>
              </a: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0BDAFEDC-76A6-7603-E758-55A6C405ADB7}"/>
                </a:ext>
              </a:extLst>
            </p:cNvPr>
            <p:cNvSpPr txBox="1"/>
            <p:nvPr/>
          </p:nvSpPr>
          <p:spPr>
            <a:xfrm>
              <a:off x="8994189" y="460872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6"/>
                  </a:solidFill>
                </a:rPr>
                <a:t>8</a:t>
              </a: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71173C4C-57A5-5959-872D-06CBC7E1F221}"/>
                </a:ext>
              </a:extLst>
            </p:cNvPr>
            <p:cNvSpPr txBox="1"/>
            <p:nvPr/>
          </p:nvSpPr>
          <p:spPr>
            <a:xfrm>
              <a:off x="9359589" y="460872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6"/>
                  </a:solidFill>
                </a:rPr>
                <a:t>9</a:t>
              </a:r>
            </a:p>
          </p:txBody>
        </p:sp>
        <p:sp>
          <p:nvSpPr>
            <p:cNvPr id="64" name="Seta: para Baixo 63">
              <a:extLst>
                <a:ext uri="{FF2B5EF4-FFF2-40B4-BE49-F238E27FC236}">
                  <a16:creationId xmlns:a16="http://schemas.microsoft.com/office/drawing/2014/main" id="{C3D2D21C-0A9C-A258-76AE-AEAC60E01B16}"/>
                </a:ext>
              </a:extLst>
            </p:cNvPr>
            <p:cNvSpPr/>
            <p:nvPr/>
          </p:nvSpPr>
          <p:spPr>
            <a:xfrm rot="10800000">
              <a:off x="6380842" y="5346581"/>
              <a:ext cx="373319" cy="367765"/>
            </a:xfrm>
            <a:prstGeom prst="downArrow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E60202CD-2B82-D310-28CE-7EDBFE008375}"/>
                </a:ext>
              </a:extLst>
            </p:cNvPr>
            <p:cNvSpPr txBox="1"/>
            <p:nvPr/>
          </p:nvSpPr>
          <p:spPr>
            <a:xfrm>
              <a:off x="10341715" y="4112066"/>
              <a:ext cx="837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Empilhar</a:t>
              </a:r>
            </a:p>
          </p:txBody>
        </p:sp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FF8C99B7-1552-75C7-6336-9F4C45BB4C9F}"/>
                </a:ext>
              </a:extLst>
            </p:cNvPr>
            <p:cNvSpPr txBox="1"/>
            <p:nvPr/>
          </p:nvSpPr>
          <p:spPr>
            <a:xfrm>
              <a:off x="10205460" y="4968566"/>
              <a:ext cx="11095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Desempilhar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3046215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Classe Pilha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343472" y="1616706"/>
            <a:ext cx="593158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"Pilha.h"</a:t>
            </a: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br>
              <a:rPr lang="pt-BR" sz="1400" dirty="0">
                <a:latin typeface="Consolas" pitchFamily="49" charset="0"/>
                <a:cs typeface="Consolas" pitchFamily="49" charset="0"/>
              </a:rPr>
            </a:b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main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400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Pilha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pilha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400" dirty="0"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pilha.</a:t>
            </a:r>
            <a:r>
              <a:rPr lang="pt-BR" sz="1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Empilhar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'A'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pilha.</a:t>
            </a:r>
            <a:r>
              <a:rPr lang="pt-BR" sz="1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Empilhar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'H'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pilha.</a:t>
            </a:r>
            <a:r>
              <a:rPr lang="pt-BR" sz="1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Empilhar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'L'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pilha.</a:t>
            </a:r>
            <a:r>
              <a:rPr lang="pt-BR" sz="1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Empilhar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'I'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pilha.</a:t>
            </a:r>
            <a:r>
              <a:rPr lang="pt-BR" sz="1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Empilhar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'P'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pt-BR" sz="1400" dirty="0"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(!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pilha.</a:t>
            </a:r>
            <a:r>
              <a:rPr lang="pt-BR" sz="1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Vazia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())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pt-BR" sz="1400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Item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i; 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pilha.</a:t>
            </a:r>
            <a:r>
              <a:rPr lang="pt-BR" sz="1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Desempilhar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(i);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&lt;&lt; i &lt;&lt;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}</a:t>
            </a:r>
            <a:br>
              <a:rPr lang="pt-BR" sz="1400" dirty="0">
                <a:latin typeface="Consolas" pitchFamily="49" charset="0"/>
                <a:cs typeface="Consolas" pitchFamily="49" charset="0"/>
              </a:rPr>
            </a:br>
            <a:r>
              <a:rPr lang="pt-BR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33424D3-F4A7-473B-8C52-B4B6309A3C87}"/>
              </a:ext>
            </a:extLst>
          </p:cNvPr>
          <p:cNvSpPr txBox="1"/>
          <p:nvPr/>
        </p:nvSpPr>
        <p:spPr>
          <a:xfrm>
            <a:off x="403871" y="6483429"/>
            <a:ext cx="1999178" cy="374571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» Empilhando.cpp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CCBBFC0-05C2-F72B-418D-56FBA9E26EED}"/>
              </a:ext>
            </a:extLst>
          </p:cNvPr>
          <p:cNvGrpSpPr/>
          <p:nvPr/>
        </p:nvGrpSpPr>
        <p:grpSpPr>
          <a:xfrm>
            <a:off x="5531007" y="2116664"/>
            <a:ext cx="3488097" cy="2078587"/>
            <a:chOff x="7529308" y="2404200"/>
            <a:chExt cx="3488097" cy="2078587"/>
          </a:xfrm>
        </p:grpSpPr>
        <p:sp>
          <p:nvSpPr>
            <p:cNvPr id="9" name="Retângulo: Cantos Superiores Arredondados 8">
              <a:extLst>
                <a:ext uri="{FF2B5EF4-FFF2-40B4-BE49-F238E27FC236}">
                  <a16:creationId xmlns:a16="http://schemas.microsoft.com/office/drawing/2014/main" id="{6BE57208-74C9-83C5-E19E-2D8D29363E79}"/>
                </a:ext>
              </a:extLst>
            </p:cNvPr>
            <p:cNvSpPr/>
            <p:nvPr/>
          </p:nvSpPr>
          <p:spPr>
            <a:xfrm>
              <a:off x="7529308" y="2404200"/>
              <a:ext cx="3488097" cy="2078587"/>
            </a:xfrm>
            <a:prstGeom prst="round2SameRect">
              <a:avLst>
                <a:gd name="adj1" fmla="val 7981"/>
                <a:gd name="adj2" fmla="val 8081"/>
              </a:avLst>
            </a:prstGeom>
            <a:solidFill>
              <a:schemeClr val="accent6">
                <a:lumMod val="75000"/>
                <a:alpha val="5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C60561AF-B9FB-3F52-B50B-1BCF6E4B6BA8}"/>
                </a:ext>
              </a:extLst>
            </p:cNvPr>
            <p:cNvSpPr txBox="1"/>
            <p:nvPr/>
          </p:nvSpPr>
          <p:spPr>
            <a:xfrm>
              <a:off x="7658664" y="2535242"/>
              <a:ext cx="3251694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class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Pilha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private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enum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{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MAX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 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}; </a:t>
              </a:r>
            </a:p>
            <a:p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Item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itens[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MAX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]; </a:t>
              </a: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topo;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};</a:t>
              </a:r>
              <a:endParaRPr lang="pt-BR" sz="14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78C182E4-F5F7-2A4B-CD4B-DDF6C4968CBF}"/>
              </a:ext>
            </a:extLst>
          </p:cNvPr>
          <p:cNvGrpSpPr/>
          <p:nvPr/>
        </p:nvGrpSpPr>
        <p:grpSpPr>
          <a:xfrm>
            <a:off x="5545786" y="4461124"/>
            <a:ext cx="4129597" cy="1144081"/>
            <a:chOff x="5980918" y="3346002"/>
            <a:chExt cx="4129597" cy="1144081"/>
          </a:xfrm>
        </p:grpSpPr>
        <p:sp>
          <p:nvSpPr>
            <p:cNvPr id="12" name="Seta: para Baixo 11">
              <a:extLst>
                <a:ext uri="{FF2B5EF4-FFF2-40B4-BE49-F238E27FC236}">
                  <a16:creationId xmlns:a16="http://schemas.microsoft.com/office/drawing/2014/main" id="{C3B59123-4E56-5B5A-0413-BDC93D83FEDF}"/>
                </a:ext>
              </a:extLst>
            </p:cNvPr>
            <p:cNvSpPr/>
            <p:nvPr/>
          </p:nvSpPr>
          <p:spPr>
            <a:xfrm>
              <a:off x="7836477" y="3674066"/>
              <a:ext cx="373319" cy="367765"/>
            </a:xfrm>
            <a:prstGeom prst="downArrow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069C3492-9103-E6AB-AB49-168B820DBD20}"/>
                </a:ext>
              </a:extLst>
            </p:cNvPr>
            <p:cNvSpPr txBox="1"/>
            <p:nvPr/>
          </p:nvSpPr>
          <p:spPr>
            <a:xfrm>
              <a:off x="7759346" y="3346002"/>
              <a:ext cx="5275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topo</a:t>
              </a: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054E3ACB-4D66-28D1-E544-1F4AB292B561}"/>
                </a:ext>
              </a:extLst>
            </p:cNvPr>
            <p:cNvSpPr/>
            <p:nvPr/>
          </p:nvSpPr>
          <p:spPr>
            <a:xfrm>
              <a:off x="5980918" y="4041831"/>
              <a:ext cx="3728005" cy="448252"/>
            </a:xfrm>
            <a:prstGeom prst="roundRect">
              <a:avLst/>
            </a:prstGeom>
            <a:solidFill>
              <a:schemeClr val="accent6">
                <a:lumMod val="7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2B65B8E1-3CDC-B3EE-50F8-61ED31026E7C}"/>
                </a:ext>
              </a:extLst>
            </p:cNvPr>
            <p:cNvSpPr/>
            <p:nvPr/>
          </p:nvSpPr>
          <p:spPr>
            <a:xfrm>
              <a:off x="6039409" y="4082075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A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072AE455-7EBB-DBBE-E557-AEE491C0DFEC}"/>
                </a:ext>
              </a:extLst>
            </p:cNvPr>
            <p:cNvSpPr txBox="1"/>
            <p:nvPr/>
          </p:nvSpPr>
          <p:spPr>
            <a:xfrm>
              <a:off x="6070997" y="375223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6"/>
                  </a:solidFill>
                </a:rPr>
                <a:t>0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B126259D-91CE-EE88-8C03-B2D15A171A07}"/>
                </a:ext>
              </a:extLst>
            </p:cNvPr>
            <p:cNvSpPr txBox="1"/>
            <p:nvPr/>
          </p:nvSpPr>
          <p:spPr>
            <a:xfrm>
              <a:off x="6436396" y="375223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6"/>
                  </a:solidFill>
                </a:rPr>
                <a:t>1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CBDF32E6-7006-0C89-8630-7CCDA1FA2EA6}"/>
                </a:ext>
              </a:extLst>
            </p:cNvPr>
            <p:cNvSpPr txBox="1"/>
            <p:nvPr/>
          </p:nvSpPr>
          <p:spPr>
            <a:xfrm>
              <a:off x="6801795" y="375223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6"/>
                  </a:solidFill>
                </a:rPr>
                <a:t>2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9B274980-1799-D5CC-AFA6-E59A8D11DCB8}"/>
                </a:ext>
              </a:extLst>
            </p:cNvPr>
            <p:cNvSpPr txBox="1"/>
            <p:nvPr/>
          </p:nvSpPr>
          <p:spPr>
            <a:xfrm>
              <a:off x="7167194" y="375223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6"/>
                  </a:solidFill>
                </a:rPr>
                <a:t>3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216E7CAD-BC27-8564-3D04-4C5C0162BCA2}"/>
                </a:ext>
              </a:extLst>
            </p:cNvPr>
            <p:cNvSpPr txBox="1"/>
            <p:nvPr/>
          </p:nvSpPr>
          <p:spPr>
            <a:xfrm>
              <a:off x="7532593" y="375223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6"/>
                  </a:solidFill>
                </a:rPr>
                <a:t>4</a:t>
              </a:r>
            </a:p>
          </p:txBody>
        </p:sp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7B25FC9A-0354-47C6-4292-F569C668D3C1}"/>
                </a:ext>
              </a:extLst>
            </p:cNvPr>
            <p:cNvSpPr/>
            <p:nvPr/>
          </p:nvSpPr>
          <p:spPr>
            <a:xfrm>
              <a:off x="6404307" y="4082075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H</a:t>
              </a:r>
            </a:p>
          </p:txBody>
        </p:sp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F369249D-B22E-820A-2EDD-016D17B3D6A7}"/>
                </a:ext>
              </a:extLst>
            </p:cNvPr>
            <p:cNvSpPr/>
            <p:nvPr/>
          </p:nvSpPr>
          <p:spPr>
            <a:xfrm>
              <a:off x="6769205" y="4082075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L</a:t>
              </a: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F8162F1C-7460-7AD1-A523-42B2290244D6}"/>
                </a:ext>
              </a:extLst>
            </p:cNvPr>
            <p:cNvSpPr/>
            <p:nvPr/>
          </p:nvSpPr>
          <p:spPr>
            <a:xfrm>
              <a:off x="7134103" y="4082075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I</a:t>
              </a: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4B2026EA-FD50-4932-6478-9F19217AFAC9}"/>
                </a:ext>
              </a:extLst>
            </p:cNvPr>
            <p:cNvSpPr/>
            <p:nvPr/>
          </p:nvSpPr>
          <p:spPr>
            <a:xfrm>
              <a:off x="7499001" y="4082075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P</a:t>
              </a: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2ECB9C52-0E1E-4CFF-7A7A-7DC5D657AB6B}"/>
                </a:ext>
              </a:extLst>
            </p:cNvPr>
            <p:cNvSpPr/>
            <p:nvPr/>
          </p:nvSpPr>
          <p:spPr>
            <a:xfrm>
              <a:off x="7863899" y="4082075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26" name="Retângulo: Cantos Arredondados 25">
              <a:extLst>
                <a:ext uri="{FF2B5EF4-FFF2-40B4-BE49-F238E27FC236}">
                  <a16:creationId xmlns:a16="http://schemas.microsoft.com/office/drawing/2014/main" id="{C1D52157-2F75-F360-3238-7F99E5464AD6}"/>
                </a:ext>
              </a:extLst>
            </p:cNvPr>
            <p:cNvSpPr/>
            <p:nvPr/>
          </p:nvSpPr>
          <p:spPr>
            <a:xfrm>
              <a:off x="8228797" y="4082075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A1A3C3D1-95DD-ACBD-A43D-E0CCEA8C31A2}"/>
                </a:ext>
              </a:extLst>
            </p:cNvPr>
            <p:cNvSpPr/>
            <p:nvPr/>
          </p:nvSpPr>
          <p:spPr>
            <a:xfrm>
              <a:off x="8593695" y="4082075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9A367308-BC5A-A6F5-ACBB-EFEE1EDDACAB}"/>
                </a:ext>
              </a:extLst>
            </p:cNvPr>
            <p:cNvSpPr/>
            <p:nvPr/>
          </p:nvSpPr>
          <p:spPr>
            <a:xfrm>
              <a:off x="8958593" y="4082075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id="{93C720EA-258C-8814-0FB3-95C1623E9E54}"/>
                </a:ext>
              </a:extLst>
            </p:cNvPr>
            <p:cNvSpPr/>
            <p:nvPr/>
          </p:nvSpPr>
          <p:spPr>
            <a:xfrm>
              <a:off x="9323490" y="4082075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182A20DD-9FE5-6BDB-3DA3-1170936717A0}"/>
                </a:ext>
              </a:extLst>
            </p:cNvPr>
            <p:cNvSpPr txBox="1"/>
            <p:nvPr/>
          </p:nvSpPr>
          <p:spPr>
            <a:xfrm>
              <a:off x="7897992" y="375223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9928462-4902-C0D6-DA65-6DCE4E9E0D3D}"/>
                </a:ext>
              </a:extLst>
            </p:cNvPr>
            <p:cNvSpPr txBox="1"/>
            <p:nvPr/>
          </p:nvSpPr>
          <p:spPr>
            <a:xfrm>
              <a:off x="8263391" y="375223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6"/>
                  </a:solidFill>
                </a:rPr>
                <a:t>6</a:t>
              </a: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18820236-73AE-3CF6-ED94-CC51D6BADAE0}"/>
                </a:ext>
              </a:extLst>
            </p:cNvPr>
            <p:cNvSpPr txBox="1"/>
            <p:nvPr/>
          </p:nvSpPr>
          <p:spPr>
            <a:xfrm>
              <a:off x="8628790" y="375223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6"/>
                  </a:solidFill>
                </a:rPr>
                <a:t>7</a:t>
              </a: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11CB81D7-F2A4-8796-F915-DB85C31EB001}"/>
                </a:ext>
              </a:extLst>
            </p:cNvPr>
            <p:cNvSpPr txBox="1"/>
            <p:nvPr/>
          </p:nvSpPr>
          <p:spPr>
            <a:xfrm>
              <a:off x="8994189" y="375223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6"/>
                  </a:solidFill>
                </a:rPr>
                <a:t>8</a:t>
              </a:r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451C9506-B24E-96EE-0AAF-2DD293F4D808}"/>
                </a:ext>
              </a:extLst>
            </p:cNvPr>
            <p:cNvSpPr txBox="1"/>
            <p:nvPr/>
          </p:nvSpPr>
          <p:spPr>
            <a:xfrm>
              <a:off x="9359589" y="375223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6"/>
                  </a:solidFill>
                </a:rPr>
                <a:t>9</a:t>
              </a: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FA20E302-7FD8-60D8-0270-680A2859F286}"/>
                </a:ext>
              </a:extLst>
            </p:cNvPr>
            <p:cNvSpPr txBox="1"/>
            <p:nvPr/>
          </p:nvSpPr>
          <p:spPr>
            <a:xfrm>
              <a:off x="9768755" y="3752229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6"/>
                  </a:solidFill>
                </a:rPr>
                <a:t>10</a:t>
              </a:r>
            </a:p>
          </p:txBody>
        </p:sp>
        <p:sp>
          <p:nvSpPr>
            <p:cNvPr id="36" name="Retângulo: Cantos Arredondados 35">
              <a:extLst>
                <a:ext uri="{FF2B5EF4-FFF2-40B4-BE49-F238E27FC236}">
                  <a16:creationId xmlns:a16="http://schemas.microsoft.com/office/drawing/2014/main" id="{3B3042FD-CE55-C675-B1AC-1C5C1613BCAA}"/>
                </a:ext>
              </a:extLst>
            </p:cNvPr>
            <p:cNvSpPr/>
            <p:nvPr/>
          </p:nvSpPr>
          <p:spPr>
            <a:xfrm>
              <a:off x="9763537" y="4082073"/>
              <a:ext cx="326390" cy="367765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 w="19050"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46376401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CA2FD-527C-CBFC-9188-D64CED2EB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Classe Pilha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189FF3-4E29-E7DA-0B72-98B9EEE5A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accent3"/>
                </a:solidFill>
              </a:rPr>
              <a:t>Saída do programa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>
              <a:spcBef>
                <a:spcPts val="1200"/>
              </a:spcBef>
            </a:pPr>
            <a:r>
              <a:rPr lang="pt-BR" dirty="0"/>
              <a:t>O desempilhamento </a:t>
            </a:r>
            <a:br>
              <a:rPr lang="pt-BR" dirty="0"/>
            </a:br>
            <a:r>
              <a:rPr lang="pt-BR" dirty="0"/>
              <a:t>pode ser diferente:</a:t>
            </a:r>
            <a:endParaRPr lang="pt-BR" dirty="0">
              <a:solidFill>
                <a:schemeClr val="accent3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E6307B8-EC8C-2589-86CD-0A848FA13FEB}"/>
              </a:ext>
            </a:extLst>
          </p:cNvPr>
          <p:cNvSpPr txBox="1"/>
          <p:nvPr/>
        </p:nvSpPr>
        <p:spPr>
          <a:xfrm>
            <a:off x="2014281" y="2450135"/>
            <a:ext cx="438651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</a:t>
            </a:r>
            <a:b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</a:t>
            </a:r>
            <a:b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</a:t>
            </a:r>
            <a:b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H</a:t>
            </a:r>
            <a:b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</a:t>
            </a:r>
            <a:endParaRPr lang="pt-BR" sz="1600" dirty="0">
              <a:latin typeface="Consolas" panose="020B0609020204030204" pitchFamily="49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FF7BD26-0279-139B-F3DD-6D1C24104C62}"/>
              </a:ext>
            </a:extLst>
          </p:cNvPr>
          <p:cNvCxnSpPr>
            <a:cxnSpLocks/>
          </p:cNvCxnSpPr>
          <p:nvPr/>
        </p:nvCxnSpPr>
        <p:spPr>
          <a:xfrm flipV="1">
            <a:off x="1783664" y="2326588"/>
            <a:ext cx="0" cy="1406840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DF1E56A-A7F3-6F74-E9B8-34E3A06AB6A4}"/>
              </a:ext>
            </a:extLst>
          </p:cNvPr>
          <p:cNvSpPr txBox="1"/>
          <p:nvPr/>
        </p:nvSpPr>
        <p:spPr>
          <a:xfrm>
            <a:off x="2014281" y="5035352"/>
            <a:ext cx="36014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Item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i;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pilha.</a:t>
            </a:r>
            <a:r>
              <a:rPr lang="pt-BR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Desempilhar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(i))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i &lt;&lt;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7183CF5A-187E-04AF-81AA-B32CCECB2809}"/>
              </a:ext>
            </a:extLst>
          </p:cNvPr>
          <p:cNvGrpSpPr/>
          <p:nvPr/>
        </p:nvGrpSpPr>
        <p:grpSpPr>
          <a:xfrm>
            <a:off x="6024773" y="2109399"/>
            <a:ext cx="3488097" cy="3569896"/>
            <a:chOff x="7529308" y="2304566"/>
            <a:chExt cx="3488097" cy="3569896"/>
          </a:xfrm>
        </p:grpSpPr>
        <p:sp>
          <p:nvSpPr>
            <p:cNvPr id="15" name="Retângulo: Cantos Superiores Arredondados 14">
              <a:extLst>
                <a:ext uri="{FF2B5EF4-FFF2-40B4-BE49-F238E27FC236}">
                  <a16:creationId xmlns:a16="http://schemas.microsoft.com/office/drawing/2014/main" id="{B928DD29-6937-3313-0ACA-787D1C84B5DE}"/>
                </a:ext>
              </a:extLst>
            </p:cNvPr>
            <p:cNvSpPr/>
            <p:nvPr/>
          </p:nvSpPr>
          <p:spPr>
            <a:xfrm>
              <a:off x="7529308" y="2304566"/>
              <a:ext cx="3488097" cy="3569896"/>
            </a:xfrm>
            <a:prstGeom prst="round2SameRect">
              <a:avLst>
                <a:gd name="adj1" fmla="val 7981"/>
                <a:gd name="adj2" fmla="val 8081"/>
              </a:avLst>
            </a:prstGeom>
            <a:solidFill>
              <a:schemeClr val="accent6">
                <a:lumMod val="75000"/>
                <a:alpha val="5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0EE9FADC-070C-A5DD-9650-2C3C2F37ACBA}"/>
                </a:ext>
              </a:extLst>
            </p:cNvPr>
            <p:cNvSpPr txBox="1"/>
            <p:nvPr/>
          </p:nvSpPr>
          <p:spPr>
            <a:xfrm>
              <a:off x="7658664" y="2535242"/>
              <a:ext cx="3251694" cy="310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class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Pilha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private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enum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{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MAX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 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}; </a:t>
              </a:r>
            </a:p>
            <a:p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Item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itens[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MAX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]; </a:t>
              </a: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topo;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pt-BR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public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Pilha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(); </a:t>
              </a: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bool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Vazia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()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  <a:endPara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bool</a:t>
              </a: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Cheia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()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bool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Empilhar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Item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&amp;);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bool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Desempilhar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Item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&amp;);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};</a:t>
              </a:r>
              <a:endParaRPr lang="pt-BR" sz="14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0531954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0B89A7-B53B-FF23-611F-16B72DD4C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63265F-F642-B522-FF80-F3986EE62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Classes</a:t>
            </a:r>
            <a:r>
              <a:rPr lang="pt-BR" dirty="0"/>
              <a:t> podem ser usadas para implementar</a:t>
            </a:r>
          </a:p>
          <a:p>
            <a:pPr lvl="1"/>
            <a:r>
              <a:rPr lang="pt-BR" dirty="0">
                <a:solidFill>
                  <a:schemeClr val="accent3"/>
                </a:solidFill>
              </a:rPr>
              <a:t>Tipos concretos</a:t>
            </a:r>
          </a:p>
          <a:p>
            <a:pPr lvl="2"/>
            <a:r>
              <a:rPr lang="pt-BR" dirty="0"/>
              <a:t>Jogo</a:t>
            </a:r>
          </a:p>
          <a:p>
            <a:pPr lvl="2"/>
            <a:r>
              <a:rPr lang="pt-BR" dirty="0"/>
              <a:t>Carro</a:t>
            </a:r>
          </a:p>
          <a:p>
            <a:pPr lvl="2">
              <a:spcAft>
                <a:spcPts val="1200"/>
              </a:spcAft>
            </a:pPr>
            <a:r>
              <a:rPr lang="pt-BR" dirty="0"/>
              <a:t>Pessoa</a:t>
            </a:r>
          </a:p>
          <a:p>
            <a:pPr lvl="1"/>
            <a:r>
              <a:rPr lang="pt-BR" dirty="0">
                <a:solidFill>
                  <a:schemeClr val="accent3"/>
                </a:solidFill>
              </a:rPr>
              <a:t>Tipos abstratos</a:t>
            </a:r>
          </a:p>
          <a:p>
            <a:pPr lvl="2"/>
            <a:r>
              <a:rPr lang="pt-BR" dirty="0"/>
              <a:t>Lista</a:t>
            </a:r>
          </a:p>
          <a:p>
            <a:pPr lvl="2"/>
            <a:r>
              <a:rPr lang="pt-BR" dirty="0"/>
              <a:t>Pilha </a:t>
            </a:r>
          </a:p>
          <a:p>
            <a:pPr lvl="2"/>
            <a:r>
              <a:rPr lang="pt-BR" dirty="0"/>
              <a:t>Fila</a:t>
            </a:r>
          </a:p>
          <a:p>
            <a:pPr lvl="2"/>
            <a:endParaRPr lang="pt-BR" dirty="0"/>
          </a:p>
          <a:p>
            <a:pPr lvl="2"/>
            <a:endParaRPr lang="pt-BR" dirty="0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0B7EAF30-68E3-93C3-FA55-E7A57201BA4E}"/>
              </a:ext>
            </a:extLst>
          </p:cNvPr>
          <p:cNvGrpSpPr/>
          <p:nvPr/>
        </p:nvGrpSpPr>
        <p:grpSpPr>
          <a:xfrm>
            <a:off x="5379347" y="2658943"/>
            <a:ext cx="4157175" cy="1310891"/>
            <a:chOff x="5455176" y="3373255"/>
            <a:chExt cx="4157175" cy="1310891"/>
          </a:xfrm>
        </p:grpSpPr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1236B1A2-A806-1F4F-E047-C035763471DF}"/>
                </a:ext>
              </a:extLst>
            </p:cNvPr>
            <p:cNvSpPr/>
            <p:nvPr/>
          </p:nvSpPr>
          <p:spPr>
            <a:xfrm>
              <a:off x="5455176" y="3373255"/>
              <a:ext cx="4157175" cy="1310891"/>
            </a:xfrm>
            <a:prstGeom prst="roundRect">
              <a:avLst>
                <a:gd name="adj" fmla="val 10390"/>
              </a:avLst>
            </a:prstGeom>
            <a:solidFill>
              <a:schemeClr val="accent6">
                <a:lumMod val="5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9D56BC40-6AAE-27AA-E737-8DEE16D896BB}"/>
                </a:ext>
              </a:extLst>
            </p:cNvPr>
            <p:cNvSpPr txBox="1"/>
            <p:nvPr/>
          </p:nvSpPr>
          <p:spPr>
            <a:xfrm>
              <a:off x="5595244" y="3502709"/>
              <a:ext cx="394128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2000" dirty="0"/>
                <a:t>Um </a:t>
              </a:r>
              <a:r>
                <a:rPr lang="pt-BR" sz="2000" b="1" dirty="0"/>
                <a:t>TAD</a:t>
              </a:r>
              <a:r>
                <a:rPr lang="pt-BR" sz="2000" dirty="0"/>
                <a:t> </a:t>
              </a:r>
              <a:r>
                <a:rPr lang="pt-BR" sz="2000" dirty="0">
                  <a:solidFill>
                    <a:schemeClr val="accent3"/>
                  </a:solidFill>
                </a:rPr>
                <a:t>abstrai o tipo de dado armazenado e fornece operações </a:t>
              </a:r>
              <a:r>
                <a:rPr lang="pt-BR" sz="2000" dirty="0"/>
                <a:t>para manipulação dos dados.</a:t>
              </a: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F7AD1B59-0F6D-39A9-E73E-AB48788AC1F3}"/>
              </a:ext>
            </a:extLst>
          </p:cNvPr>
          <p:cNvGrpSpPr/>
          <p:nvPr/>
        </p:nvGrpSpPr>
        <p:grpSpPr>
          <a:xfrm>
            <a:off x="6529626" y="4437725"/>
            <a:ext cx="1856616" cy="1797559"/>
            <a:chOff x="8657807" y="4189143"/>
            <a:chExt cx="2212402" cy="2142028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97892233-07D4-8201-0191-3C8B877D1317}"/>
                </a:ext>
              </a:extLst>
            </p:cNvPr>
            <p:cNvSpPr/>
            <p:nvPr/>
          </p:nvSpPr>
          <p:spPr>
            <a:xfrm>
              <a:off x="9059250" y="4696895"/>
              <a:ext cx="1409514" cy="441588"/>
            </a:xfrm>
            <a:prstGeom prst="roundRect">
              <a:avLst>
                <a:gd name="adj" fmla="val 10390"/>
              </a:avLst>
            </a:prstGeom>
            <a:solidFill>
              <a:schemeClr val="accent6">
                <a:lumMod val="5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err="1"/>
                <a:t>doom</a:t>
              </a:r>
              <a:endParaRPr lang="pt-BR" sz="1400" dirty="0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3F2ADB6A-139E-4935-5216-3FAE9C99A6DD}"/>
                </a:ext>
              </a:extLst>
            </p:cNvPr>
            <p:cNvSpPr/>
            <p:nvPr/>
          </p:nvSpPr>
          <p:spPr>
            <a:xfrm>
              <a:off x="9059250" y="4189143"/>
              <a:ext cx="1409514" cy="441588"/>
            </a:xfrm>
            <a:prstGeom prst="roundRect">
              <a:avLst>
                <a:gd name="adj" fmla="val 10390"/>
              </a:avLst>
            </a:prstGeom>
            <a:solidFill>
              <a:schemeClr val="accent6">
                <a:lumMod val="5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err="1"/>
                <a:t>gears</a:t>
              </a:r>
              <a:endParaRPr lang="pt-BR" sz="1400" dirty="0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4F77E166-4F97-740C-E114-A23B916ACF72}"/>
                </a:ext>
              </a:extLst>
            </p:cNvPr>
            <p:cNvSpPr/>
            <p:nvPr/>
          </p:nvSpPr>
          <p:spPr>
            <a:xfrm>
              <a:off x="9059250" y="5204648"/>
              <a:ext cx="1409514" cy="441588"/>
            </a:xfrm>
            <a:prstGeom prst="roundRect">
              <a:avLst>
                <a:gd name="adj" fmla="val 10390"/>
              </a:avLst>
            </a:prstGeom>
            <a:solidFill>
              <a:schemeClr val="accent6">
                <a:lumMod val="5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halo</a:t>
              </a: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4ED09F7A-CE1E-3D0F-B9E6-15F0D03142F8}"/>
                </a:ext>
              </a:extLst>
            </p:cNvPr>
            <p:cNvSpPr/>
            <p:nvPr/>
          </p:nvSpPr>
          <p:spPr>
            <a:xfrm>
              <a:off x="8657807" y="5709424"/>
              <a:ext cx="2212402" cy="191801"/>
            </a:xfrm>
            <a:prstGeom prst="rect">
              <a:avLst/>
            </a:prstGeom>
            <a:pattFill prst="wdUpDiag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6DE47E26-2D41-3F61-BD5F-E78EF6731E56}"/>
                </a:ext>
              </a:extLst>
            </p:cNvPr>
            <p:cNvSpPr txBox="1"/>
            <p:nvPr/>
          </p:nvSpPr>
          <p:spPr>
            <a:xfrm>
              <a:off x="9044400" y="5964414"/>
              <a:ext cx="1439213" cy="366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Pilha de Jogos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28542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0B89A7-B53B-FF23-611F-16B72DD4C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63265F-F642-B522-FF80-F3986EE62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b="1" dirty="0"/>
              <a:t>orientação a objetos</a:t>
            </a:r>
            <a:r>
              <a:rPr lang="pt-BR" dirty="0"/>
              <a:t> fornece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maior segurança</a:t>
            </a:r>
          </a:p>
          <a:p>
            <a:pPr lvl="1"/>
            <a:r>
              <a:rPr lang="pt-BR" dirty="0"/>
              <a:t>Pelo </a:t>
            </a:r>
            <a:r>
              <a:rPr lang="pt-BR" dirty="0">
                <a:solidFill>
                  <a:schemeClr val="accent3"/>
                </a:solidFill>
              </a:rPr>
              <a:t>encapsulamento</a:t>
            </a:r>
            <a:r>
              <a:rPr lang="pt-BR" dirty="0"/>
              <a:t> dos dados</a:t>
            </a:r>
          </a:p>
          <a:p>
            <a:pPr lvl="1"/>
            <a:r>
              <a:rPr lang="pt-BR" dirty="0"/>
              <a:t>E uso de uma </a:t>
            </a:r>
            <a:r>
              <a:rPr lang="pt-BR" dirty="0">
                <a:solidFill>
                  <a:schemeClr val="accent3"/>
                </a:solidFill>
              </a:rPr>
              <a:t>interface</a:t>
            </a:r>
            <a:r>
              <a:rPr lang="pt-BR" dirty="0"/>
              <a:t> pública</a:t>
            </a:r>
          </a:p>
          <a:p>
            <a:pPr lvl="1"/>
            <a:endParaRPr lang="pt-BR" dirty="0"/>
          </a:p>
          <a:p>
            <a:pPr lvl="2"/>
            <a:r>
              <a:rPr lang="pt-BR" dirty="0"/>
              <a:t>A classe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Pilha</a:t>
            </a:r>
            <a:r>
              <a:rPr lang="pt-BR" dirty="0"/>
              <a:t> é um exemplo:</a:t>
            </a:r>
          </a:p>
          <a:p>
            <a:pPr lvl="3"/>
            <a:r>
              <a:rPr lang="pt-BR" dirty="0"/>
              <a:t>O construtor garante a construção de uma pilha vazia</a:t>
            </a:r>
          </a:p>
          <a:p>
            <a:pPr lvl="3"/>
            <a:r>
              <a:rPr lang="pt-BR" dirty="0"/>
              <a:t>O método empilhar garante a existência de espaço</a:t>
            </a:r>
          </a:p>
          <a:p>
            <a:pPr lvl="3"/>
            <a:r>
              <a:rPr lang="pt-BR" dirty="0"/>
              <a:t>Desempilhar garante que a pilha não está vazia</a:t>
            </a:r>
          </a:p>
          <a:p>
            <a:pPr lvl="3"/>
            <a:r>
              <a:rPr lang="pt-BR" dirty="0"/>
              <a:t>Os métodos gerenciam o topo da pilha</a:t>
            </a:r>
          </a:p>
          <a:p>
            <a:pPr lvl="2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2905072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Rede de tecnologia iluminada em uma tela de fundo escura">
            <a:extLst>
              <a:ext uri="{FF2B5EF4-FFF2-40B4-BE49-F238E27FC236}">
                <a16:creationId xmlns:a16="http://schemas.microsoft.com/office/drawing/2014/main" id="{A65A6A93-2A67-5681-EB42-C618849255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0000"/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t="22329"/>
          <a:stretch/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3D118696-AA8E-3448-3BEA-E6A967A20F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3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93D84CD0-C111-8832-98CF-061DD4296E9E}"/>
              </a:ext>
            </a:extLst>
          </p:cNvPr>
          <p:cNvSpPr txBox="1">
            <a:spLocks/>
          </p:cNvSpPr>
          <p:nvPr/>
        </p:nvSpPr>
        <p:spPr>
          <a:xfrm>
            <a:off x="1760509" y="433455"/>
            <a:ext cx="3198374" cy="907314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t-BR" sz="4800" dirty="0">
                <a:solidFill>
                  <a:schemeClr val="accent3">
                    <a:lumMod val="75000"/>
                  </a:schemeClr>
                </a:solidFill>
                <a:latin typeface="Bahnschrift" panose="020B0502040204020203" pitchFamily="34" charset="0"/>
              </a:rPr>
              <a:t>Apoie</a:t>
            </a:r>
            <a:endParaRPr lang="pt-BR" sz="4400" dirty="0">
              <a:solidFill>
                <a:schemeClr val="accent3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FD8D39F1-C08C-3441-7809-12626CCE1D1A}"/>
              </a:ext>
            </a:extLst>
          </p:cNvPr>
          <p:cNvGrpSpPr/>
          <p:nvPr/>
        </p:nvGrpSpPr>
        <p:grpSpPr>
          <a:xfrm>
            <a:off x="1760509" y="1268760"/>
            <a:ext cx="8871995" cy="4541376"/>
            <a:chOff x="1760509" y="1268760"/>
            <a:chExt cx="8871995" cy="4541376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CC400472-08B2-F3DF-2443-AE6FCD0C7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760509" y="1988840"/>
              <a:ext cx="3615411" cy="3190726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cene3d>
              <a:camera prst="perspectiveFront" fov="3300000">
                <a:rot lat="486000" lon="19530000" rev="174000"/>
              </a:camera>
              <a:lightRig rig="harsh" dir="t">
                <a:rot lat="0" lon="0" rev="3000000"/>
              </a:lightRig>
            </a:scene3d>
            <a:sp3d extrusionH="254000" contourW="19050">
              <a:bevelB w="82550" h="44450" prst="angle"/>
              <a:contourClr>
                <a:sysClr val="windowText" lastClr="000000">
                  <a:lumMod val="75000"/>
                  <a:lumOff val="25000"/>
                </a:sysClr>
              </a:contourClr>
            </a:sp3d>
          </p:spPr>
        </p:pic>
        <p:pic>
          <p:nvPicPr>
            <p:cNvPr id="14" name="Imagem 13" descr="Desenho com traços preto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50276960-196C-5FA4-4832-67E1E36CC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03381">
              <a:off x="2788161" y="5310753"/>
              <a:ext cx="1653418" cy="370666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D6EA6128-781E-D3F0-554C-9FD0CADE20E4}"/>
                </a:ext>
              </a:extLst>
            </p:cNvPr>
            <p:cNvGrpSpPr/>
            <p:nvPr/>
          </p:nvGrpSpPr>
          <p:grpSpPr>
            <a:xfrm>
              <a:off x="3503713" y="1268760"/>
              <a:ext cx="7128791" cy="4541376"/>
              <a:chOff x="3269065" y="1800085"/>
              <a:chExt cx="5113950" cy="3257827"/>
            </a:xfrm>
          </p:grpSpPr>
          <p:sp>
            <p:nvSpPr>
              <p:cNvPr id="3" name="Forma Livre: Forma 19">
                <a:extLst>
                  <a:ext uri="{FF2B5EF4-FFF2-40B4-BE49-F238E27FC236}">
                    <a16:creationId xmlns:a16="http://schemas.microsoft.com/office/drawing/2014/main" id="{3100E318-5140-B786-285E-67746E932278}"/>
                  </a:ext>
                </a:extLst>
              </p:cNvPr>
              <p:cNvSpPr/>
              <p:nvPr/>
            </p:nvSpPr>
            <p:spPr>
              <a:xfrm>
                <a:off x="6248404" y="2371975"/>
                <a:ext cx="688243" cy="302089"/>
              </a:xfrm>
              <a:custGeom>
                <a:avLst/>
                <a:gdLst>
                  <a:gd name="connsiteX0" fmla="*/ 0 w 2164109"/>
                  <a:gd name="connsiteY0" fmla="*/ 0 h 302089"/>
                  <a:gd name="connsiteX1" fmla="*/ 2164109 w 2164109"/>
                  <a:gd name="connsiteY1" fmla="*/ 0 h 302089"/>
                  <a:gd name="connsiteX2" fmla="*/ 2164109 w 2164109"/>
                  <a:gd name="connsiteY2" fmla="*/ 302089 h 302089"/>
                  <a:gd name="connsiteX3" fmla="*/ 0 w 2164109"/>
                  <a:gd name="connsiteY3" fmla="*/ 302089 h 302089"/>
                  <a:gd name="connsiteX4" fmla="*/ 0 w 2164109"/>
                  <a:gd name="connsiteY4" fmla="*/ 0 h 302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4109" h="302089">
                    <a:moveTo>
                      <a:pt x="0" y="0"/>
                    </a:moveTo>
                    <a:lnTo>
                      <a:pt x="2164109" y="0"/>
                    </a:lnTo>
                    <a:lnTo>
                      <a:pt x="2164109" y="302089"/>
                    </a:lnTo>
                    <a:lnTo>
                      <a:pt x="0" y="3020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5A5A5">
                  <a:hueOff val="0"/>
                  <a:satOff val="0"/>
                  <a:lumOff val="0"/>
                  <a:alphaOff val="0"/>
                </a:srgbClr>
              </a:solidFill>
              <a:ln>
                <a:noFill/>
              </a:ln>
              <a:effectLst/>
              <a:scene3d>
                <a:camera prst="orthographicFront"/>
                <a:lightRig rig="chilly" dir="t"/>
              </a:scene3d>
              <a:sp3d prstMaterial="translucentPowder">
                <a:bevelT w="127000" h="25400" prst="softRound"/>
              </a:sp3d>
            </p:spPr>
            <p:txBody>
              <a:bodyPr spcFirstLastPara="0" vert="horz" wrap="square" lIns="239784" tIns="38100" rIns="38100" bIns="38100" numCol="1" spcCol="1270" anchor="ctr" anchorCtr="0">
                <a:noAutofit/>
              </a:bodyPr>
              <a:lstStyle/>
              <a:p>
                <a:pPr defTabSz="66675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pt-BR" sz="2000" kern="0" dirty="0">
                    <a:solidFill>
                      <a:prstClr val="white"/>
                    </a:solidFill>
                    <a:latin typeface="Calibri" panose="020F0502020204030204"/>
                  </a:rPr>
                  <a:t>C++</a:t>
                </a:r>
              </a:p>
            </p:txBody>
          </p:sp>
          <p:sp>
            <p:nvSpPr>
              <p:cNvPr id="4" name="Elipse 20" descr="Processador com preenchimento sólido">
                <a:extLst>
                  <a:ext uri="{FF2B5EF4-FFF2-40B4-BE49-F238E27FC236}">
                    <a16:creationId xmlns:a16="http://schemas.microsoft.com/office/drawing/2014/main" id="{D64B3D71-B345-F7D7-4B59-090AF8977B84}"/>
                  </a:ext>
                </a:extLst>
              </p:cNvPr>
              <p:cNvSpPr/>
              <p:nvPr/>
            </p:nvSpPr>
            <p:spPr>
              <a:xfrm>
                <a:off x="5749046" y="2334213"/>
                <a:ext cx="377611" cy="377611"/>
              </a:xfrm>
              <a:prstGeom prst="ellipse">
                <a:avLst/>
              </a:prstGeom>
              <a:blipFill dpi="0" rotWithShape="1">
                <a:blip r:embed="rId6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rcRect/>
                <a:stretch>
                  <a:fillRect/>
                </a:stretch>
              </a:blip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chilly" dir="t"/>
              </a:scene3d>
              <a:sp3d z="12700" extrusionH="1700" prstMaterial="dkEdge">
                <a:bevelT w="25400" h="6350" prst="softRound"/>
                <a:bevelB w="0" h="0" prst="convex"/>
              </a:sp3d>
            </p:spPr>
          </p:sp>
          <p:sp>
            <p:nvSpPr>
              <p:cNvPr id="5" name="Forma Livre: Forma 21">
                <a:extLst>
                  <a:ext uri="{FF2B5EF4-FFF2-40B4-BE49-F238E27FC236}">
                    <a16:creationId xmlns:a16="http://schemas.microsoft.com/office/drawing/2014/main" id="{C9FCD943-0CF1-6B13-BAE0-DF2261E88ED1}"/>
                  </a:ext>
                </a:extLst>
              </p:cNvPr>
              <p:cNvSpPr/>
              <p:nvPr/>
            </p:nvSpPr>
            <p:spPr>
              <a:xfrm>
                <a:off x="6455834" y="2824964"/>
                <a:ext cx="788469" cy="302089"/>
              </a:xfrm>
              <a:custGeom>
                <a:avLst/>
                <a:gdLst>
                  <a:gd name="connsiteX0" fmla="*/ 0 w 1947641"/>
                  <a:gd name="connsiteY0" fmla="*/ 0 h 302089"/>
                  <a:gd name="connsiteX1" fmla="*/ 1947641 w 1947641"/>
                  <a:gd name="connsiteY1" fmla="*/ 0 h 302089"/>
                  <a:gd name="connsiteX2" fmla="*/ 1947641 w 1947641"/>
                  <a:gd name="connsiteY2" fmla="*/ 302089 h 302089"/>
                  <a:gd name="connsiteX3" fmla="*/ 0 w 1947641"/>
                  <a:gd name="connsiteY3" fmla="*/ 302089 h 302089"/>
                  <a:gd name="connsiteX4" fmla="*/ 0 w 1947641"/>
                  <a:gd name="connsiteY4" fmla="*/ 0 h 302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47641" h="302089">
                    <a:moveTo>
                      <a:pt x="0" y="0"/>
                    </a:moveTo>
                    <a:lnTo>
                      <a:pt x="1947641" y="0"/>
                    </a:lnTo>
                    <a:lnTo>
                      <a:pt x="1947641" y="302089"/>
                    </a:lnTo>
                    <a:lnTo>
                      <a:pt x="0" y="3020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5A5A5">
                  <a:hueOff val="677650"/>
                  <a:satOff val="25000"/>
                  <a:lumOff val="-3676"/>
                  <a:alphaOff val="0"/>
                </a:srgbClr>
              </a:solidFill>
              <a:ln>
                <a:noFill/>
              </a:ln>
              <a:effectLst/>
              <a:scene3d>
                <a:camera prst="orthographicFront"/>
                <a:lightRig rig="chilly" dir="t"/>
              </a:scene3d>
              <a:sp3d prstMaterial="translucentPowder">
                <a:bevelT w="127000" h="25400" prst="softRound"/>
              </a:sp3d>
            </p:spPr>
            <p:txBody>
              <a:bodyPr spcFirstLastPara="0" vert="horz" wrap="square" lIns="239784" tIns="38100" rIns="38100" bIns="38100" numCol="1" spcCol="1270" anchor="ctr" anchorCtr="0">
                <a:noAutofit/>
              </a:bodyPr>
              <a:lstStyle/>
              <a:p>
                <a:pPr defTabSz="66675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pt-BR" sz="2000" kern="0" dirty="0">
                    <a:solidFill>
                      <a:prstClr val="white"/>
                    </a:solidFill>
                    <a:latin typeface="Calibri" panose="020F0502020204030204"/>
                  </a:rPr>
                  <a:t>Jogos</a:t>
                </a:r>
              </a:p>
            </p:txBody>
          </p:sp>
          <p:sp>
            <p:nvSpPr>
              <p:cNvPr id="9" name="Elipse 22" descr="Controlador de jogo com preenchimento sólido">
                <a:extLst>
                  <a:ext uri="{FF2B5EF4-FFF2-40B4-BE49-F238E27FC236}">
                    <a16:creationId xmlns:a16="http://schemas.microsoft.com/office/drawing/2014/main" id="{2CCC6675-513B-4D04-B9DC-FF76A891FD6C}"/>
                  </a:ext>
                </a:extLst>
              </p:cNvPr>
              <p:cNvSpPr/>
              <p:nvPr/>
            </p:nvSpPr>
            <p:spPr>
              <a:xfrm>
                <a:off x="5953927" y="2787203"/>
                <a:ext cx="377611" cy="377611"/>
              </a:xfrm>
              <a:prstGeom prst="ellipse">
                <a:avLst/>
              </a:prstGeom>
              <a:blipFill dpi="0" rotWithShape="1">
                <a:blip r:embed="rId8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rcRect/>
                <a:stretch>
                  <a:fillRect/>
                </a:stretch>
              </a:blip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chilly" dir="t"/>
              </a:scene3d>
              <a:sp3d z="12700" extrusionH="1700" prstMaterial="dkEdge">
                <a:bevelT w="25400" h="6350" prst="softRound"/>
                <a:bevelB w="0" h="0" prst="convex"/>
              </a:sp3d>
            </p:spPr>
          </p:sp>
          <p:sp>
            <p:nvSpPr>
              <p:cNvPr id="11" name="Forma Livre: Forma 23">
                <a:extLst>
                  <a:ext uri="{FF2B5EF4-FFF2-40B4-BE49-F238E27FC236}">
                    <a16:creationId xmlns:a16="http://schemas.microsoft.com/office/drawing/2014/main" id="{540C3F7D-0CBC-3C1C-5116-C4547EC3771B}"/>
                  </a:ext>
                </a:extLst>
              </p:cNvPr>
              <p:cNvSpPr/>
              <p:nvPr/>
            </p:nvSpPr>
            <p:spPr>
              <a:xfrm>
                <a:off x="6526894" y="3277953"/>
                <a:ext cx="1375599" cy="302089"/>
              </a:xfrm>
              <a:custGeom>
                <a:avLst/>
                <a:gdLst>
                  <a:gd name="connsiteX0" fmla="*/ 0 w 1881203"/>
                  <a:gd name="connsiteY0" fmla="*/ 0 h 302089"/>
                  <a:gd name="connsiteX1" fmla="*/ 1881203 w 1881203"/>
                  <a:gd name="connsiteY1" fmla="*/ 0 h 302089"/>
                  <a:gd name="connsiteX2" fmla="*/ 1881203 w 1881203"/>
                  <a:gd name="connsiteY2" fmla="*/ 302089 h 302089"/>
                  <a:gd name="connsiteX3" fmla="*/ 0 w 1881203"/>
                  <a:gd name="connsiteY3" fmla="*/ 302089 h 302089"/>
                  <a:gd name="connsiteX4" fmla="*/ 0 w 1881203"/>
                  <a:gd name="connsiteY4" fmla="*/ 0 h 302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81203" h="302089">
                    <a:moveTo>
                      <a:pt x="0" y="0"/>
                    </a:moveTo>
                    <a:lnTo>
                      <a:pt x="1881203" y="0"/>
                    </a:lnTo>
                    <a:lnTo>
                      <a:pt x="1881203" y="302089"/>
                    </a:lnTo>
                    <a:lnTo>
                      <a:pt x="0" y="3020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5A5A5">
                  <a:hueOff val="1355300"/>
                  <a:satOff val="50000"/>
                  <a:lumOff val="-7353"/>
                  <a:alphaOff val="0"/>
                </a:srgbClr>
              </a:solidFill>
              <a:ln>
                <a:noFill/>
              </a:ln>
              <a:effectLst/>
              <a:scene3d>
                <a:camera prst="orthographicFront"/>
                <a:lightRig rig="chilly" dir="t"/>
              </a:scene3d>
              <a:sp3d prstMaterial="translucentPowder">
                <a:bevelT w="127000" h="25400" prst="softRound"/>
              </a:sp3d>
            </p:spPr>
            <p:txBody>
              <a:bodyPr spcFirstLastPara="0" vert="horz" wrap="square" lIns="239784" tIns="38100" rIns="38100" bIns="38100" numCol="1" spcCol="1270" anchor="ctr" anchorCtr="0">
                <a:noAutofit/>
              </a:bodyPr>
              <a:lstStyle/>
              <a:p>
                <a:pPr defTabSz="66675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pt-BR" sz="2000" kern="0" dirty="0">
                    <a:solidFill>
                      <a:prstClr val="white"/>
                    </a:solidFill>
                    <a:latin typeface="Calibri" panose="020F0502020204030204"/>
                  </a:rPr>
                  <a:t>Programação</a:t>
                </a:r>
              </a:p>
            </p:txBody>
          </p:sp>
          <p:sp>
            <p:nvSpPr>
              <p:cNvPr id="12" name="Elipse 24" descr="Web design com preenchimento sólido">
                <a:extLst>
                  <a:ext uri="{FF2B5EF4-FFF2-40B4-BE49-F238E27FC236}">
                    <a16:creationId xmlns:a16="http://schemas.microsoft.com/office/drawing/2014/main" id="{3988E289-3C57-7638-F160-B542985824E3}"/>
                  </a:ext>
                </a:extLst>
              </p:cNvPr>
              <p:cNvSpPr/>
              <p:nvPr/>
            </p:nvSpPr>
            <p:spPr>
              <a:xfrm>
                <a:off x="6020365" y="3240192"/>
                <a:ext cx="377611" cy="377611"/>
              </a:xfrm>
              <a:prstGeom prst="ellipse">
                <a:avLst/>
              </a:prstGeom>
              <a:blipFill dpi="0" rotWithShape="0">
                <a:blip r:embed="rId10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rcRect/>
                <a:stretch>
                  <a:fillRect/>
                </a:stretch>
              </a:blip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chilly" dir="t"/>
              </a:scene3d>
              <a:sp3d z="12700" extrusionH="1700" prstMaterial="dkEdge">
                <a:bevelT w="25400" h="6350" prst="softRound"/>
                <a:bevelB w="0" h="0" prst="convex"/>
              </a:sp3d>
            </p:spPr>
          </p:sp>
          <p:sp>
            <p:nvSpPr>
              <p:cNvPr id="17" name="Forma Livre: Forma 25">
                <a:extLst>
                  <a:ext uri="{FF2B5EF4-FFF2-40B4-BE49-F238E27FC236}">
                    <a16:creationId xmlns:a16="http://schemas.microsoft.com/office/drawing/2014/main" id="{A9FB0FED-EB2E-21B9-E602-D529A4D78A49}"/>
                  </a:ext>
                </a:extLst>
              </p:cNvPr>
              <p:cNvSpPr/>
              <p:nvPr/>
            </p:nvSpPr>
            <p:spPr>
              <a:xfrm>
                <a:off x="6455834" y="3730943"/>
                <a:ext cx="1927181" cy="302089"/>
              </a:xfrm>
              <a:custGeom>
                <a:avLst/>
                <a:gdLst>
                  <a:gd name="connsiteX0" fmla="*/ 0 w 1947641"/>
                  <a:gd name="connsiteY0" fmla="*/ 0 h 302089"/>
                  <a:gd name="connsiteX1" fmla="*/ 1947641 w 1947641"/>
                  <a:gd name="connsiteY1" fmla="*/ 0 h 302089"/>
                  <a:gd name="connsiteX2" fmla="*/ 1947641 w 1947641"/>
                  <a:gd name="connsiteY2" fmla="*/ 302089 h 302089"/>
                  <a:gd name="connsiteX3" fmla="*/ 0 w 1947641"/>
                  <a:gd name="connsiteY3" fmla="*/ 302089 h 302089"/>
                  <a:gd name="connsiteX4" fmla="*/ 0 w 1947641"/>
                  <a:gd name="connsiteY4" fmla="*/ 0 h 302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47641" h="302089">
                    <a:moveTo>
                      <a:pt x="0" y="0"/>
                    </a:moveTo>
                    <a:lnTo>
                      <a:pt x="1947641" y="0"/>
                    </a:lnTo>
                    <a:lnTo>
                      <a:pt x="1947641" y="302089"/>
                    </a:lnTo>
                    <a:lnTo>
                      <a:pt x="0" y="3020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5A5A5">
                  <a:hueOff val="2032949"/>
                  <a:satOff val="75000"/>
                  <a:lumOff val="-11029"/>
                  <a:alphaOff val="0"/>
                </a:srgbClr>
              </a:solidFill>
              <a:ln>
                <a:noFill/>
              </a:ln>
              <a:effectLst/>
              <a:scene3d>
                <a:camera prst="orthographicFront"/>
                <a:lightRig rig="chilly" dir="t"/>
              </a:scene3d>
              <a:sp3d prstMaterial="translucentPowder">
                <a:bevelT w="127000" h="25400" prst="softRound"/>
              </a:sp3d>
            </p:spPr>
            <p:txBody>
              <a:bodyPr spcFirstLastPara="0" vert="horz" wrap="square" lIns="239784" tIns="38100" rIns="38100" bIns="38100" numCol="1" spcCol="1270" anchor="ctr" anchorCtr="0">
                <a:noAutofit/>
              </a:bodyPr>
              <a:lstStyle/>
              <a:p>
                <a:pPr defTabSz="66675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pt-BR" sz="2000" kern="0">
                    <a:solidFill>
                      <a:prstClr val="white"/>
                    </a:solidFill>
                    <a:latin typeface="Calibri" panose="020F0502020204030204"/>
                  </a:rPr>
                  <a:t>Computação Gráfica</a:t>
                </a:r>
                <a:endParaRPr lang="pt-BR" sz="2000" kern="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8" name="Elipse 26" descr="Cubo com preenchimento sólido">
                <a:extLst>
                  <a:ext uri="{FF2B5EF4-FFF2-40B4-BE49-F238E27FC236}">
                    <a16:creationId xmlns:a16="http://schemas.microsoft.com/office/drawing/2014/main" id="{E034C787-FE95-2CB7-AD0C-F55ADA45730E}"/>
                  </a:ext>
                </a:extLst>
              </p:cNvPr>
              <p:cNvSpPr/>
              <p:nvPr/>
            </p:nvSpPr>
            <p:spPr>
              <a:xfrm>
                <a:off x="5953927" y="3693181"/>
                <a:ext cx="377611" cy="377611"/>
              </a:xfrm>
              <a:prstGeom prst="ellipse">
                <a:avLst/>
              </a:prstGeom>
              <a:blipFill dpi="0" rotWithShape="0">
                <a:blip r:embed="rId12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rcRect/>
                <a:stretch>
                  <a:fillRect/>
                </a:stretch>
              </a:blip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chilly" dir="t"/>
              </a:scene3d>
              <a:sp3d z="12700" extrusionH="1700" prstMaterial="dkEdge">
                <a:bevelT w="25400" h="6350" prst="softRound"/>
                <a:bevelB w="0" h="0" prst="convex"/>
              </a:sp3d>
            </p:spPr>
          </p:sp>
          <p:sp>
            <p:nvSpPr>
              <p:cNvPr id="19" name="Forma Livre: Forma 27">
                <a:extLst>
                  <a:ext uri="{FF2B5EF4-FFF2-40B4-BE49-F238E27FC236}">
                    <a16:creationId xmlns:a16="http://schemas.microsoft.com/office/drawing/2014/main" id="{923117AA-1719-617B-EEA4-4ACAFF0DCEAD}"/>
                  </a:ext>
                </a:extLst>
              </p:cNvPr>
              <p:cNvSpPr/>
              <p:nvPr/>
            </p:nvSpPr>
            <p:spPr>
              <a:xfrm>
                <a:off x="6248401" y="4183932"/>
                <a:ext cx="1411429" cy="302089"/>
              </a:xfrm>
              <a:custGeom>
                <a:avLst/>
                <a:gdLst>
                  <a:gd name="connsiteX0" fmla="*/ 0 w 2164109"/>
                  <a:gd name="connsiteY0" fmla="*/ 0 h 302089"/>
                  <a:gd name="connsiteX1" fmla="*/ 2164109 w 2164109"/>
                  <a:gd name="connsiteY1" fmla="*/ 0 h 302089"/>
                  <a:gd name="connsiteX2" fmla="*/ 2164109 w 2164109"/>
                  <a:gd name="connsiteY2" fmla="*/ 302089 h 302089"/>
                  <a:gd name="connsiteX3" fmla="*/ 0 w 2164109"/>
                  <a:gd name="connsiteY3" fmla="*/ 302089 h 302089"/>
                  <a:gd name="connsiteX4" fmla="*/ 0 w 2164109"/>
                  <a:gd name="connsiteY4" fmla="*/ 0 h 302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4109" h="302089">
                    <a:moveTo>
                      <a:pt x="0" y="0"/>
                    </a:moveTo>
                    <a:lnTo>
                      <a:pt x="2164109" y="0"/>
                    </a:lnTo>
                    <a:lnTo>
                      <a:pt x="2164109" y="302089"/>
                    </a:lnTo>
                    <a:lnTo>
                      <a:pt x="0" y="3020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5A5A5">
                  <a:hueOff val="2710599"/>
                  <a:satOff val="100000"/>
                  <a:lumOff val="-14706"/>
                  <a:alphaOff val="0"/>
                </a:srgbClr>
              </a:solidFill>
              <a:ln>
                <a:noFill/>
              </a:ln>
              <a:effectLst/>
              <a:scene3d>
                <a:camera prst="orthographicFront"/>
                <a:lightRig rig="chilly" dir="t"/>
              </a:scene3d>
              <a:sp3d prstMaterial="translucentPowder">
                <a:bevelT w="127000" h="25400" prst="softRound"/>
              </a:sp3d>
            </p:spPr>
            <p:txBody>
              <a:bodyPr spcFirstLastPara="0" vert="horz" wrap="square" lIns="239784" tIns="38100" rIns="38100" bIns="38100" numCol="1" spcCol="1270" anchor="ctr" anchorCtr="0">
                <a:noAutofit/>
              </a:bodyPr>
              <a:lstStyle/>
              <a:p>
                <a:pPr defTabSz="66675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pt-BR" sz="2000" kern="0" dirty="0">
                    <a:solidFill>
                      <a:prstClr val="white"/>
                    </a:solidFill>
                    <a:latin typeface="Calibri" panose="020F0502020204030204"/>
                  </a:rPr>
                  <a:t>Compiladores</a:t>
                </a:r>
              </a:p>
            </p:txBody>
          </p:sp>
          <p:sp>
            <p:nvSpPr>
              <p:cNvPr id="20" name="Elipse 28" descr="Binário com preenchimento sólido">
                <a:extLst>
                  <a:ext uri="{FF2B5EF4-FFF2-40B4-BE49-F238E27FC236}">
                    <a16:creationId xmlns:a16="http://schemas.microsoft.com/office/drawing/2014/main" id="{7A3ED888-C511-197B-D167-172018D38C03}"/>
                  </a:ext>
                </a:extLst>
              </p:cNvPr>
              <p:cNvSpPr/>
              <p:nvPr/>
            </p:nvSpPr>
            <p:spPr>
              <a:xfrm>
                <a:off x="5749046" y="4146171"/>
                <a:ext cx="377611" cy="377611"/>
              </a:xfrm>
              <a:prstGeom prst="ellipse">
                <a:avLst/>
              </a:prstGeom>
              <a:blipFill dpi="0" rotWithShape="0">
                <a:blip r:embed="rId14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rcRect/>
                <a:stretch>
                  <a:fillRect/>
                </a:stretch>
              </a:blip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chilly" dir="t"/>
              </a:scene3d>
              <a:sp3d z="12700" extrusionH="1700" prstMaterial="dkEdge">
                <a:bevelT w="25400" h="6350" prst="softRound"/>
                <a:bevelB w="0" h="0" prst="convex"/>
              </a:sp3d>
            </p:spPr>
          </p:sp>
          <p:sp>
            <p:nvSpPr>
              <p:cNvPr id="21" name="Semicírculo 18">
                <a:extLst>
                  <a:ext uri="{FF2B5EF4-FFF2-40B4-BE49-F238E27FC236}">
                    <a16:creationId xmlns:a16="http://schemas.microsoft.com/office/drawing/2014/main" id="{4AA5FA6B-2E95-4CC3-A95D-60AE5CEE0BE5}"/>
                  </a:ext>
                </a:extLst>
              </p:cNvPr>
              <p:cNvSpPr/>
              <p:nvPr/>
            </p:nvSpPr>
            <p:spPr>
              <a:xfrm>
                <a:off x="3269065" y="1800085"/>
                <a:ext cx="3257827" cy="3257827"/>
              </a:xfrm>
              <a:prstGeom prst="blockArc">
                <a:avLst>
                  <a:gd name="adj1" fmla="val 18900000"/>
                  <a:gd name="adj2" fmla="val 2700000"/>
                  <a:gd name="adj3" fmla="val 663"/>
                </a:avLst>
              </a:prstGeom>
              <a:noFill/>
              <a:ln w="12700" cap="flat" cmpd="sng" algn="ctr">
                <a:solidFill>
                  <a:srgbClr val="FFC000">
                    <a:hueOff val="0"/>
                    <a:satOff val="0"/>
                    <a:lumOff val="0"/>
                    <a:alphaOff val="0"/>
                  </a:srgbClr>
                </a:solidFill>
                <a:prstDash val="solid"/>
                <a:miter lim="800000"/>
              </a:ln>
              <a:effectLst/>
              <a:sp3d z="-40000" prstMaterial="matte"/>
            </p:spPr>
          </p:sp>
        </p:grpSp>
      </p:grpSp>
    </p:spTree>
    <p:extLst>
      <p:ext uri="{BB962C8B-B14F-4D97-AF65-F5344CB8AC3E}">
        <p14:creationId xmlns:p14="http://schemas.microsoft.com/office/powerpoint/2010/main" val="274974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Classes</a:t>
            </a:r>
            <a:r>
              <a:rPr lang="pt-BR" dirty="0"/>
              <a:t> são usadas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representar objetos</a:t>
            </a:r>
            <a:r>
              <a:rPr lang="pt-BR" dirty="0"/>
              <a:t> </a:t>
            </a:r>
            <a:r>
              <a:rPr lang="pt-BR" dirty="0">
                <a:solidFill>
                  <a:schemeClr val="accent3"/>
                </a:solidFill>
              </a:rPr>
              <a:t>concretos</a:t>
            </a:r>
          </a:p>
          <a:p>
            <a:pPr lvl="1"/>
            <a:r>
              <a:rPr lang="pt-BR" dirty="0"/>
              <a:t>Temos feito isso em nossos exemplos:</a:t>
            </a:r>
          </a:p>
          <a:p>
            <a:pPr lvl="2"/>
            <a:r>
              <a:rPr lang="pt-BR" dirty="0"/>
              <a:t>Carros</a:t>
            </a:r>
          </a:p>
          <a:p>
            <a:pPr lvl="2"/>
            <a:r>
              <a:rPr lang="pt-BR" dirty="0"/>
              <a:t>Pessoas</a:t>
            </a:r>
          </a:p>
          <a:p>
            <a:pPr lvl="2"/>
            <a:r>
              <a:rPr lang="pt-BR" dirty="0"/>
              <a:t>Jogos</a:t>
            </a:r>
          </a:p>
          <a:p>
            <a:pPr lvl="2"/>
            <a:r>
              <a:rPr lang="pt-BR" dirty="0"/>
              <a:t>Atletas</a:t>
            </a:r>
          </a:p>
          <a:p>
            <a:pPr lvl="2"/>
            <a:r>
              <a:rPr lang="pt-BR" dirty="0"/>
              <a:t>Pontos</a:t>
            </a:r>
          </a:p>
          <a:p>
            <a:pPr lvl="2"/>
            <a:r>
              <a:rPr lang="pt-BR" dirty="0"/>
              <a:t>Retângulos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8CAF037F-9E17-1D65-C423-1E4FEB3B8FB5}"/>
              </a:ext>
            </a:extLst>
          </p:cNvPr>
          <p:cNvGrpSpPr/>
          <p:nvPr/>
        </p:nvGrpSpPr>
        <p:grpSpPr>
          <a:xfrm>
            <a:off x="4629986" y="3251696"/>
            <a:ext cx="5464841" cy="2060745"/>
            <a:chOff x="4629986" y="3251696"/>
            <a:chExt cx="5464841" cy="2060745"/>
          </a:xfrm>
        </p:grpSpPr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C1B4BEA8-75EA-940D-33FC-660DDD1C3D3B}"/>
                </a:ext>
              </a:extLst>
            </p:cNvPr>
            <p:cNvSpPr/>
            <p:nvPr/>
          </p:nvSpPr>
          <p:spPr>
            <a:xfrm>
              <a:off x="4629986" y="3251696"/>
              <a:ext cx="2426506" cy="2060745"/>
            </a:xfrm>
            <a:prstGeom prst="roundRect">
              <a:avLst>
                <a:gd name="adj" fmla="val 10390"/>
              </a:avLst>
            </a:prstGeom>
            <a:solidFill>
              <a:schemeClr val="accent6">
                <a:lumMod val="5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59062A2A-04B7-127F-495B-9A4EC5CB7D85}"/>
                </a:ext>
              </a:extLst>
            </p:cNvPr>
            <p:cNvSpPr/>
            <p:nvPr/>
          </p:nvSpPr>
          <p:spPr>
            <a:xfrm>
              <a:off x="7668321" y="3251696"/>
              <a:ext cx="2426506" cy="2060745"/>
            </a:xfrm>
            <a:prstGeom prst="roundRect">
              <a:avLst>
                <a:gd name="adj" fmla="val 10390"/>
              </a:avLst>
            </a:prstGeom>
            <a:solidFill>
              <a:schemeClr val="accent6">
                <a:lumMod val="5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57D75975-ED63-C4D5-E4CF-18C010C5C03E}"/>
                </a:ext>
              </a:extLst>
            </p:cNvPr>
            <p:cNvSpPr txBox="1"/>
            <p:nvPr/>
          </p:nvSpPr>
          <p:spPr>
            <a:xfrm>
              <a:off x="4782190" y="3360791"/>
              <a:ext cx="2359992" cy="1815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class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Carro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private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cor;</a:t>
              </a:r>
            </a:p>
            <a:p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string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tipo;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float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velocidade;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...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};</a:t>
              </a:r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AEAACEDF-7C12-048A-9AE5-B5B0B4A6E9EB}"/>
                </a:ext>
              </a:extLst>
            </p:cNvPr>
            <p:cNvSpPr txBox="1"/>
            <p:nvPr/>
          </p:nvSpPr>
          <p:spPr>
            <a:xfrm>
              <a:off x="7904933" y="3360791"/>
              <a:ext cx="2046423" cy="1815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class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Jogo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private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 err="1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string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nome; </a:t>
              </a: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float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preco;</a:t>
              </a:r>
              <a:endParaRPr lang="pt-BR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horas;  </a:t>
              </a:r>
              <a:endParaRPr lang="pt-BR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...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endParaRPr lang="pt-BR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};</a:t>
              </a:r>
            </a:p>
          </p:txBody>
        </p:sp>
      </p:grpSp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58041B-FC10-6EA1-F39E-73E6424F8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6A7D29-1969-8045-E67C-29B85A2EC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Mas elas são também </a:t>
            </a:r>
            <a:r>
              <a:rPr lang="pt-BR" dirty="0">
                <a:solidFill>
                  <a:schemeClr val="accent3"/>
                </a:solidFill>
              </a:rPr>
              <a:t>frequentemente usadas</a:t>
            </a:r>
            <a:r>
              <a:rPr lang="pt-BR" dirty="0"/>
              <a:t> para representar conceitos mais gerais </a:t>
            </a:r>
            <a:br>
              <a:rPr lang="pt-BR" dirty="0"/>
            </a:br>
            <a:r>
              <a:rPr lang="pt-BR" dirty="0"/>
              <a:t>chamados de: 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Tipos Abstratos de Dados (TAD)</a:t>
            </a:r>
            <a:endParaRPr lang="pt-BR" dirty="0"/>
          </a:p>
          <a:p>
            <a:pPr lvl="2"/>
            <a:r>
              <a:rPr lang="pt-BR" dirty="0"/>
              <a:t>Armazenam dados</a:t>
            </a:r>
          </a:p>
          <a:p>
            <a:pPr lvl="2"/>
            <a:r>
              <a:rPr lang="pt-BR" dirty="0"/>
              <a:t>Fornecem operações</a:t>
            </a:r>
          </a:p>
          <a:p>
            <a:pPr lvl="2"/>
            <a:r>
              <a:rPr lang="pt-BR" dirty="0"/>
              <a:t>Abstraem detalhes de implementação</a:t>
            </a:r>
          </a:p>
          <a:p>
            <a:pPr lvl="2"/>
            <a:r>
              <a:rPr lang="pt-BR" dirty="0"/>
              <a:t>Podem ser usados com </a:t>
            </a:r>
            <a:r>
              <a:rPr lang="pt-BR" dirty="0">
                <a:solidFill>
                  <a:schemeClr val="accent6"/>
                </a:solidFill>
              </a:rPr>
              <a:t>qualquer tipo de dado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B402DC96-C432-4294-4B0D-1E144B168B2A}"/>
              </a:ext>
            </a:extLst>
          </p:cNvPr>
          <p:cNvGrpSpPr/>
          <p:nvPr/>
        </p:nvGrpSpPr>
        <p:grpSpPr>
          <a:xfrm>
            <a:off x="8081852" y="2948380"/>
            <a:ext cx="2890948" cy="3007045"/>
            <a:chOff x="7819234" y="3018750"/>
            <a:chExt cx="3179224" cy="3306898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2F126F20-57C4-CB5F-4CBE-FD92247A2D55}"/>
                </a:ext>
              </a:extLst>
            </p:cNvPr>
            <p:cNvSpPr/>
            <p:nvPr/>
          </p:nvSpPr>
          <p:spPr>
            <a:xfrm>
              <a:off x="9059250" y="4696895"/>
              <a:ext cx="1409514" cy="441588"/>
            </a:xfrm>
            <a:prstGeom prst="roundRect">
              <a:avLst>
                <a:gd name="adj" fmla="val 10390"/>
              </a:avLst>
            </a:prstGeom>
            <a:solidFill>
              <a:schemeClr val="accent6">
                <a:lumMod val="5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total</a:t>
              </a:r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FE64997D-16F2-777B-8E53-0DE7BD856954}"/>
                </a:ext>
              </a:extLst>
            </p:cNvPr>
            <p:cNvSpPr/>
            <p:nvPr/>
          </p:nvSpPr>
          <p:spPr>
            <a:xfrm>
              <a:off x="9059250" y="4189143"/>
              <a:ext cx="1409514" cy="441588"/>
            </a:xfrm>
            <a:prstGeom prst="roundRect">
              <a:avLst>
                <a:gd name="adj" fmla="val 10390"/>
              </a:avLst>
            </a:prstGeom>
            <a:solidFill>
              <a:schemeClr val="accent6">
                <a:lumMod val="5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cont</a:t>
              </a:r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C81814A9-CA32-AA59-DE02-8FC248F3F63D}"/>
                </a:ext>
              </a:extLst>
            </p:cNvPr>
            <p:cNvSpPr/>
            <p:nvPr/>
          </p:nvSpPr>
          <p:spPr>
            <a:xfrm>
              <a:off x="7819234" y="3018750"/>
              <a:ext cx="1409514" cy="441588"/>
            </a:xfrm>
            <a:prstGeom prst="roundRect">
              <a:avLst>
                <a:gd name="adj" fmla="val 10390"/>
              </a:avLst>
            </a:prstGeom>
            <a:solidFill>
              <a:schemeClr val="accent6">
                <a:lumMod val="5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i</a:t>
              </a:r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DF11205F-9BE7-CCCC-158D-35E7BEC3DE98}"/>
                </a:ext>
              </a:extLst>
            </p:cNvPr>
            <p:cNvSpPr/>
            <p:nvPr/>
          </p:nvSpPr>
          <p:spPr>
            <a:xfrm>
              <a:off x="9059250" y="5204648"/>
              <a:ext cx="1409514" cy="441588"/>
            </a:xfrm>
            <a:prstGeom prst="roundRect">
              <a:avLst>
                <a:gd name="adj" fmla="val 10390"/>
              </a:avLst>
            </a:prstGeom>
            <a:solidFill>
              <a:schemeClr val="accent6">
                <a:lumMod val="5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valor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4998B0B7-DC1F-96DD-BBA0-B7933BBC4A3C}"/>
                </a:ext>
              </a:extLst>
            </p:cNvPr>
            <p:cNvSpPr/>
            <p:nvPr/>
          </p:nvSpPr>
          <p:spPr>
            <a:xfrm>
              <a:off x="8657807" y="5709424"/>
              <a:ext cx="2212402" cy="191801"/>
            </a:xfrm>
            <a:prstGeom prst="rect">
              <a:avLst/>
            </a:prstGeom>
            <a:pattFill prst="wdUpDiag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1F971D77-BDA5-94F1-0C2B-5155BD87C7CA}"/>
                </a:ext>
              </a:extLst>
            </p:cNvPr>
            <p:cNvSpPr txBox="1"/>
            <p:nvPr/>
          </p:nvSpPr>
          <p:spPr>
            <a:xfrm>
              <a:off x="9443246" y="5956316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Pilha</a:t>
              </a:r>
            </a:p>
          </p:txBody>
        </p:sp>
        <p:pic>
          <p:nvPicPr>
            <p:cNvPr id="13" name="Gráfico 12" descr="Seta: curva no sentido horário com preenchimento sólido">
              <a:extLst>
                <a:ext uri="{FF2B5EF4-FFF2-40B4-BE49-F238E27FC236}">
                  <a16:creationId xmlns:a16="http://schemas.microsoft.com/office/drawing/2014/main" id="{2EAE11F7-F2E7-E9F1-3919-CEB3D04C2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9269637" y="3146747"/>
              <a:ext cx="914400" cy="914400"/>
            </a:xfrm>
            <a:prstGeom prst="rect">
              <a:avLst/>
            </a:prstGeom>
          </p:spPr>
        </p:pic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46A9897C-2C8C-19CC-E539-BBE2DB54B87E}"/>
                </a:ext>
              </a:extLst>
            </p:cNvPr>
            <p:cNvSpPr txBox="1"/>
            <p:nvPr/>
          </p:nvSpPr>
          <p:spPr>
            <a:xfrm>
              <a:off x="9977025" y="3244334"/>
              <a:ext cx="10214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Empilhar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DD47C996-6DD7-6523-865C-98C8A15AD3A7}"/>
                </a:ext>
              </a:extLst>
            </p:cNvPr>
            <p:cNvSpPr txBox="1"/>
            <p:nvPr/>
          </p:nvSpPr>
          <p:spPr>
            <a:xfrm>
              <a:off x="7998968" y="3542812"/>
              <a:ext cx="10660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Variáveis Locais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3298167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64ABAA-6E83-3292-AF7B-82343B9B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Pilha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1F2CDC-B88C-8FF9-19BA-3F7BC6AE4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b="1" dirty="0"/>
              <a:t>pilha</a:t>
            </a:r>
            <a:r>
              <a:rPr lang="pt-BR" dirty="0"/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armazena dados</a:t>
            </a:r>
            <a:endParaRPr lang="pt-BR" b="1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/>
              <a:t>Ficam </a:t>
            </a:r>
            <a:r>
              <a:rPr lang="pt-BR" dirty="0">
                <a:solidFill>
                  <a:schemeClr val="accent3"/>
                </a:solidFill>
              </a:rPr>
              <a:t>encapsulados</a:t>
            </a:r>
          </a:p>
          <a:p>
            <a:pPr lvl="2"/>
            <a:r>
              <a:rPr lang="pt-BR" dirty="0"/>
              <a:t>Atributos privados</a:t>
            </a:r>
            <a:br>
              <a:rPr lang="pt-BR" dirty="0"/>
            </a:br>
            <a:endParaRPr lang="pt-BR" dirty="0"/>
          </a:p>
          <a:p>
            <a:pPr lvl="2"/>
            <a:r>
              <a:rPr lang="pt-BR" dirty="0"/>
              <a:t>Implementado através:</a:t>
            </a:r>
          </a:p>
          <a:p>
            <a:pPr lvl="3"/>
            <a:r>
              <a:rPr lang="pt-BR" dirty="0">
                <a:solidFill>
                  <a:schemeClr val="accent3"/>
                </a:solidFill>
              </a:rPr>
              <a:t>Vetor estático</a:t>
            </a:r>
            <a:r>
              <a:rPr lang="pt-BR" dirty="0"/>
              <a:t> </a:t>
            </a:r>
          </a:p>
          <a:p>
            <a:pPr lvl="3"/>
            <a:r>
              <a:rPr lang="pt-BR" dirty="0"/>
              <a:t>Vetor dinâmico</a:t>
            </a:r>
          </a:p>
          <a:p>
            <a:pPr lvl="3"/>
            <a:r>
              <a:rPr lang="pt-BR" dirty="0"/>
              <a:t>Lista encadeada</a:t>
            </a:r>
          </a:p>
          <a:p>
            <a:pPr lvl="3"/>
            <a:r>
              <a:rPr lang="pt-BR" dirty="0"/>
              <a:t>Etc.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F489AF3A-DB9F-4D53-1A06-9FB860EDDA03}"/>
              </a:ext>
            </a:extLst>
          </p:cNvPr>
          <p:cNvGrpSpPr/>
          <p:nvPr/>
        </p:nvGrpSpPr>
        <p:grpSpPr>
          <a:xfrm>
            <a:off x="7223079" y="2196925"/>
            <a:ext cx="1856616" cy="2215613"/>
            <a:chOff x="8657807" y="3682878"/>
            <a:chExt cx="2212402" cy="2640195"/>
          </a:xfrm>
        </p:grpSpPr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A415EFAF-7A5D-7909-7A88-2BFDD08B2576}"/>
                </a:ext>
              </a:extLst>
            </p:cNvPr>
            <p:cNvSpPr/>
            <p:nvPr/>
          </p:nvSpPr>
          <p:spPr>
            <a:xfrm>
              <a:off x="9059250" y="4696895"/>
              <a:ext cx="1409514" cy="441588"/>
            </a:xfrm>
            <a:prstGeom prst="roundRect">
              <a:avLst>
                <a:gd name="adj" fmla="val 10390"/>
              </a:avLst>
            </a:prstGeom>
            <a:solidFill>
              <a:schemeClr val="accent6">
                <a:lumMod val="5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total</a:t>
              </a:r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16080DBB-45E8-050A-8E19-CB05CDC9C949}"/>
                </a:ext>
              </a:extLst>
            </p:cNvPr>
            <p:cNvSpPr/>
            <p:nvPr/>
          </p:nvSpPr>
          <p:spPr>
            <a:xfrm>
              <a:off x="9059250" y="4189143"/>
              <a:ext cx="1409514" cy="441588"/>
            </a:xfrm>
            <a:prstGeom prst="roundRect">
              <a:avLst>
                <a:gd name="adj" fmla="val 10390"/>
              </a:avLst>
            </a:prstGeom>
            <a:solidFill>
              <a:schemeClr val="accent6">
                <a:lumMod val="5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cont</a:t>
              </a: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EB00D70B-10DA-5155-BB6B-E7BA37D23739}"/>
                </a:ext>
              </a:extLst>
            </p:cNvPr>
            <p:cNvSpPr/>
            <p:nvPr/>
          </p:nvSpPr>
          <p:spPr>
            <a:xfrm>
              <a:off x="9059249" y="3682878"/>
              <a:ext cx="1409514" cy="441588"/>
            </a:xfrm>
            <a:prstGeom prst="roundRect">
              <a:avLst>
                <a:gd name="adj" fmla="val 10390"/>
              </a:avLst>
            </a:prstGeom>
            <a:solidFill>
              <a:schemeClr val="accent6">
                <a:lumMod val="5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i</a:t>
              </a: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7DB3E27E-BE6C-3CAF-F138-B07FD119AC1E}"/>
                </a:ext>
              </a:extLst>
            </p:cNvPr>
            <p:cNvSpPr/>
            <p:nvPr/>
          </p:nvSpPr>
          <p:spPr>
            <a:xfrm>
              <a:off x="9059250" y="5204648"/>
              <a:ext cx="1409514" cy="441588"/>
            </a:xfrm>
            <a:prstGeom prst="roundRect">
              <a:avLst>
                <a:gd name="adj" fmla="val 10390"/>
              </a:avLst>
            </a:prstGeom>
            <a:solidFill>
              <a:schemeClr val="accent6">
                <a:lumMod val="5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valor</a:t>
              </a: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3AF75551-DA67-8539-C51C-6C71F679093D}"/>
                </a:ext>
              </a:extLst>
            </p:cNvPr>
            <p:cNvSpPr/>
            <p:nvPr/>
          </p:nvSpPr>
          <p:spPr>
            <a:xfrm>
              <a:off x="8657807" y="5709424"/>
              <a:ext cx="2212402" cy="191801"/>
            </a:xfrm>
            <a:prstGeom prst="rect">
              <a:avLst/>
            </a:prstGeom>
            <a:pattFill prst="wdUpDiag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DC1B917F-45F8-8CCC-C88F-C64044C276F9}"/>
                </a:ext>
              </a:extLst>
            </p:cNvPr>
            <p:cNvSpPr txBox="1"/>
            <p:nvPr/>
          </p:nvSpPr>
          <p:spPr>
            <a:xfrm>
              <a:off x="9443246" y="5956316"/>
              <a:ext cx="646027" cy="366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Pilha</a:t>
              </a:r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EEB86F11-3425-449A-3FD0-4B0AA07B9C71}"/>
              </a:ext>
            </a:extLst>
          </p:cNvPr>
          <p:cNvGrpSpPr/>
          <p:nvPr/>
        </p:nvGrpSpPr>
        <p:grpSpPr>
          <a:xfrm>
            <a:off x="6456399" y="4812186"/>
            <a:ext cx="3387898" cy="828811"/>
            <a:chOff x="6244687" y="5557768"/>
            <a:chExt cx="4067962" cy="995182"/>
          </a:xfrm>
        </p:grpSpPr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3E68788D-3679-2B77-F6A5-54AA40B93EBD}"/>
                </a:ext>
              </a:extLst>
            </p:cNvPr>
            <p:cNvSpPr/>
            <p:nvPr/>
          </p:nvSpPr>
          <p:spPr>
            <a:xfrm>
              <a:off x="6244687" y="5557768"/>
              <a:ext cx="4067962" cy="538232"/>
            </a:xfrm>
            <a:prstGeom prst="roundRect">
              <a:avLst/>
            </a:prstGeom>
            <a:solidFill>
              <a:schemeClr val="accent6">
                <a:lumMod val="7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AAFD336D-4C49-2373-72D9-FE537F3D2578}"/>
                </a:ext>
              </a:extLst>
            </p:cNvPr>
            <p:cNvSpPr/>
            <p:nvPr/>
          </p:nvSpPr>
          <p:spPr>
            <a:xfrm>
              <a:off x="7115203" y="5606090"/>
              <a:ext cx="735238" cy="441588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total</a:t>
              </a:r>
            </a:p>
          </p:txBody>
        </p:sp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0FDA8088-549E-0126-F26E-7CCEAEB26D76}"/>
                </a:ext>
              </a:extLst>
            </p:cNvPr>
            <p:cNvSpPr/>
            <p:nvPr/>
          </p:nvSpPr>
          <p:spPr>
            <a:xfrm>
              <a:off x="7915488" y="5606090"/>
              <a:ext cx="735238" cy="441588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cont</a:t>
              </a:r>
            </a:p>
          </p:txBody>
        </p:sp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DE3C5388-B123-E629-84DC-963E1880DCC6}"/>
                </a:ext>
              </a:extLst>
            </p:cNvPr>
            <p:cNvSpPr/>
            <p:nvPr/>
          </p:nvSpPr>
          <p:spPr>
            <a:xfrm>
              <a:off x="6314918" y="5606090"/>
              <a:ext cx="735238" cy="441588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valor</a:t>
              </a:r>
            </a:p>
          </p:txBody>
        </p:sp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341A4E6D-70B0-5677-47E6-55EB651F826E}"/>
                </a:ext>
              </a:extLst>
            </p:cNvPr>
            <p:cNvSpPr/>
            <p:nvPr/>
          </p:nvSpPr>
          <p:spPr>
            <a:xfrm>
              <a:off x="8711334" y="5606090"/>
              <a:ext cx="735238" cy="441588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i</a:t>
              </a: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63C2B155-A900-711D-63C7-9B242DDE64C0}"/>
                </a:ext>
              </a:extLst>
            </p:cNvPr>
            <p:cNvSpPr/>
            <p:nvPr/>
          </p:nvSpPr>
          <p:spPr>
            <a:xfrm>
              <a:off x="9507180" y="5606090"/>
              <a:ext cx="735238" cy="441588"/>
            </a:xfrm>
            <a:prstGeom prst="roundRect">
              <a:avLst>
                <a:gd name="adj" fmla="val 103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F23A92D0-A78C-9780-B3EF-A9F9BC639868}"/>
                </a:ext>
              </a:extLst>
            </p:cNvPr>
            <p:cNvSpPr txBox="1"/>
            <p:nvPr/>
          </p:nvSpPr>
          <p:spPr>
            <a:xfrm>
              <a:off x="7930912" y="6183392"/>
              <a:ext cx="700543" cy="369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Vetor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7119080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64ABAA-6E83-3292-AF7B-82343B9B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Pilha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1F2CDC-B88C-8FF9-19BA-3F7BC6AE4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b="1" dirty="0"/>
              <a:t>pilha</a:t>
            </a:r>
            <a:r>
              <a:rPr lang="pt-BR" dirty="0"/>
              <a:t> implementa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operações</a:t>
            </a:r>
          </a:p>
          <a:p>
            <a:pPr lvl="1"/>
            <a:r>
              <a:rPr lang="pt-BR" dirty="0"/>
              <a:t>Fornecem uma </a:t>
            </a:r>
            <a:r>
              <a:rPr lang="pt-BR" dirty="0">
                <a:solidFill>
                  <a:schemeClr val="accent3"/>
                </a:solidFill>
              </a:rPr>
              <a:t>interface pública</a:t>
            </a:r>
          </a:p>
          <a:p>
            <a:pPr lvl="1"/>
            <a:r>
              <a:rPr lang="pt-BR" dirty="0"/>
              <a:t>Modificam atributos</a:t>
            </a:r>
            <a:br>
              <a:rPr lang="pt-BR" dirty="0"/>
            </a:br>
            <a:endParaRPr lang="pt-BR" dirty="0"/>
          </a:p>
          <a:p>
            <a:pPr lvl="2"/>
            <a:r>
              <a:rPr lang="pt-BR" dirty="0"/>
              <a:t>Métodos:</a:t>
            </a:r>
          </a:p>
          <a:p>
            <a:pPr lvl="3"/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Criar</a:t>
            </a:r>
            <a:r>
              <a:rPr lang="pt-BR" dirty="0"/>
              <a:t> pilha vazia</a:t>
            </a:r>
          </a:p>
          <a:p>
            <a:pPr lvl="3"/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Adicionar</a:t>
            </a:r>
            <a:r>
              <a:rPr lang="pt-BR" dirty="0"/>
              <a:t> elemento ao topo</a:t>
            </a:r>
          </a:p>
          <a:p>
            <a:pPr lvl="3"/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Remover</a:t>
            </a:r>
            <a:r>
              <a:rPr lang="pt-BR" dirty="0"/>
              <a:t> elemento do topo</a:t>
            </a:r>
          </a:p>
          <a:p>
            <a:pPr lvl="3"/>
            <a:r>
              <a:rPr lang="pt-BR" dirty="0"/>
              <a:t>Verificar se a pilha está 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cheia</a:t>
            </a:r>
          </a:p>
          <a:p>
            <a:pPr lvl="3"/>
            <a:r>
              <a:rPr lang="pt-BR" dirty="0"/>
              <a:t>Verificar se a pilha está 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vazia</a:t>
            </a:r>
          </a:p>
          <a:p>
            <a:pPr lvl="1"/>
            <a:endParaRPr lang="pt-BR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AD5EC200-D151-5511-64B3-1C56A84F3B11}"/>
              </a:ext>
            </a:extLst>
          </p:cNvPr>
          <p:cNvGrpSpPr/>
          <p:nvPr/>
        </p:nvGrpSpPr>
        <p:grpSpPr>
          <a:xfrm>
            <a:off x="5540403" y="3355970"/>
            <a:ext cx="6005824" cy="2891905"/>
            <a:chOff x="5540403" y="3355970"/>
            <a:chExt cx="6005824" cy="2891905"/>
          </a:xfrm>
        </p:grpSpPr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2D5A3309-12D1-EB88-72BF-834E89837B1B}"/>
                </a:ext>
              </a:extLst>
            </p:cNvPr>
            <p:cNvGrpSpPr/>
            <p:nvPr/>
          </p:nvGrpSpPr>
          <p:grpSpPr>
            <a:xfrm>
              <a:off x="6674965" y="5079814"/>
              <a:ext cx="3387898" cy="448252"/>
              <a:chOff x="6244687" y="5557768"/>
              <a:chExt cx="4067962" cy="538232"/>
            </a:xfrm>
          </p:grpSpPr>
          <p:sp>
            <p:nvSpPr>
              <p:cNvPr id="10" name="Retângulo: Cantos Arredondados 9">
                <a:extLst>
                  <a:ext uri="{FF2B5EF4-FFF2-40B4-BE49-F238E27FC236}">
                    <a16:creationId xmlns:a16="http://schemas.microsoft.com/office/drawing/2014/main" id="{D8D1ED89-CCF7-5A00-430F-4B6C6318FA42}"/>
                  </a:ext>
                </a:extLst>
              </p:cNvPr>
              <p:cNvSpPr/>
              <p:nvPr/>
            </p:nvSpPr>
            <p:spPr>
              <a:xfrm>
                <a:off x="6244687" y="5557768"/>
                <a:ext cx="4067962" cy="538232"/>
              </a:xfrm>
              <a:prstGeom prst="roundRect">
                <a:avLst/>
              </a:prstGeom>
              <a:solidFill>
                <a:schemeClr val="accent6">
                  <a:lumMod val="75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00"/>
              </a:p>
            </p:txBody>
          </p:sp>
          <p:sp>
            <p:nvSpPr>
              <p:cNvPr id="11" name="Retângulo: Cantos Arredondados 10">
                <a:extLst>
                  <a:ext uri="{FF2B5EF4-FFF2-40B4-BE49-F238E27FC236}">
                    <a16:creationId xmlns:a16="http://schemas.microsoft.com/office/drawing/2014/main" id="{C9135863-35ED-3705-8341-924FB7A7CDF4}"/>
                  </a:ext>
                </a:extLst>
              </p:cNvPr>
              <p:cNvSpPr/>
              <p:nvPr/>
            </p:nvSpPr>
            <p:spPr>
              <a:xfrm>
                <a:off x="7115203" y="5606090"/>
                <a:ext cx="735238" cy="441588"/>
              </a:xfrm>
              <a:prstGeom prst="roundRect">
                <a:avLst>
                  <a:gd name="adj" fmla="val 10390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/>
                  <a:t>total</a:t>
                </a:r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B1A5743E-7BB9-FA08-4F8D-C48268DA168E}"/>
                  </a:ext>
                </a:extLst>
              </p:cNvPr>
              <p:cNvSpPr/>
              <p:nvPr/>
            </p:nvSpPr>
            <p:spPr>
              <a:xfrm>
                <a:off x="7915488" y="5606090"/>
                <a:ext cx="735238" cy="441588"/>
              </a:xfrm>
              <a:prstGeom prst="roundRect">
                <a:avLst>
                  <a:gd name="adj" fmla="val 10390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/>
                  <a:t>cont</a:t>
                </a:r>
              </a:p>
            </p:txBody>
          </p:sp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id="{07438878-12FB-871B-42B7-661A74212702}"/>
                  </a:ext>
                </a:extLst>
              </p:cNvPr>
              <p:cNvSpPr/>
              <p:nvPr/>
            </p:nvSpPr>
            <p:spPr>
              <a:xfrm>
                <a:off x="6314918" y="5606090"/>
                <a:ext cx="735238" cy="441588"/>
              </a:xfrm>
              <a:prstGeom prst="roundRect">
                <a:avLst>
                  <a:gd name="adj" fmla="val 10390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/>
                  <a:t>valor</a:t>
                </a:r>
              </a:p>
            </p:txBody>
          </p:sp>
          <p:sp>
            <p:nvSpPr>
              <p:cNvPr id="14" name="Retângulo: Cantos Arredondados 13">
                <a:extLst>
                  <a:ext uri="{FF2B5EF4-FFF2-40B4-BE49-F238E27FC236}">
                    <a16:creationId xmlns:a16="http://schemas.microsoft.com/office/drawing/2014/main" id="{72B3CF65-B1E7-BAD0-ADBF-818955D6057C}"/>
                  </a:ext>
                </a:extLst>
              </p:cNvPr>
              <p:cNvSpPr/>
              <p:nvPr/>
            </p:nvSpPr>
            <p:spPr>
              <a:xfrm>
                <a:off x="8711334" y="5606090"/>
                <a:ext cx="735238" cy="441588"/>
              </a:xfrm>
              <a:prstGeom prst="roundRect">
                <a:avLst>
                  <a:gd name="adj" fmla="val 10390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/>
                  <a:t>i</a:t>
                </a:r>
              </a:p>
            </p:txBody>
          </p:sp>
          <p:sp>
            <p:nvSpPr>
              <p:cNvPr id="15" name="Retângulo: Cantos Arredondados 14">
                <a:extLst>
                  <a:ext uri="{FF2B5EF4-FFF2-40B4-BE49-F238E27FC236}">
                    <a16:creationId xmlns:a16="http://schemas.microsoft.com/office/drawing/2014/main" id="{E446534A-2755-3203-60CE-1EE0570C8FBB}"/>
                  </a:ext>
                </a:extLst>
              </p:cNvPr>
              <p:cNvSpPr/>
              <p:nvPr/>
            </p:nvSpPr>
            <p:spPr>
              <a:xfrm>
                <a:off x="9507180" y="5606090"/>
                <a:ext cx="735238" cy="441588"/>
              </a:xfrm>
              <a:prstGeom prst="roundRect">
                <a:avLst>
                  <a:gd name="adj" fmla="val 10390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/>
                  <a:t>j</a:t>
                </a:r>
              </a:p>
            </p:txBody>
          </p:sp>
        </p:grpSp>
        <p:pic>
          <p:nvPicPr>
            <p:cNvPr id="17" name="Gráfico 16" descr="Seta: curva no sentido horário com preenchimento sólido">
              <a:extLst>
                <a:ext uri="{FF2B5EF4-FFF2-40B4-BE49-F238E27FC236}">
                  <a16:creationId xmlns:a16="http://schemas.microsoft.com/office/drawing/2014/main" id="{83B9077D-358C-2225-1BE1-C0EF936F5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9606891">
              <a:off x="6465971" y="3377344"/>
              <a:ext cx="767351" cy="767351"/>
            </a:xfrm>
            <a:prstGeom prst="rect">
              <a:avLst/>
            </a:prstGeom>
          </p:spPr>
        </p:pic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46695BC1-62FC-D0EA-04E0-77B295689FFE}"/>
                </a:ext>
              </a:extLst>
            </p:cNvPr>
            <p:cNvSpPr txBox="1"/>
            <p:nvPr/>
          </p:nvSpPr>
          <p:spPr>
            <a:xfrm>
              <a:off x="5540403" y="3355970"/>
              <a:ext cx="837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Empilhar</a:t>
              </a:r>
            </a:p>
          </p:txBody>
        </p:sp>
        <p:pic>
          <p:nvPicPr>
            <p:cNvPr id="20" name="Gráfico 19" descr="Seta: curva no sentido horário com preenchimento sólido">
              <a:extLst>
                <a:ext uri="{FF2B5EF4-FFF2-40B4-BE49-F238E27FC236}">
                  <a16:creationId xmlns:a16="http://schemas.microsoft.com/office/drawing/2014/main" id="{9E66EE4E-EEDC-BA9E-2645-946755171C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 flipV="1">
              <a:off x="9617194" y="5480524"/>
              <a:ext cx="767351" cy="767351"/>
            </a:xfrm>
            <a:prstGeom prst="rect">
              <a:avLst/>
            </a:prstGeom>
          </p:spPr>
        </p:pic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EBC698A0-D332-2B5F-0388-4B8B1B6F1656}"/>
                </a:ext>
              </a:extLst>
            </p:cNvPr>
            <p:cNvSpPr txBox="1"/>
            <p:nvPr/>
          </p:nvSpPr>
          <p:spPr>
            <a:xfrm>
              <a:off x="10436628" y="5731276"/>
              <a:ext cx="11095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Desempilhar</a:t>
              </a:r>
            </a:p>
          </p:txBody>
        </p:sp>
        <p:grpSp>
          <p:nvGrpSpPr>
            <p:cNvPr id="31" name="Agrupar 30">
              <a:extLst>
                <a:ext uri="{FF2B5EF4-FFF2-40B4-BE49-F238E27FC236}">
                  <a16:creationId xmlns:a16="http://schemas.microsoft.com/office/drawing/2014/main" id="{C1CA87AC-3539-8ECB-898D-A41F5DF0CAB0}"/>
                </a:ext>
              </a:extLst>
            </p:cNvPr>
            <p:cNvGrpSpPr/>
            <p:nvPr/>
          </p:nvGrpSpPr>
          <p:grpSpPr>
            <a:xfrm>
              <a:off x="6666436" y="4193764"/>
              <a:ext cx="3387898" cy="448252"/>
              <a:chOff x="6244687" y="5557768"/>
              <a:chExt cx="4067962" cy="538232"/>
            </a:xfrm>
          </p:grpSpPr>
          <p:sp>
            <p:nvSpPr>
              <p:cNvPr id="32" name="Retângulo: Cantos Arredondados 31">
                <a:extLst>
                  <a:ext uri="{FF2B5EF4-FFF2-40B4-BE49-F238E27FC236}">
                    <a16:creationId xmlns:a16="http://schemas.microsoft.com/office/drawing/2014/main" id="{56D902EB-E428-A6E1-2ABB-2B5A15D431DF}"/>
                  </a:ext>
                </a:extLst>
              </p:cNvPr>
              <p:cNvSpPr/>
              <p:nvPr/>
            </p:nvSpPr>
            <p:spPr>
              <a:xfrm>
                <a:off x="6244687" y="5557768"/>
                <a:ext cx="4067962" cy="538232"/>
              </a:xfrm>
              <a:prstGeom prst="roundRect">
                <a:avLst/>
              </a:prstGeom>
              <a:solidFill>
                <a:schemeClr val="accent6">
                  <a:lumMod val="75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00"/>
              </a:p>
            </p:txBody>
          </p:sp>
          <p:sp>
            <p:nvSpPr>
              <p:cNvPr id="33" name="Retângulo: Cantos Arredondados 32">
                <a:extLst>
                  <a:ext uri="{FF2B5EF4-FFF2-40B4-BE49-F238E27FC236}">
                    <a16:creationId xmlns:a16="http://schemas.microsoft.com/office/drawing/2014/main" id="{CB03E0E9-0A1A-8A8D-13D6-DEB7220AFFE5}"/>
                  </a:ext>
                </a:extLst>
              </p:cNvPr>
              <p:cNvSpPr/>
              <p:nvPr/>
            </p:nvSpPr>
            <p:spPr>
              <a:xfrm>
                <a:off x="7115203" y="5606090"/>
                <a:ext cx="735238" cy="441588"/>
              </a:xfrm>
              <a:prstGeom prst="roundRect">
                <a:avLst>
                  <a:gd name="adj" fmla="val 10390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00" dirty="0"/>
              </a:p>
            </p:txBody>
          </p:sp>
          <p:sp>
            <p:nvSpPr>
              <p:cNvPr id="34" name="Retângulo: Cantos Arredondados 33">
                <a:extLst>
                  <a:ext uri="{FF2B5EF4-FFF2-40B4-BE49-F238E27FC236}">
                    <a16:creationId xmlns:a16="http://schemas.microsoft.com/office/drawing/2014/main" id="{0EC782CE-561F-58FB-A0D3-EFFEC86811BF}"/>
                  </a:ext>
                </a:extLst>
              </p:cNvPr>
              <p:cNvSpPr/>
              <p:nvPr/>
            </p:nvSpPr>
            <p:spPr>
              <a:xfrm>
                <a:off x="7915488" y="5606090"/>
                <a:ext cx="735238" cy="441588"/>
              </a:xfrm>
              <a:prstGeom prst="roundRect">
                <a:avLst>
                  <a:gd name="adj" fmla="val 10390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00" dirty="0"/>
              </a:p>
            </p:txBody>
          </p:sp>
          <p:sp>
            <p:nvSpPr>
              <p:cNvPr id="35" name="Retângulo: Cantos Arredondados 34">
                <a:extLst>
                  <a:ext uri="{FF2B5EF4-FFF2-40B4-BE49-F238E27FC236}">
                    <a16:creationId xmlns:a16="http://schemas.microsoft.com/office/drawing/2014/main" id="{9A293CF0-74DE-F1FC-B55C-B55AB3F74A46}"/>
                  </a:ext>
                </a:extLst>
              </p:cNvPr>
              <p:cNvSpPr/>
              <p:nvPr/>
            </p:nvSpPr>
            <p:spPr>
              <a:xfrm>
                <a:off x="6314918" y="5606090"/>
                <a:ext cx="735238" cy="441588"/>
              </a:xfrm>
              <a:prstGeom prst="roundRect">
                <a:avLst>
                  <a:gd name="adj" fmla="val 10390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00" dirty="0"/>
              </a:p>
            </p:txBody>
          </p:sp>
          <p:sp>
            <p:nvSpPr>
              <p:cNvPr id="36" name="Retângulo: Cantos Arredondados 35">
                <a:extLst>
                  <a:ext uri="{FF2B5EF4-FFF2-40B4-BE49-F238E27FC236}">
                    <a16:creationId xmlns:a16="http://schemas.microsoft.com/office/drawing/2014/main" id="{BF6EADBB-C83C-52BA-4C7C-49CCE46C87CA}"/>
                  </a:ext>
                </a:extLst>
              </p:cNvPr>
              <p:cNvSpPr/>
              <p:nvPr/>
            </p:nvSpPr>
            <p:spPr>
              <a:xfrm>
                <a:off x="8711334" y="5606090"/>
                <a:ext cx="735238" cy="441588"/>
              </a:xfrm>
              <a:prstGeom prst="roundRect">
                <a:avLst>
                  <a:gd name="adj" fmla="val 10390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00" dirty="0"/>
              </a:p>
            </p:txBody>
          </p:sp>
          <p:sp>
            <p:nvSpPr>
              <p:cNvPr id="37" name="Retângulo: Cantos Arredondados 36">
                <a:extLst>
                  <a:ext uri="{FF2B5EF4-FFF2-40B4-BE49-F238E27FC236}">
                    <a16:creationId xmlns:a16="http://schemas.microsoft.com/office/drawing/2014/main" id="{2B37DB12-0C54-6D65-2E04-3BB590BC742E}"/>
                  </a:ext>
                </a:extLst>
              </p:cNvPr>
              <p:cNvSpPr/>
              <p:nvPr/>
            </p:nvSpPr>
            <p:spPr>
              <a:xfrm>
                <a:off x="9507180" y="5606090"/>
                <a:ext cx="735238" cy="441588"/>
              </a:xfrm>
              <a:prstGeom prst="roundRect">
                <a:avLst>
                  <a:gd name="adj" fmla="val 10390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00" dirty="0"/>
              </a:p>
            </p:txBody>
          </p:sp>
        </p:grp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D5E069D1-AFA0-EC1D-9CED-B01F1F11AE35}"/>
                </a:ext>
              </a:extLst>
            </p:cNvPr>
            <p:cNvSpPr txBox="1"/>
            <p:nvPr/>
          </p:nvSpPr>
          <p:spPr>
            <a:xfrm>
              <a:off x="10394441" y="4264001"/>
              <a:ext cx="5625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Vazia</a:t>
              </a:r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71EA91B6-08EB-EAD4-70A5-97D56356AF12}"/>
                </a:ext>
              </a:extLst>
            </p:cNvPr>
            <p:cNvSpPr txBox="1"/>
            <p:nvPr/>
          </p:nvSpPr>
          <p:spPr>
            <a:xfrm>
              <a:off x="10379020" y="5120058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Cheia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4349780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B3C44A-0C44-C904-E575-B3AF40C0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Pilha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B34B67-5293-191C-3DF6-F154A6992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TAD pode ser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criado com uma </a:t>
            </a:r>
            <a:r>
              <a:rPr lang="pt-BR" b="1" dirty="0">
                <a:solidFill>
                  <a:schemeClr val="accent3">
                    <a:lumMod val="75000"/>
                  </a:schemeClr>
                </a:solidFill>
              </a:rPr>
              <a:t>classe</a:t>
            </a:r>
          </a:p>
          <a:p>
            <a:pPr lvl="1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EDDD6FD-A01A-50D4-F690-C80D90B964CF}"/>
              </a:ext>
            </a:extLst>
          </p:cNvPr>
          <p:cNvSpPr txBox="1"/>
          <p:nvPr/>
        </p:nvSpPr>
        <p:spPr>
          <a:xfrm>
            <a:off x="1712432" y="2548983"/>
            <a:ext cx="982238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Pilha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};                   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limite de itens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Item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itens[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];                     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armazenamento de itens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topo;                            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índice do item no topo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pt-BR" sz="1400" dirty="0">
              <a:solidFill>
                <a:schemeClr val="bg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Pilha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();                             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construtor</a:t>
            </a:r>
            <a:b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Vazia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     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verifica se a pilha está vazia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Cheia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     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verifica se a pilha está cheia</a:t>
            </a:r>
          </a:p>
          <a:p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Empilhar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 item);    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adiciona item na pilha</a:t>
            </a:r>
            <a:b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// retorna falso se a pilha estiver cheia</a:t>
            </a:r>
            <a:b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Desempilhar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 item);       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remove item da pilha</a:t>
            </a:r>
            <a:b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// retorna falso se a pilha estiver vazia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565335010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9F048-F1B3-31BF-9F9F-3849F49C0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Constantes em 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75C0B0-0BC5-4D4D-DF37-D994FF4F0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 que essa </a:t>
            </a:r>
            <a:r>
              <a:rPr lang="pt-BR" b="1" dirty="0"/>
              <a:t>enumeração</a:t>
            </a:r>
            <a:r>
              <a:rPr lang="pt-BR" dirty="0"/>
              <a:t> dentro da classe?</a:t>
            </a:r>
          </a:p>
          <a:p>
            <a:pPr lvl="1"/>
            <a:r>
              <a:rPr lang="pt-BR" dirty="0"/>
              <a:t>Ela está criando um </a:t>
            </a:r>
            <a:r>
              <a:rPr lang="pt-BR" dirty="0">
                <a:solidFill>
                  <a:schemeClr val="accent3"/>
                </a:solidFill>
              </a:rPr>
              <a:t>nome simbólico</a:t>
            </a:r>
            <a:r>
              <a:rPr lang="pt-BR" dirty="0"/>
              <a:t> para um valor</a:t>
            </a:r>
          </a:p>
          <a:p>
            <a:pPr lvl="1"/>
            <a:r>
              <a:rPr lang="pt-BR" dirty="0"/>
              <a:t>Mas, por que não usar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constante</a:t>
            </a:r>
            <a:r>
              <a:rPr lang="pt-BR" dirty="0"/>
              <a:t>?</a:t>
            </a:r>
          </a:p>
          <a:p>
            <a:pPr lvl="2"/>
            <a:r>
              <a:rPr lang="pt-BR" dirty="0"/>
              <a:t>Valores são armazenados em objetos</a:t>
            </a:r>
          </a:p>
          <a:p>
            <a:pPr lvl="2"/>
            <a:r>
              <a:rPr lang="pt-BR" dirty="0"/>
              <a:t>Ainda não existe um objeto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D3CBBDD-E598-8F37-4FAA-2A4B922A0C45}"/>
              </a:ext>
            </a:extLst>
          </p:cNvPr>
          <p:cNvSpPr txBox="1"/>
          <p:nvPr/>
        </p:nvSpPr>
        <p:spPr>
          <a:xfrm>
            <a:off x="2203086" y="4413470"/>
            <a:ext cx="241351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Pilha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};   </a:t>
            </a:r>
          </a:p>
          <a:p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Item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itens[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];   </a:t>
            </a:r>
            <a:endParaRPr lang="pt-BR" sz="1400" dirty="0">
              <a:solidFill>
                <a:schemeClr val="bg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pt-BR" sz="1400" dirty="0">
              <a:solidFill>
                <a:schemeClr val="bg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54C2ACA-DDDA-EE6A-22B5-E4EF967D9832}"/>
              </a:ext>
            </a:extLst>
          </p:cNvPr>
          <p:cNvSpPr txBox="1"/>
          <p:nvPr/>
        </p:nvSpPr>
        <p:spPr>
          <a:xfrm>
            <a:off x="5370780" y="4393212"/>
            <a:ext cx="246630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Pilha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</a:t>
            </a:r>
          </a:p>
          <a:p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Item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itens[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];    </a:t>
            </a:r>
            <a:endParaRPr lang="pt-BR" sz="1400" dirty="0">
              <a:solidFill>
                <a:schemeClr val="bg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pt-BR" sz="1400" dirty="0">
              <a:solidFill>
                <a:schemeClr val="bg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D710746-F66E-4080-7687-9CAE0174C54D}"/>
              </a:ext>
            </a:extLst>
          </p:cNvPr>
          <p:cNvCxnSpPr>
            <a:cxnSpLocks/>
          </p:cNvCxnSpPr>
          <p:nvPr/>
        </p:nvCxnSpPr>
        <p:spPr>
          <a:xfrm>
            <a:off x="4995750" y="4392332"/>
            <a:ext cx="0" cy="167955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98B4E3B-301C-00D9-7EA4-ECD5E71210F2}"/>
              </a:ext>
            </a:extLst>
          </p:cNvPr>
          <p:cNvCxnSpPr>
            <a:cxnSpLocks/>
          </p:cNvCxnSpPr>
          <p:nvPr/>
        </p:nvCxnSpPr>
        <p:spPr>
          <a:xfrm>
            <a:off x="8239265" y="4392332"/>
            <a:ext cx="0" cy="167955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" name="Gráfico 9" descr="Marca de seleção com preenchimento sólido">
            <a:extLst>
              <a:ext uri="{FF2B5EF4-FFF2-40B4-BE49-F238E27FC236}">
                <a16:creationId xmlns:a16="http://schemas.microsoft.com/office/drawing/2014/main" id="{2516688E-5248-2631-B8BC-55AFBEA1D6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67919" y="5130298"/>
            <a:ext cx="166781" cy="166781"/>
          </a:xfrm>
          <a:prstGeom prst="rect">
            <a:avLst/>
          </a:prstGeom>
        </p:spPr>
      </p:pic>
      <p:pic>
        <p:nvPicPr>
          <p:cNvPr id="11" name="Gráfico 10" descr="Fechar com preenchimento sólido">
            <a:extLst>
              <a:ext uri="{FF2B5EF4-FFF2-40B4-BE49-F238E27FC236}">
                <a16:creationId xmlns:a16="http://schemas.microsoft.com/office/drawing/2014/main" id="{F45EFFDF-C423-A404-DB9D-8BD689E145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05530" y="5121378"/>
            <a:ext cx="166781" cy="166781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B74C318D-EEF6-0A99-2204-1C4357F4148B}"/>
              </a:ext>
            </a:extLst>
          </p:cNvPr>
          <p:cNvSpPr txBox="1"/>
          <p:nvPr/>
        </p:nvSpPr>
        <p:spPr>
          <a:xfrm>
            <a:off x="8641450" y="4613523"/>
            <a:ext cx="2608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 </a:t>
            </a:r>
            <a:r>
              <a:rPr lang="pt-BR" b="1" dirty="0"/>
              <a:t>classe</a:t>
            </a:r>
            <a:r>
              <a:rPr lang="pt-BR" dirty="0"/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representa um modelo</a:t>
            </a:r>
            <a:r>
              <a:rPr lang="pt-BR" dirty="0"/>
              <a:t> para a criação de um objeto. Ela não  guarda valores.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794E730-1891-CA8B-D27D-A1756A87728C}"/>
              </a:ext>
            </a:extLst>
          </p:cNvPr>
          <p:cNvSpPr txBox="1"/>
          <p:nvPr/>
        </p:nvSpPr>
        <p:spPr>
          <a:xfrm>
            <a:off x="2203086" y="6400528"/>
            <a:ext cx="8954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aseline="30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†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C++11 permite a criação de constantes em classes mas não para fornecer valor para a declaração de outros membros</a:t>
            </a:r>
          </a:p>
        </p:txBody>
      </p:sp>
    </p:spTree>
    <p:extLst>
      <p:ext uri="{BB962C8B-B14F-4D97-AF65-F5344CB8AC3E}">
        <p14:creationId xmlns:p14="http://schemas.microsoft.com/office/powerpoint/2010/main" val="3098866017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9F048-F1B3-31BF-9F9F-3849F49C0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Constantes em 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75C0B0-0BC5-4D4D-DF37-D994FF4F0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 que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enumeração funciona</a:t>
            </a:r>
            <a:r>
              <a:rPr lang="pt-BR" dirty="0"/>
              <a:t>?</a:t>
            </a:r>
          </a:p>
          <a:p>
            <a:pPr lvl="1"/>
            <a:r>
              <a:rPr lang="pt-BR" dirty="0"/>
              <a:t>A enumeração não define um membro da classe</a:t>
            </a:r>
          </a:p>
          <a:p>
            <a:pPr lvl="1"/>
            <a:r>
              <a:rPr lang="pt-BR" dirty="0"/>
              <a:t>Ela é armazenada de forma independente dos objetos</a:t>
            </a:r>
          </a:p>
          <a:p>
            <a:pPr lvl="1"/>
            <a:r>
              <a:rPr lang="pt-BR" dirty="0"/>
              <a:t>Defini-la na classe </a:t>
            </a:r>
            <a:r>
              <a:rPr lang="pt-BR" dirty="0">
                <a:solidFill>
                  <a:schemeClr val="accent3"/>
                </a:solidFill>
              </a:rPr>
              <a:t>apenas limita seu escopo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D3CBBDD-E598-8F37-4FAA-2A4B922A0C45}"/>
              </a:ext>
            </a:extLst>
          </p:cNvPr>
          <p:cNvSpPr txBox="1"/>
          <p:nvPr/>
        </p:nvSpPr>
        <p:spPr>
          <a:xfrm>
            <a:off x="2055890" y="4136907"/>
            <a:ext cx="241351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Pilha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};   </a:t>
            </a:r>
          </a:p>
          <a:p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Item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itens[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];   </a:t>
            </a:r>
            <a:endParaRPr lang="pt-BR" sz="1400" dirty="0">
              <a:solidFill>
                <a:schemeClr val="bg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pt-BR" sz="1400" dirty="0">
              <a:solidFill>
                <a:schemeClr val="bg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D710746-F66E-4080-7687-9CAE0174C54D}"/>
              </a:ext>
            </a:extLst>
          </p:cNvPr>
          <p:cNvCxnSpPr>
            <a:cxnSpLocks/>
          </p:cNvCxnSpPr>
          <p:nvPr/>
        </p:nvCxnSpPr>
        <p:spPr>
          <a:xfrm>
            <a:off x="4898553" y="4136907"/>
            <a:ext cx="0" cy="167955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98B4E3B-301C-00D9-7EA4-ECD5E71210F2}"/>
              </a:ext>
            </a:extLst>
          </p:cNvPr>
          <p:cNvCxnSpPr>
            <a:cxnSpLocks/>
          </p:cNvCxnSpPr>
          <p:nvPr/>
        </p:nvCxnSpPr>
        <p:spPr>
          <a:xfrm>
            <a:off x="8414158" y="4136907"/>
            <a:ext cx="0" cy="167955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" name="Gráfico 9" descr="Marca de seleção com preenchimento sólido">
            <a:extLst>
              <a:ext uri="{FF2B5EF4-FFF2-40B4-BE49-F238E27FC236}">
                <a16:creationId xmlns:a16="http://schemas.microsoft.com/office/drawing/2014/main" id="{2516688E-5248-2631-B8BC-55AFBEA1D6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52" y="4864697"/>
            <a:ext cx="166781" cy="166781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B74C318D-EEF6-0A99-2204-1C4357F4148B}"/>
              </a:ext>
            </a:extLst>
          </p:cNvPr>
          <p:cNvSpPr txBox="1"/>
          <p:nvPr/>
        </p:nvSpPr>
        <p:spPr>
          <a:xfrm>
            <a:off x="8712504" y="4431631"/>
            <a:ext cx="2322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3"/>
                </a:solidFill>
              </a:rPr>
              <a:t>MAX</a:t>
            </a:r>
            <a:r>
              <a:rPr lang="pt-BR" dirty="0"/>
              <a:t> existe mesmo sem a criação de objetos.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E7F696DA-C7BC-2D49-5909-99B28DB1FD0F}"/>
              </a:ext>
            </a:extLst>
          </p:cNvPr>
          <p:cNvGrpSpPr/>
          <p:nvPr/>
        </p:nvGrpSpPr>
        <p:grpSpPr>
          <a:xfrm>
            <a:off x="5299269" y="4308522"/>
            <a:ext cx="2579609" cy="1169551"/>
            <a:chOff x="5096659" y="3628421"/>
            <a:chExt cx="2579609" cy="116955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754C2ACA-DDDA-EE6A-22B5-E4EF967D9832}"/>
                </a:ext>
              </a:extLst>
            </p:cNvPr>
            <p:cNvSpPr txBox="1"/>
            <p:nvPr/>
          </p:nvSpPr>
          <p:spPr>
            <a:xfrm>
              <a:off x="5096659" y="3628421"/>
              <a:ext cx="2385061" cy="11695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a =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Pilha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::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MAX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b =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MAX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pic>
          <p:nvPicPr>
            <p:cNvPr id="6" name="Gráfico 5" descr="Marca de seleção com preenchimento sólido">
              <a:extLst>
                <a:ext uri="{FF2B5EF4-FFF2-40B4-BE49-F238E27FC236}">
                  <a16:creationId xmlns:a16="http://schemas.microsoft.com/office/drawing/2014/main" id="{B04E427E-5CB7-4B81-C3E5-49B0F13BF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509487" y="4129805"/>
              <a:ext cx="166781" cy="166781"/>
            </a:xfrm>
            <a:prstGeom prst="rect">
              <a:avLst/>
            </a:prstGeom>
          </p:spPr>
        </p:pic>
        <p:pic>
          <p:nvPicPr>
            <p:cNvPr id="8" name="Gráfico 7" descr="Fechar com preenchimento sólido">
              <a:extLst>
                <a:ext uri="{FF2B5EF4-FFF2-40B4-BE49-F238E27FC236}">
                  <a16:creationId xmlns:a16="http://schemas.microsoft.com/office/drawing/2014/main" id="{EE7AD6AA-C001-3E38-55A2-D983259FA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509487" y="4362465"/>
              <a:ext cx="166781" cy="1667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6830405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9F048-F1B3-31BF-9F9F-3849F49C0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Constantes em 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75C0B0-0BC5-4D4D-DF37-D994FF4F0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/>
                </a:solidFill>
              </a:rPr>
              <a:t>Outra forma de criar constantes </a:t>
            </a:r>
            <a:r>
              <a:rPr lang="pt-BR" dirty="0"/>
              <a:t>em uma </a:t>
            </a:r>
            <a:r>
              <a:rPr lang="pt-BR" b="1" dirty="0"/>
              <a:t>classe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Membros estáticos</a:t>
            </a:r>
            <a:r>
              <a:rPr lang="pt-BR" dirty="0"/>
              <a:t> são criados fora dos objetos</a:t>
            </a:r>
          </a:p>
          <a:p>
            <a:pPr lvl="1"/>
            <a:r>
              <a:rPr lang="pt-BR" dirty="0"/>
              <a:t>Seu valor é o mesmo para todos os objetos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D3CBBDD-E598-8F37-4FAA-2A4B922A0C45}"/>
              </a:ext>
            </a:extLst>
          </p:cNvPr>
          <p:cNvSpPr txBox="1"/>
          <p:nvPr/>
        </p:nvSpPr>
        <p:spPr>
          <a:xfrm>
            <a:off x="2055890" y="3628421"/>
            <a:ext cx="241351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Pilha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};   </a:t>
            </a:r>
          </a:p>
          <a:p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Item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itens[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];   </a:t>
            </a:r>
            <a:endParaRPr lang="pt-BR" sz="1400" dirty="0">
              <a:solidFill>
                <a:schemeClr val="bg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pt-BR" sz="1400" dirty="0">
              <a:solidFill>
                <a:schemeClr val="bg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D710746-F66E-4080-7687-9CAE0174C54D}"/>
              </a:ext>
            </a:extLst>
          </p:cNvPr>
          <p:cNvCxnSpPr>
            <a:cxnSpLocks/>
          </p:cNvCxnSpPr>
          <p:nvPr/>
        </p:nvCxnSpPr>
        <p:spPr>
          <a:xfrm>
            <a:off x="4812865" y="3628421"/>
            <a:ext cx="0" cy="167955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98B4E3B-301C-00D9-7EA4-ECD5E71210F2}"/>
              </a:ext>
            </a:extLst>
          </p:cNvPr>
          <p:cNvCxnSpPr>
            <a:cxnSpLocks/>
          </p:cNvCxnSpPr>
          <p:nvPr/>
        </p:nvCxnSpPr>
        <p:spPr>
          <a:xfrm>
            <a:off x="8712072" y="3672250"/>
            <a:ext cx="0" cy="167955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" name="Gráfico 9" descr="Marca de seleção com preenchimento sólido">
            <a:extLst>
              <a:ext uri="{FF2B5EF4-FFF2-40B4-BE49-F238E27FC236}">
                <a16:creationId xmlns:a16="http://schemas.microsoft.com/office/drawing/2014/main" id="{2516688E-5248-2631-B8BC-55AFBEA1D6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97736" y="4345248"/>
            <a:ext cx="166781" cy="166781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B74C318D-EEF6-0A99-2204-1C4357F4148B}"/>
              </a:ext>
            </a:extLst>
          </p:cNvPr>
          <p:cNvSpPr txBox="1"/>
          <p:nvPr/>
        </p:nvSpPr>
        <p:spPr>
          <a:xfrm>
            <a:off x="9060421" y="3946717"/>
            <a:ext cx="2322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Membros </a:t>
            </a:r>
            <a:r>
              <a:rPr lang="pt-BR" dirty="0">
                <a:solidFill>
                  <a:schemeClr val="accent3"/>
                </a:solidFill>
              </a:rPr>
              <a:t>estáticos</a:t>
            </a:r>
            <a:r>
              <a:rPr lang="pt-BR" dirty="0"/>
              <a:t> não são armazenados nos objetos.</a:t>
            </a:r>
          </a:p>
        </p:txBody>
      </p:sp>
      <p:pic>
        <p:nvPicPr>
          <p:cNvPr id="6" name="Gráfico 5" descr="Marca de seleção com preenchimento sólido">
            <a:extLst>
              <a:ext uri="{FF2B5EF4-FFF2-40B4-BE49-F238E27FC236}">
                <a16:creationId xmlns:a16="http://schemas.microsoft.com/office/drawing/2014/main" id="{B04E427E-5CB7-4B81-C3E5-49B0F13BFC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8243" y="4345248"/>
            <a:ext cx="166781" cy="16678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1329E1DA-8D88-BBA6-88C0-BCC3F63D8D88}"/>
              </a:ext>
            </a:extLst>
          </p:cNvPr>
          <p:cNvSpPr txBox="1"/>
          <p:nvPr/>
        </p:nvSpPr>
        <p:spPr>
          <a:xfrm>
            <a:off x="5093131" y="3628421"/>
            <a:ext cx="323237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Pilha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</a:t>
            </a:r>
          </a:p>
          <a:p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Item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itens[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];    </a:t>
            </a:r>
            <a:endParaRPr lang="pt-BR" sz="1400" dirty="0">
              <a:solidFill>
                <a:schemeClr val="bg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pt-BR" sz="1400" dirty="0">
              <a:solidFill>
                <a:schemeClr val="bg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43199"/>
      </p:ext>
    </p:extLst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Preto Amarelo">
      <a:dk1>
        <a:srgbClr val="000000"/>
      </a:dk1>
      <a:lt1>
        <a:srgbClr val="FFFFFF"/>
      </a:lt1>
      <a:dk2>
        <a:srgbClr val="1F2123"/>
      </a:dk2>
      <a:lt2>
        <a:srgbClr val="E0E4E5"/>
      </a:lt2>
      <a:accent1>
        <a:srgbClr val="7E97AD"/>
      </a:accent1>
      <a:accent2>
        <a:srgbClr val="F03288"/>
      </a:accent2>
      <a:accent3>
        <a:srgbClr val="FFD88B"/>
      </a:accent3>
      <a:accent4>
        <a:srgbClr val="00B0F0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z" id="{4231F1B5-1F62-4574-BA52-FA33375A92C3}" vid="{4A7494C5-CB9F-4A7F-82DD-565F1CF62156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Luz</Template>
  <TotalTime>3289</TotalTime>
  <Words>1498</Words>
  <Application>Microsoft Office PowerPoint</Application>
  <PresentationFormat>Widescreen</PresentationFormat>
  <Paragraphs>392</Paragraphs>
  <Slides>17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5" baseType="lpstr">
      <vt:lpstr>Bahnschrift</vt:lpstr>
      <vt:lpstr>Brush Script MT</vt:lpstr>
      <vt:lpstr>Calibri</vt:lpstr>
      <vt:lpstr>Consolas</vt:lpstr>
      <vt:lpstr>Wingdings</vt:lpstr>
      <vt:lpstr>Wingdings 2</vt:lpstr>
      <vt:lpstr>Wingdings 3</vt:lpstr>
      <vt:lpstr>Metro</vt:lpstr>
      <vt:lpstr>Tipos Abstratos de Dados</vt:lpstr>
      <vt:lpstr>Introdução</vt:lpstr>
      <vt:lpstr>Introdução</vt:lpstr>
      <vt:lpstr>Pilha</vt:lpstr>
      <vt:lpstr>Pilha</vt:lpstr>
      <vt:lpstr>Pilha</vt:lpstr>
      <vt:lpstr>Constantes em Classes</vt:lpstr>
      <vt:lpstr>Constantes em Classes</vt:lpstr>
      <vt:lpstr>Constantes em Classes</vt:lpstr>
      <vt:lpstr>A Classe Pilha</vt:lpstr>
      <vt:lpstr>A Classe Pilha</vt:lpstr>
      <vt:lpstr>A Classe Pilha</vt:lpstr>
      <vt:lpstr>A Classe Pilha</vt:lpstr>
      <vt:lpstr>A Classe Pilha</vt:lpstr>
      <vt:lpstr>Resumo</vt:lpstr>
      <vt:lpstr>Resumo</vt:lpstr>
      <vt:lpstr>Apresentação do PowerPoint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Ciência da Computação</dc:title>
  <dc:creator>Judson Santiago</dc:creator>
  <cp:keywords>Introdução;Programação</cp:keywords>
  <cp:lastModifiedBy>Judson Santiago</cp:lastModifiedBy>
  <cp:revision>15</cp:revision>
  <dcterms:created xsi:type="dcterms:W3CDTF">2009-02-25T19:16:57Z</dcterms:created>
  <dcterms:modified xsi:type="dcterms:W3CDTF">2022-10-03T01:42:33Z</dcterms:modified>
</cp:coreProperties>
</file>