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22"/>
  </p:notesMasterIdLst>
  <p:sldIdLst>
    <p:sldId id="348" r:id="rId2"/>
    <p:sldId id="398" r:id="rId3"/>
    <p:sldId id="399" r:id="rId4"/>
    <p:sldId id="382" r:id="rId5"/>
    <p:sldId id="403" r:id="rId6"/>
    <p:sldId id="401" r:id="rId7"/>
    <p:sldId id="400" r:id="rId8"/>
    <p:sldId id="402" r:id="rId9"/>
    <p:sldId id="404" r:id="rId10"/>
    <p:sldId id="405" r:id="rId11"/>
    <p:sldId id="406" r:id="rId12"/>
    <p:sldId id="415" r:id="rId13"/>
    <p:sldId id="416" r:id="rId14"/>
    <p:sldId id="417" r:id="rId15"/>
    <p:sldId id="412" r:id="rId16"/>
    <p:sldId id="410" r:id="rId17"/>
    <p:sldId id="418" r:id="rId18"/>
    <p:sldId id="289" r:id="rId19"/>
    <p:sldId id="413" r:id="rId20"/>
    <p:sldId id="32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8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B6B07A-D981-4BF6-AF28-D7F5E62E7598}" v="153" dt="2022-09-16T18:25:44.0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Estilo Escuro 1 - Ênfase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0" autoAdjust="0"/>
    <p:restoredTop sz="94663" autoAdjust="0"/>
  </p:normalViewPr>
  <p:slideViewPr>
    <p:cSldViewPr snapToGrid="0">
      <p:cViewPr varScale="1">
        <p:scale>
          <a:sx n="107" d="100"/>
          <a:sy n="107" d="100"/>
        </p:scale>
        <p:origin x="75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64B6B07A-D981-4BF6-AF28-D7F5E62E7598}"/>
    <pc:docChg chg="undo custSel addSld delSld modSld sldOrd modMainMaster">
      <pc:chgData name="Judson Santiago" userId="ebb108da2f256286" providerId="LiveId" clId="{64B6B07A-D981-4BF6-AF28-D7F5E62E7598}" dt="2022-09-16T18:35:07.132" v="6898" actId="20577"/>
      <pc:docMkLst>
        <pc:docMk/>
      </pc:docMkLst>
      <pc:sldChg chg="addSp delSp modSp add mod">
        <pc:chgData name="Judson Santiago" userId="ebb108da2f256286" providerId="LiveId" clId="{64B6B07A-D981-4BF6-AF28-D7F5E62E7598}" dt="2022-09-16T01:59:21.815" v="4340" actId="207"/>
        <pc:sldMkLst>
          <pc:docMk/>
          <pc:sldMk cId="0" sldId="289"/>
        </pc:sldMkLst>
        <pc:spChg chg="mod ord">
          <ac:chgData name="Judson Santiago" userId="ebb108da2f256286" providerId="LiveId" clId="{64B6B07A-D981-4BF6-AF28-D7F5E62E7598}" dt="2022-09-16T01:59:21.815" v="4340" actId="207"/>
          <ac:spMkLst>
            <pc:docMk/>
            <pc:sldMk cId="0" sldId="289"/>
            <ac:spMk id="3" creationId="{00000000-0000-0000-0000-000000000000}"/>
          </ac:spMkLst>
        </pc:spChg>
        <pc:spChg chg="mod">
          <ac:chgData name="Judson Santiago" userId="ebb108da2f256286" providerId="LiveId" clId="{64B6B07A-D981-4BF6-AF28-D7F5E62E7598}" dt="2022-09-16T01:34:55.267" v="3417" actId="1076"/>
          <ac:spMkLst>
            <pc:docMk/>
            <pc:sldMk cId="0" sldId="289"/>
            <ac:spMk id="5" creationId="{6390DEF1-2ECE-4FB7-4CE4-97D8963E6057}"/>
          </ac:spMkLst>
        </pc:spChg>
        <pc:spChg chg="del mod">
          <ac:chgData name="Judson Santiago" userId="ebb108da2f256286" providerId="LiveId" clId="{64B6B07A-D981-4BF6-AF28-D7F5E62E7598}" dt="2022-09-16T01:33:53.891" v="3366" actId="478"/>
          <ac:spMkLst>
            <pc:docMk/>
            <pc:sldMk cId="0" sldId="289"/>
            <ac:spMk id="8" creationId="{8AC4DF84-756E-0285-DA0A-E5516A4B03D6}"/>
          </ac:spMkLst>
        </pc:spChg>
        <pc:spChg chg="mod">
          <ac:chgData name="Judson Santiago" userId="ebb108da2f256286" providerId="LiveId" clId="{64B6B07A-D981-4BF6-AF28-D7F5E62E7598}" dt="2022-09-16T01:38:43.581" v="3513"/>
          <ac:spMkLst>
            <pc:docMk/>
            <pc:sldMk cId="0" sldId="289"/>
            <ac:spMk id="11" creationId="{5C5A7051-93B8-192F-32CA-D42FD8E9225F}"/>
          </ac:spMkLst>
        </pc:spChg>
        <pc:spChg chg="mod">
          <ac:chgData name="Judson Santiago" userId="ebb108da2f256286" providerId="LiveId" clId="{64B6B07A-D981-4BF6-AF28-D7F5E62E7598}" dt="2022-09-16T01:40:55.497" v="3703" actId="207"/>
          <ac:spMkLst>
            <pc:docMk/>
            <pc:sldMk cId="0" sldId="289"/>
            <ac:spMk id="12" creationId="{92DC9E90-0838-D7D1-FDB4-7CD7864DEF22}"/>
          </ac:spMkLst>
        </pc:spChg>
        <pc:spChg chg="del">
          <ac:chgData name="Judson Santiago" userId="ebb108da2f256286" providerId="LiveId" clId="{64B6B07A-D981-4BF6-AF28-D7F5E62E7598}" dt="2022-09-16T01:35:21.426" v="3420" actId="478"/>
          <ac:spMkLst>
            <pc:docMk/>
            <pc:sldMk cId="0" sldId="289"/>
            <ac:spMk id="27" creationId="{ADC7B5F0-9BE8-C6E0-865C-21D0670F7B33}"/>
          </ac:spMkLst>
        </pc:spChg>
        <pc:grpChg chg="del">
          <ac:chgData name="Judson Santiago" userId="ebb108da2f256286" providerId="LiveId" clId="{64B6B07A-D981-4BF6-AF28-D7F5E62E7598}" dt="2022-09-16T01:35:19.586" v="3419" actId="478"/>
          <ac:grpSpMkLst>
            <pc:docMk/>
            <pc:sldMk cId="0" sldId="289"/>
            <ac:grpSpMk id="4" creationId="{DD842226-5574-A30A-C283-F17BD1825879}"/>
          </ac:grpSpMkLst>
        </pc:grpChg>
        <pc:grpChg chg="add mod">
          <ac:chgData name="Judson Santiago" userId="ebb108da2f256286" providerId="LiveId" clId="{64B6B07A-D981-4BF6-AF28-D7F5E62E7598}" dt="2022-09-16T01:40:44.636" v="3702" actId="1076"/>
          <ac:grpSpMkLst>
            <pc:docMk/>
            <pc:sldMk cId="0" sldId="289"/>
            <ac:grpSpMk id="10" creationId="{959A2F2C-5E2E-B561-CC8F-2664F29D3A68}"/>
          </ac:grpSpMkLst>
        </pc:grpChg>
        <pc:picChg chg="add mod">
          <ac:chgData name="Judson Santiago" userId="ebb108da2f256286" providerId="LiveId" clId="{64B6B07A-D981-4BF6-AF28-D7F5E62E7598}" dt="2022-09-16T01:40:40.964" v="3701" actId="1076"/>
          <ac:picMkLst>
            <pc:docMk/>
            <pc:sldMk cId="0" sldId="289"/>
            <ac:picMk id="13" creationId="{646423E9-EE20-AE6C-4EE2-C9F23708D5C1}"/>
          </ac:picMkLst>
        </pc:picChg>
        <pc:picChg chg="del">
          <ac:chgData name="Judson Santiago" userId="ebb108da2f256286" providerId="LiveId" clId="{64B6B07A-D981-4BF6-AF28-D7F5E62E7598}" dt="2022-09-16T01:35:23.346" v="3421" actId="478"/>
          <ac:picMkLst>
            <pc:docMk/>
            <pc:sldMk cId="0" sldId="289"/>
            <ac:picMk id="28" creationId="{70EE19B3-AA1C-97E5-07B7-F8C85191BFA4}"/>
          </ac:picMkLst>
        </pc:picChg>
      </pc:sldChg>
      <pc:sldChg chg="modSp">
        <pc:chgData name="Judson Santiago" userId="ebb108da2f256286" providerId="LiveId" clId="{64B6B07A-D981-4BF6-AF28-D7F5E62E7598}" dt="2022-09-16T02:06:42.603" v="4357" actId="14826"/>
        <pc:sldMkLst>
          <pc:docMk/>
          <pc:sldMk cId="3828284894" sldId="347"/>
        </pc:sldMkLst>
        <pc:picChg chg="mod">
          <ac:chgData name="Judson Santiago" userId="ebb108da2f256286" providerId="LiveId" clId="{64B6B07A-D981-4BF6-AF28-D7F5E62E7598}" dt="2022-09-16T02:06:42.603" v="4357" actId="14826"/>
          <ac:picMkLst>
            <pc:docMk/>
            <pc:sldMk cId="3828284894" sldId="347"/>
            <ac:picMk id="14" creationId="{84CA0CA1-4515-4A9C-DBAD-0522D84A15FB}"/>
          </ac:picMkLst>
        </pc:picChg>
      </pc:sldChg>
      <pc:sldChg chg="modSp mod">
        <pc:chgData name="Judson Santiago" userId="ebb108da2f256286" providerId="LiveId" clId="{64B6B07A-D981-4BF6-AF28-D7F5E62E7598}" dt="2022-09-07T16:53:23.273" v="14" actId="20577"/>
        <pc:sldMkLst>
          <pc:docMk/>
          <pc:sldMk cId="765175575" sldId="348"/>
        </pc:sldMkLst>
        <pc:spChg chg="mod">
          <ac:chgData name="Judson Santiago" userId="ebb108da2f256286" providerId="LiveId" clId="{64B6B07A-D981-4BF6-AF28-D7F5E62E7598}" dt="2022-09-07T16:53:23.273" v="14" actId="20577"/>
          <ac:spMkLst>
            <pc:docMk/>
            <pc:sldMk cId="765175575" sldId="348"/>
            <ac:spMk id="2" creationId="{1B5E5EE7-FE4A-4A47-864C-DEC085BDD96C}"/>
          </ac:spMkLst>
        </pc:spChg>
      </pc:sldChg>
      <pc:sldChg chg="modSp">
        <pc:chgData name="Judson Santiago" userId="ebb108da2f256286" providerId="LiveId" clId="{64B6B07A-D981-4BF6-AF28-D7F5E62E7598}" dt="2022-09-16T02:06:48.288" v="4358" actId="14826"/>
        <pc:sldMkLst>
          <pc:docMk/>
          <pc:sldMk cId="4039746507" sldId="356"/>
        </pc:sldMkLst>
        <pc:picChg chg="mod">
          <ac:chgData name="Judson Santiago" userId="ebb108da2f256286" providerId="LiveId" clId="{64B6B07A-D981-4BF6-AF28-D7F5E62E7598}" dt="2022-09-16T02:06:48.288" v="4358" actId="14826"/>
          <ac:picMkLst>
            <pc:docMk/>
            <pc:sldMk cId="4039746507" sldId="356"/>
            <ac:picMk id="14" creationId="{84CA0CA1-4515-4A9C-DBAD-0522D84A15FB}"/>
          </ac:picMkLst>
        </pc:picChg>
      </pc:sldChg>
      <pc:sldChg chg="addSp delSp modSp mod ord modNotesTx">
        <pc:chgData name="Judson Santiago" userId="ebb108da2f256286" providerId="LiveId" clId="{64B6B07A-D981-4BF6-AF28-D7F5E62E7598}" dt="2022-09-16T16:37:51.385" v="4511" actId="207"/>
        <pc:sldMkLst>
          <pc:docMk/>
          <pc:sldMk cId="180821192" sldId="382"/>
        </pc:sldMkLst>
        <pc:spChg chg="mod">
          <ac:chgData name="Judson Santiago" userId="ebb108da2f256286" providerId="LiveId" clId="{64B6B07A-D981-4BF6-AF28-D7F5E62E7598}" dt="2022-09-14T12:18:49.708" v="26" actId="20577"/>
          <ac:spMkLst>
            <pc:docMk/>
            <pc:sldMk cId="180821192" sldId="382"/>
            <ac:spMk id="2" creationId="{3B5BF734-7BAC-1120-37F8-AF930295F32F}"/>
          </ac:spMkLst>
        </pc:spChg>
        <pc:spChg chg="mod ord">
          <ac:chgData name="Judson Santiago" userId="ebb108da2f256286" providerId="LiveId" clId="{64B6B07A-D981-4BF6-AF28-D7F5E62E7598}" dt="2022-09-14T12:46:27.183" v="1079" actId="20577"/>
          <ac:spMkLst>
            <pc:docMk/>
            <pc:sldMk cId="180821192" sldId="382"/>
            <ac:spMk id="3" creationId="{DFA741B4-09AA-9E57-A89B-71EFC50BA634}"/>
          </ac:spMkLst>
        </pc:spChg>
        <pc:spChg chg="del mod">
          <ac:chgData name="Judson Santiago" userId="ebb108da2f256286" providerId="LiveId" clId="{64B6B07A-D981-4BF6-AF28-D7F5E62E7598}" dt="2022-09-14T12:46:58.455" v="1081" actId="478"/>
          <ac:spMkLst>
            <pc:docMk/>
            <pc:sldMk cId="180821192" sldId="382"/>
            <ac:spMk id="4" creationId="{2B883F0F-5B8B-907B-1CA7-4E1CEC11245F}"/>
          </ac:spMkLst>
        </pc:spChg>
        <pc:spChg chg="mod">
          <ac:chgData name="Judson Santiago" userId="ebb108da2f256286" providerId="LiveId" clId="{64B6B07A-D981-4BF6-AF28-D7F5E62E7598}" dt="2022-09-16T16:37:18.025" v="4439"/>
          <ac:spMkLst>
            <pc:docMk/>
            <pc:sldMk cId="180821192" sldId="382"/>
            <ac:spMk id="5" creationId="{A724BBA0-AF42-1B80-2003-8D5D89F3497B}"/>
          </ac:spMkLst>
        </pc:spChg>
        <pc:spChg chg="mod">
          <ac:chgData name="Judson Santiago" userId="ebb108da2f256286" providerId="LiveId" clId="{64B6B07A-D981-4BF6-AF28-D7F5E62E7598}" dt="2022-09-16T16:37:51.385" v="4511" actId="207"/>
          <ac:spMkLst>
            <pc:docMk/>
            <pc:sldMk cId="180821192" sldId="382"/>
            <ac:spMk id="6" creationId="{3085FF00-F7B5-0E09-6930-4B8629D4A18D}"/>
          </ac:spMkLst>
        </pc:spChg>
        <pc:spChg chg="mod">
          <ac:chgData name="Judson Santiago" userId="ebb108da2f256286" providerId="LiveId" clId="{64B6B07A-D981-4BF6-AF28-D7F5E62E7598}" dt="2022-09-14T12:46:52.998" v="1080" actId="1076"/>
          <ac:spMkLst>
            <pc:docMk/>
            <pc:sldMk cId="180821192" sldId="382"/>
            <ac:spMk id="22" creationId="{2CB09AE7-3DE4-7870-7BBF-C882467283CF}"/>
          </ac:spMkLst>
        </pc:spChg>
        <pc:spChg chg="mod">
          <ac:chgData name="Judson Santiago" userId="ebb108da2f256286" providerId="LiveId" clId="{64B6B07A-D981-4BF6-AF28-D7F5E62E7598}" dt="2022-09-14T12:22:24.543" v="78"/>
          <ac:spMkLst>
            <pc:docMk/>
            <pc:sldMk cId="180821192" sldId="382"/>
            <ac:spMk id="24" creationId="{041F9976-1432-59D9-E473-660CFDC18CAD}"/>
          </ac:spMkLst>
        </pc:spChg>
        <pc:spChg chg="mod">
          <ac:chgData name="Judson Santiago" userId="ebb108da2f256286" providerId="LiveId" clId="{64B6B07A-D981-4BF6-AF28-D7F5E62E7598}" dt="2022-09-14T12:22:24.543" v="78"/>
          <ac:spMkLst>
            <pc:docMk/>
            <pc:sldMk cId="180821192" sldId="382"/>
            <ac:spMk id="25" creationId="{44F2B524-AFC1-EC3A-646D-7D3C34052BBF}"/>
          </ac:spMkLst>
        </pc:spChg>
        <pc:spChg chg="mod">
          <ac:chgData name="Judson Santiago" userId="ebb108da2f256286" providerId="LiveId" clId="{64B6B07A-D981-4BF6-AF28-D7F5E62E7598}" dt="2022-09-14T12:43:28.823" v="1033" actId="6549"/>
          <ac:spMkLst>
            <pc:docMk/>
            <pc:sldMk cId="180821192" sldId="382"/>
            <ac:spMk id="26" creationId="{FC689021-F7B2-3E94-D8EF-C84FC25EA6D7}"/>
          </ac:spMkLst>
        </pc:spChg>
        <pc:spChg chg="mod">
          <ac:chgData name="Judson Santiago" userId="ebb108da2f256286" providerId="LiveId" clId="{64B6B07A-D981-4BF6-AF28-D7F5E62E7598}" dt="2022-09-14T12:22:24.543" v="78"/>
          <ac:spMkLst>
            <pc:docMk/>
            <pc:sldMk cId="180821192" sldId="382"/>
            <ac:spMk id="27" creationId="{70536D4D-DB8A-F9D2-345F-BD27FDC1D4D4}"/>
          </ac:spMkLst>
        </pc:spChg>
        <pc:spChg chg="mod">
          <ac:chgData name="Judson Santiago" userId="ebb108da2f256286" providerId="LiveId" clId="{64B6B07A-D981-4BF6-AF28-D7F5E62E7598}" dt="2022-09-14T12:22:24.543" v="78"/>
          <ac:spMkLst>
            <pc:docMk/>
            <pc:sldMk cId="180821192" sldId="382"/>
            <ac:spMk id="28" creationId="{6D3FB424-2BAF-C9FE-06FE-0967692363C7}"/>
          </ac:spMkLst>
        </pc:spChg>
        <pc:spChg chg="mod">
          <ac:chgData name="Judson Santiago" userId="ebb108da2f256286" providerId="LiveId" clId="{64B6B07A-D981-4BF6-AF28-D7F5E62E7598}" dt="2022-09-14T12:22:24.543" v="78"/>
          <ac:spMkLst>
            <pc:docMk/>
            <pc:sldMk cId="180821192" sldId="382"/>
            <ac:spMk id="29" creationId="{4BAD3413-0E85-9EE4-E205-90F569EFDB5B}"/>
          </ac:spMkLst>
        </pc:spChg>
        <pc:spChg chg="mod">
          <ac:chgData name="Judson Santiago" userId="ebb108da2f256286" providerId="LiveId" clId="{64B6B07A-D981-4BF6-AF28-D7F5E62E7598}" dt="2022-09-14T12:22:24.543" v="78"/>
          <ac:spMkLst>
            <pc:docMk/>
            <pc:sldMk cId="180821192" sldId="382"/>
            <ac:spMk id="30" creationId="{3E643E75-8FD1-3545-F33E-154985A6DD9A}"/>
          </ac:spMkLst>
        </pc:spChg>
        <pc:spChg chg="mod">
          <ac:chgData name="Judson Santiago" userId="ebb108da2f256286" providerId="LiveId" clId="{64B6B07A-D981-4BF6-AF28-D7F5E62E7598}" dt="2022-09-14T12:22:24.543" v="78"/>
          <ac:spMkLst>
            <pc:docMk/>
            <pc:sldMk cId="180821192" sldId="382"/>
            <ac:spMk id="31" creationId="{99AC6C72-1A67-17A2-1677-72D4EC05C101}"/>
          </ac:spMkLst>
        </pc:spChg>
        <pc:spChg chg="mod">
          <ac:chgData name="Judson Santiago" userId="ebb108da2f256286" providerId="LiveId" clId="{64B6B07A-D981-4BF6-AF28-D7F5E62E7598}" dt="2022-09-14T12:22:24.543" v="78"/>
          <ac:spMkLst>
            <pc:docMk/>
            <pc:sldMk cId="180821192" sldId="382"/>
            <ac:spMk id="32" creationId="{866DD71C-FE65-9598-5D3C-A6E7FF846170}"/>
          </ac:spMkLst>
        </pc:spChg>
        <pc:spChg chg="mod">
          <ac:chgData name="Judson Santiago" userId="ebb108da2f256286" providerId="LiveId" clId="{64B6B07A-D981-4BF6-AF28-D7F5E62E7598}" dt="2022-09-14T12:22:24.543" v="78"/>
          <ac:spMkLst>
            <pc:docMk/>
            <pc:sldMk cId="180821192" sldId="382"/>
            <ac:spMk id="33" creationId="{CA1CDBAD-DE29-C9B6-A763-50DC00F620B7}"/>
          </ac:spMkLst>
        </pc:spChg>
        <pc:spChg chg="mod">
          <ac:chgData name="Judson Santiago" userId="ebb108da2f256286" providerId="LiveId" clId="{64B6B07A-D981-4BF6-AF28-D7F5E62E7598}" dt="2022-09-14T12:22:24.543" v="78"/>
          <ac:spMkLst>
            <pc:docMk/>
            <pc:sldMk cId="180821192" sldId="382"/>
            <ac:spMk id="34" creationId="{A51D5ED9-36BE-7E1D-FDD0-6E28557EC393}"/>
          </ac:spMkLst>
        </pc:spChg>
        <pc:spChg chg="mod">
          <ac:chgData name="Judson Santiago" userId="ebb108da2f256286" providerId="LiveId" clId="{64B6B07A-D981-4BF6-AF28-D7F5E62E7598}" dt="2022-09-14T12:22:24.543" v="78"/>
          <ac:spMkLst>
            <pc:docMk/>
            <pc:sldMk cId="180821192" sldId="382"/>
            <ac:spMk id="35" creationId="{1353C391-999A-57E1-D376-EC1205B92C9C}"/>
          </ac:spMkLst>
        </pc:spChg>
        <pc:spChg chg="mod">
          <ac:chgData name="Judson Santiago" userId="ebb108da2f256286" providerId="LiveId" clId="{64B6B07A-D981-4BF6-AF28-D7F5E62E7598}" dt="2022-09-14T12:22:24.543" v="78"/>
          <ac:spMkLst>
            <pc:docMk/>
            <pc:sldMk cId="180821192" sldId="382"/>
            <ac:spMk id="36" creationId="{0A0A794E-DE2E-848A-CF3F-9FD766F65AFB}"/>
          </ac:spMkLst>
        </pc:spChg>
        <pc:spChg chg="mod">
          <ac:chgData name="Judson Santiago" userId="ebb108da2f256286" providerId="LiveId" clId="{64B6B07A-D981-4BF6-AF28-D7F5E62E7598}" dt="2022-09-14T12:22:24.543" v="78"/>
          <ac:spMkLst>
            <pc:docMk/>
            <pc:sldMk cId="180821192" sldId="382"/>
            <ac:spMk id="37" creationId="{820F88C0-06AE-03F3-4073-877CAB4CC81E}"/>
          </ac:spMkLst>
        </pc:spChg>
        <pc:spChg chg="mod">
          <ac:chgData name="Judson Santiago" userId="ebb108da2f256286" providerId="LiveId" clId="{64B6B07A-D981-4BF6-AF28-D7F5E62E7598}" dt="2022-09-14T12:22:24.543" v="78"/>
          <ac:spMkLst>
            <pc:docMk/>
            <pc:sldMk cId="180821192" sldId="382"/>
            <ac:spMk id="38" creationId="{FF582A1B-F513-0080-A498-F4FEE45E9287}"/>
          </ac:spMkLst>
        </pc:spChg>
        <pc:spChg chg="mod">
          <ac:chgData name="Judson Santiago" userId="ebb108da2f256286" providerId="LiveId" clId="{64B6B07A-D981-4BF6-AF28-D7F5E62E7598}" dt="2022-09-14T12:22:24.543" v="78"/>
          <ac:spMkLst>
            <pc:docMk/>
            <pc:sldMk cId="180821192" sldId="382"/>
            <ac:spMk id="39" creationId="{679A8767-1033-1E49-6CA9-C7502008A0F7}"/>
          </ac:spMkLst>
        </pc:spChg>
        <pc:spChg chg="add mod">
          <ac:chgData name="Judson Santiago" userId="ebb108da2f256286" providerId="LiveId" clId="{64B6B07A-D981-4BF6-AF28-D7F5E62E7598}" dt="2022-09-14T12:47:13.630" v="1084" actId="1076"/>
          <ac:spMkLst>
            <pc:docMk/>
            <pc:sldMk cId="180821192" sldId="382"/>
            <ac:spMk id="41" creationId="{3AA6462E-D93A-BA88-6677-CEC8765A3E40}"/>
          </ac:spMkLst>
        </pc:spChg>
        <pc:grpChg chg="add mod">
          <ac:chgData name="Judson Santiago" userId="ebb108da2f256286" providerId="LiveId" clId="{64B6B07A-D981-4BF6-AF28-D7F5E62E7598}" dt="2022-09-16T16:37:18.025" v="4439"/>
          <ac:grpSpMkLst>
            <pc:docMk/>
            <pc:sldMk cId="180821192" sldId="382"/>
            <ac:grpSpMk id="4" creationId="{854E1A48-FD3F-F363-B24D-56CADD4468F1}"/>
          </ac:grpSpMkLst>
        </pc:grpChg>
        <pc:grpChg chg="del">
          <ac:chgData name="Judson Santiago" userId="ebb108da2f256286" providerId="LiveId" clId="{64B6B07A-D981-4BF6-AF28-D7F5E62E7598}" dt="2022-09-14T12:22:23.627" v="77" actId="478"/>
          <ac:grpSpMkLst>
            <pc:docMk/>
            <pc:sldMk cId="180821192" sldId="382"/>
            <ac:grpSpMk id="5" creationId="{D756B7C0-7127-3AF0-1375-A4F8163F9C51}"/>
          </ac:grpSpMkLst>
        </pc:grpChg>
        <pc:grpChg chg="add mod">
          <ac:chgData name="Judson Santiago" userId="ebb108da2f256286" providerId="LiveId" clId="{64B6B07A-D981-4BF6-AF28-D7F5E62E7598}" dt="2022-09-14T12:47:09.044" v="1082" actId="1076"/>
          <ac:grpSpMkLst>
            <pc:docMk/>
            <pc:sldMk cId="180821192" sldId="382"/>
            <ac:grpSpMk id="23" creationId="{E6C392B0-640A-FBFE-50C7-7FA768B55A3C}"/>
          </ac:grpSpMkLst>
        </pc:grpChg>
        <pc:cxnChg chg="add del mod">
          <ac:chgData name="Judson Santiago" userId="ebb108da2f256286" providerId="LiveId" clId="{64B6B07A-D981-4BF6-AF28-D7F5E62E7598}" dt="2022-09-14T12:23:21.221" v="84" actId="21"/>
          <ac:cxnSpMkLst>
            <pc:docMk/>
            <pc:sldMk cId="180821192" sldId="382"/>
            <ac:cxnSpMk id="40" creationId="{2D88DEEF-C2C2-41E2-269B-B7710367125B}"/>
          </ac:cxnSpMkLst>
        </pc:cxnChg>
      </pc:sldChg>
      <pc:sldChg chg="del">
        <pc:chgData name="Judson Santiago" userId="ebb108da2f256286" providerId="LiveId" clId="{64B6B07A-D981-4BF6-AF28-D7F5E62E7598}" dt="2022-09-16T01:45:21.229" v="3909" actId="47"/>
        <pc:sldMkLst>
          <pc:docMk/>
          <pc:sldMk cId="864497752" sldId="397"/>
        </pc:sldMkLst>
      </pc:sldChg>
      <pc:sldChg chg="addSp delSp modSp add mod modNotesTx">
        <pc:chgData name="Judson Santiago" userId="ebb108da2f256286" providerId="LiveId" clId="{64B6B07A-D981-4BF6-AF28-D7F5E62E7598}" dt="2022-09-16T16:33:58.034" v="4438" actId="20577"/>
        <pc:sldMkLst>
          <pc:docMk/>
          <pc:sldMk cId="2670456252" sldId="398"/>
        </pc:sldMkLst>
        <pc:spChg chg="mod">
          <ac:chgData name="Judson Santiago" userId="ebb108da2f256286" providerId="LiveId" clId="{64B6B07A-D981-4BF6-AF28-D7F5E62E7598}" dt="2022-09-14T12:20:04.668" v="54" actId="20577"/>
          <ac:spMkLst>
            <pc:docMk/>
            <pc:sldMk cId="2670456252" sldId="398"/>
            <ac:spMk id="2" creationId="{00000000-0000-0000-0000-000000000000}"/>
          </ac:spMkLst>
        </pc:spChg>
        <pc:spChg chg="mod">
          <ac:chgData name="Judson Santiago" userId="ebb108da2f256286" providerId="LiveId" clId="{64B6B07A-D981-4BF6-AF28-D7F5E62E7598}" dt="2022-09-16T16:33:21.492" v="4437" actId="6549"/>
          <ac:spMkLst>
            <pc:docMk/>
            <pc:sldMk cId="2670456252" sldId="398"/>
            <ac:spMk id="3" creationId="{00000000-0000-0000-0000-000000000000}"/>
          </ac:spMkLst>
        </pc:spChg>
        <pc:spChg chg="add mod">
          <ac:chgData name="Judson Santiago" userId="ebb108da2f256286" providerId="LiveId" clId="{64B6B07A-D981-4BF6-AF28-D7F5E62E7598}" dt="2022-09-16T16:33:58.034" v="4438" actId="20577"/>
          <ac:spMkLst>
            <pc:docMk/>
            <pc:sldMk cId="2670456252" sldId="398"/>
            <ac:spMk id="4" creationId="{7FCB3111-2B80-A84D-3102-E74DB88424FF}"/>
          </ac:spMkLst>
        </pc:spChg>
        <pc:spChg chg="del">
          <ac:chgData name="Judson Santiago" userId="ebb108da2f256286" providerId="LiveId" clId="{64B6B07A-D981-4BF6-AF28-D7F5E62E7598}" dt="2022-09-14T12:20:51.461" v="66" actId="478"/>
          <ac:spMkLst>
            <pc:docMk/>
            <pc:sldMk cId="2670456252" sldId="398"/>
            <ac:spMk id="5" creationId="{6390DEF1-2ECE-4FB7-4CE4-97D8963E6057}"/>
          </ac:spMkLst>
        </pc:spChg>
        <pc:spChg chg="add del mod">
          <ac:chgData name="Judson Santiago" userId="ebb108da2f256286" providerId="LiveId" clId="{64B6B07A-D981-4BF6-AF28-D7F5E62E7598}" dt="2022-09-14T12:21:01.820" v="70" actId="478"/>
          <ac:spMkLst>
            <pc:docMk/>
            <pc:sldMk cId="2670456252" sldId="398"/>
            <ac:spMk id="6" creationId="{69751E6B-ED4F-A709-0080-2E60969CFBA1}"/>
          </ac:spMkLst>
        </pc:spChg>
        <pc:spChg chg="mod">
          <ac:chgData name="Judson Santiago" userId="ebb108da2f256286" providerId="LiveId" clId="{64B6B07A-D981-4BF6-AF28-D7F5E62E7598}" dt="2022-09-14T12:21:35.657" v="76" actId="1076"/>
          <ac:spMkLst>
            <pc:docMk/>
            <pc:sldMk cId="2670456252" sldId="398"/>
            <ac:spMk id="8" creationId="{8AC4DF84-756E-0285-DA0A-E5516A4B03D6}"/>
          </ac:spMkLst>
        </pc:spChg>
        <pc:spChg chg="mod">
          <ac:chgData name="Judson Santiago" userId="ebb108da2f256286" providerId="LiveId" clId="{64B6B07A-D981-4BF6-AF28-D7F5E62E7598}" dt="2022-09-14T12:20:54.058" v="68"/>
          <ac:spMkLst>
            <pc:docMk/>
            <pc:sldMk cId="2670456252" sldId="398"/>
            <ac:spMk id="9" creationId="{C890B975-17F8-1759-900A-A5C556E9DABD}"/>
          </ac:spMkLst>
        </pc:spChg>
        <pc:spChg chg="del">
          <ac:chgData name="Judson Santiago" userId="ebb108da2f256286" providerId="LiveId" clId="{64B6B07A-D981-4BF6-AF28-D7F5E62E7598}" dt="2022-09-14T12:20:53.012" v="67" actId="478"/>
          <ac:spMkLst>
            <pc:docMk/>
            <pc:sldMk cId="2670456252" sldId="398"/>
            <ac:spMk id="27" creationId="{ADC7B5F0-9BE8-C6E0-865C-21D0670F7B33}"/>
          </ac:spMkLst>
        </pc:spChg>
        <pc:spChg chg="mod">
          <ac:chgData name="Judson Santiago" userId="ebb108da2f256286" providerId="LiveId" clId="{64B6B07A-D981-4BF6-AF28-D7F5E62E7598}" dt="2022-09-14T12:20:54.058" v="68"/>
          <ac:spMkLst>
            <pc:docMk/>
            <pc:sldMk cId="2670456252" sldId="398"/>
            <ac:spMk id="29" creationId="{FF1E97C1-E1E8-81D1-8175-B33BE0AC5A81}"/>
          </ac:spMkLst>
        </pc:spChg>
        <pc:spChg chg="mod">
          <ac:chgData name="Judson Santiago" userId="ebb108da2f256286" providerId="LiveId" clId="{64B6B07A-D981-4BF6-AF28-D7F5E62E7598}" dt="2022-09-14T12:20:54.058" v="68"/>
          <ac:spMkLst>
            <pc:docMk/>
            <pc:sldMk cId="2670456252" sldId="398"/>
            <ac:spMk id="30" creationId="{135B0520-8F1D-7DB1-3E9B-8ED9E5784B43}"/>
          </ac:spMkLst>
        </pc:spChg>
        <pc:spChg chg="mod">
          <ac:chgData name="Judson Santiago" userId="ebb108da2f256286" providerId="LiveId" clId="{64B6B07A-D981-4BF6-AF28-D7F5E62E7598}" dt="2022-09-14T12:20:54.058" v="68"/>
          <ac:spMkLst>
            <pc:docMk/>
            <pc:sldMk cId="2670456252" sldId="398"/>
            <ac:spMk id="31" creationId="{706C9707-D0C4-AEB5-84D9-2CBEBF6502B0}"/>
          </ac:spMkLst>
        </pc:spChg>
        <pc:spChg chg="mod">
          <ac:chgData name="Judson Santiago" userId="ebb108da2f256286" providerId="LiveId" clId="{64B6B07A-D981-4BF6-AF28-D7F5E62E7598}" dt="2022-09-14T12:20:54.058" v="68"/>
          <ac:spMkLst>
            <pc:docMk/>
            <pc:sldMk cId="2670456252" sldId="398"/>
            <ac:spMk id="32" creationId="{743ED150-0D25-0259-5C8C-8DEBDC98072A}"/>
          </ac:spMkLst>
        </pc:spChg>
        <pc:spChg chg="mod">
          <ac:chgData name="Judson Santiago" userId="ebb108da2f256286" providerId="LiveId" clId="{64B6B07A-D981-4BF6-AF28-D7F5E62E7598}" dt="2022-09-14T12:20:54.058" v="68"/>
          <ac:spMkLst>
            <pc:docMk/>
            <pc:sldMk cId="2670456252" sldId="398"/>
            <ac:spMk id="33" creationId="{D7C62069-0988-9436-3A3B-978772663A5B}"/>
          </ac:spMkLst>
        </pc:spChg>
        <pc:spChg chg="mod">
          <ac:chgData name="Judson Santiago" userId="ebb108da2f256286" providerId="LiveId" clId="{64B6B07A-D981-4BF6-AF28-D7F5E62E7598}" dt="2022-09-14T12:20:54.058" v="68"/>
          <ac:spMkLst>
            <pc:docMk/>
            <pc:sldMk cId="2670456252" sldId="398"/>
            <ac:spMk id="34" creationId="{F88B775C-8BEE-E19E-F388-5C0CEE4F184C}"/>
          </ac:spMkLst>
        </pc:spChg>
        <pc:spChg chg="mod">
          <ac:chgData name="Judson Santiago" userId="ebb108da2f256286" providerId="LiveId" clId="{64B6B07A-D981-4BF6-AF28-D7F5E62E7598}" dt="2022-09-14T12:20:54.058" v="68"/>
          <ac:spMkLst>
            <pc:docMk/>
            <pc:sldMk cId="2670456252" sldId="398"/>
            <ac:spMk id="35" creationId="{93AB0493-78F2-E0DD-728E-160E752A1496}"/>
          </ac:spMkLst>
        </pc:spChg>
        <pc:spChg chg="mod">
          <ac:chgData name="Judson Santiago" userId="ebb108da2f256286" providerId="LiveId" clId="{64B6B07A-D981-4BF6-AF28-D7F5E62E7598}" dt="2022-09-14T12:20:54.058" v="68"/>
          <ac:spMkLst>
            <pc:docMk/>
            <pc:sldMk cId="2670456252" sldId="398"/>
            <ac:spMk id="36" creationId="{9D9E1B06-5FED-C98F-4218-91B53C6A01BC}"/>
          </ac:spMkLst>
        </pc:spChg>
        <pc:spChg chg="mod">
          <ac:chgData name="Judson Santiago" userId="ebb108da2f256286" providerId="LiveId" clId="{64B6B07A-D981-4BF6-AF28-D7F5E62E7598}" dt="2022-09-14T12:20:54.058" v="68"/>
          <ac:spMkLst>
            <pc:docMk/>
            <pc:sldMk cId="2670456252" sldId="398"/>
            <ac:spMk id="37" creationId="{862859CA-C4CE-73F7-3BD1-EF68FB988C7D}"/>
          </ac:spMkLst>
        </pc:spChg>
        <pc:spChg chg="mod">
          <ac:chgData name="Judson Santiago" userId="ebb108da2f256286" providerId="LiveId" clId="{64B6B07A-D981-4BF6-AF28-D7F5E62E7598}" dt="2022-09-14T12:20:54.058" v="68"/>
          <ac:spMkLst>
            <pc:docMk/>
            <pc:sldMk cId="2670456252" sldId="398"/>
            <ac:spMk id="38" creationId="{2467884F-196B-AE19-05F8-B0542B647C6E}"/>
          </ac:spMkLst>
        </pc:spChg>
        <pc:spChg chg="mod">
          <ac:chgData name="Judson Santiago" userId="ebb108da2f256286" providerId="LiveId" clId="{64B6B07A-D981-4BF6-AF28-D7F5E62E7598}" dt="2022-09-14T12:20:54.058" v="68"/>
          <ac:spMkLst>
            <pc:docMk/>
            <pc:sldMk cId="2670456252" sldId="398"/>
            <ac:spMk id="39" creationId="{7BA6217D-9F4B-91F3-2CFD-9D0F20D5C6FE}"/>
          </ac:spMkLst>
        </pc:spChg>
        <pc:spChg chg="mod">
          <ac:chgData name="Judson Santiago" userId="ebb108da2f256286" providerId="LiveId" clId="{64B6B07A-D981-4BF6-AF28-D7F5E62E7598}" dt="2022-09-14T12:20:54.058" v="68"/>
          <ac:spMkLst>
            <pc:docMk/>
            <pc:sldMk cId="2670456252" sldId="398"/>
            <ac:spMk id="40" creationId="{38134662-1F5A-14D3-F860-301EBA611453}"/>
          </ac:spMkLst>
        </pc:spChg>
        <pc:spChg chg="mod">
          <ac:chgData name="Judson Santiago" userId="ebb108da2f256286" providerId="LiveId" clId="{64B6B07A-D981-4BF6-AF28-D7F5E62E7598}" dt="2022-09-14T12:20:54.058" v="68"/>
          <ac:spMkLst>
            <pc:docMk/>
            <pc:sldMk cId="2670456252" sldId="398"/>
            <ac:spMk id="41" creationId="{4A46EF7D-8015-4C86-0BBD-49E6EA8A31C2}"/>
          </ac:spMkLst>
        </pc:spChg>
        <pc:spChg chg="mod">
          <ac:chgData name="Judson Santiago" userId="ebb108da2f256286" providerId="LiveId" clId="{64B6B07A-D981-4BF6-AF28-D7F5E62E7598}" dt="2022-09-14T12:20:54.058" v="68"/>
          <ac:spMkLst>
            <pc:docMk/>
            <pc:sldMk cId="2670456252" sldId="398"/>
            <ac:spMk id="42" creationId="{6679F794-FBD3-D77A-F5E4-097050AE644E}"/>
          </ac:spMkLst>
        </pc:spChg>
        <pc:spChg chg="mod">
          <ac:chgData name="Judson Santiago" userId="ebb108da2f256286" providerId="LiveId" clId="{64B6B07A-D981-4BF6-AF28-D7F5E62E7598}" dt="2022-09-14T12:20:54.058" v="68"/>
          <ac:spMkLst>
            <pc:docMk/>
            <pc:sldMk cId="2670456252" sldId="398"/>
            <ac:spMk id="43" creationId="{1FEC145A-91C0-4159-825F-FAB3AAB7F94B}"/>
          </ac:spMkLst>
        </pc:spChg>
        <pc:spChg chg="mod">
          <ac:chgData name="Judson Santiago" userId="ebb108da2f256286" providerId="LiveId" clId="{64B6B07A-D981-4BF6-AF28-D7F5E62E7598}" dt="2022-09-14T12:22:39.967" v="81"/>
          <ac:spMkLst>
            <pc:docMk/>
            <pc:sldMk cId="2670456252" sldId="398"/>
            <ac:spMk id="45" creationId="{FC2F1010-D419-F697-459B-AE8D6A3A5918}"/>
          </ac:spMkLst>
        </pc:spChg>
        <pc:spChg chg="mod">
          <ac:chgData name="Judson Santiago" userId="ebb108da2f256286" providerId="LiveId" clId="{64B6B07A-D981-4BF6-AF28-D7F5E62E7598}" dt="2022-09-14T12:22:39.967" v="81"/>
          <ac:spMkLst>
            <pc:docMk/>
            <pc:sldMk cId="2670456252" sldId="398"/>
            <ac:spMk id="46" creationId="{27701466-7BEC-5BF8-4B30-028F6D0939F7}"/>
          </ac:spMkLst>
        </pc:spChg>
        <pc:spChg chg="mod">
          <ac:chgData name="Judson Santiago" userId="ebb108da2f256286" providerId="LiveId" clId="{64B6B07A-D981-4BF6-AF28-D7F5E62E7598}" dt="2022-09-14T12:24:18.691" v="140" actId="6549"/>
          <ac:spMkLst>
            <pc:docMk/>
            <pc:sldMk cId="2670456252" sldId="398"/>
            <ac:spMk id="47" creationId="{FB43F6ED-6625-8014-63F7-88D1EB4D2D3C}"/>
          </ac:spMkLst>
        </pc:spChg>
        <pc:spChg chg="mod">
          <ac:chgData name="Judson Santiago" userId="ebb108da2f256286" providerId="LiveId" clId="{64B6B07A-D981-4BF6-AF28-D7F5E62E7598}" dt="2022-09-14T12:22:39.967" v="81"/>
          <ac:spMkLst>
            <pc:docMk/>
            <pc:sldMk cId="2670456252" sldId="398"/>
            <ac:spMk id="48" creationId="{9F081D7D-FE56-2F59-05BF-169BB4919EF8}"/>
          </ac:spMkLst>
        </pc:spChg>
        <pc:spChg chg="mod">
          <ac:chgData name="Judson Santiago" userId="ebb108da2f256286" providerId="LiveId" clId="{64B6B07A-D981-4BF6-AF28-D7F5E62E7598}" dt="2022-09-14T12:22:39.967" v="81"/>
          <ac:spMkLst>
            <pc:docMk/>
            <pc:sldMk cId="2670456252" sldId="398"/>
            <ac:spMk id="49" creationId="{B52BD959-8CE1-5518-A03E-FDD886C535E3}"/>
          </ac:spMkLst>
        </pc:spChg>
        <pc:spChg chg="mod">
          <ac:chgData name="Judson Santiago" userId="ebb108da2f256286" providerId="LiveId" clId="{64B6B07A-D981-4BF6-AF28-D7F5E62E7598}" dt="2022-09-14T12:22:39.967" v="81"/>
          <ac:spMkLst>
            <pc:docMk/>
            <pc:sldMk cId="2670456252" sldId="398"/>
            <ac:spMk id="50" creationId="{C46CD7B2-6206-1676-1DEF-BC0D03EC939C}"/>
          </ac:spMkLst>
        </pc:spChg>
        <pc:spChg chg="mod">
          <ac:chgData name="Judson Santiago" userId="ebb108da2f256286" providerId="LiveId" clId="{64B6B07A-D981-4BF6-AF28-D7F5E62E7598}" dt="2022-09-14T12:22:39.967" v="81"/>
          <ac:spMkLst>
            <pc:docMk/>
            <pc:sldMk cId="2670456252" sldId="398"/>
            <ac:spMk id="51" creationId="{88FD9C06-5262-6C6A-AEF8-93753CA81D8B}"/>
          </ac:spMkLst>
        </pc:spChg>
        <pc:spChg chg="mod">
          <ac:chgData name="Judson Santiago" userId="ebb108da2f256286" providerId="LiveId" clId="{64B6B07A-D981-4BF6-AF28-D7F5E62E7598}" dt="2022-09-14T12:22:39.967" v="81"/>
          <ac:spMkLst>
            <pc:docMk/>
            <pc:sldMk cId="2670456252" sldId="398"/>
            <ac:spMk id="52" creationId="{890A33F0-47F0-76B4-5A69-D7D0CCC5477F}"/>
          </ac:spMkLst>
        </pc:spChg>
        <pc:spChg chg="mod">
          <ac:chgData name="Judson Santiago" userId="ebb108da2f256286" providerId="LiveId" clId="{64B6B07A-D981-4BF6-AF28-D7F5E62E7598}" dt="2022-09-14T12:22:39.967" v="81"/>
          <ac:spMkLst>
            <pc:docMk/>
            <pc:sldMk cId="2670456252" sldId="398"/>
            <ac:spMk id="53" creationId="{32F944B9-F36E-CB7D-0981-664F8E665A71}"/>
          </ac:spMkLst>
        </pc:spChg>
        <pc:spChg chg="mod">
          <ac:chgData name="Judson Santiago" userId="ebb108da2f256286" providerId="LiveId" clId="{64B6B07A-D981-4BF6-AF28-D7F5E62E7598}" dt="2022-09-14T12:22:39.967" v="81"/>
          <ac:spMkLst>
            <pc:docMk/>
            <pc:sldMk cId="2670456252" sldId="398"/>
            <ac:spMk id="54" creationId="{BEF53354-959B-7212-FF33-EF036312D1F4}"/>
          </ac:spMkLst>
        </pc:spChg>
        <pc:spChg chg="mod">
          <ac:chgData name="Judson Santiago" userId="ebb108da2f256286" providerId="LiveId" clId="{64B6B07A-D981-4BF6-AF28-D7F5E62E7598}" dt="2022-09-14T12:22:39.967" v="81"/>
          <ac:spMkLst>
            <pc:docMk/>
            <pc:sldMk cId="2670456252" sldId="398"/>
            <ac:spMk id="55" creationId="{36C9226E-6615-C55C-6811-E1F47F67DD08}"/>
          </ac:spMkLst>
        </pc:spChg>
        <pc:spChg chg="mod">
          <ac:chgData name="Judson Santiago" userId="ebb108da2f256286" providerId="LiveId" clId="{64B6B07A-D981-4BF6-AF28-D7F5E62E7598}" dt="2022-09-14T12:22:39.967" v="81"/>
          <ac:spMkLst>
            <pc:docMk/>
            <pc:sldMk cId="2670456252" sldId="398"/>
            <ac:spMk id="56" creationId="{227357A0-1287-C435-2140-02DD8ECB72FB}"/>
          </ac:spMkLst>
        </pc:spChg>
        <pc:spChg chg="mod">
          <ac:chgData name="Judson Santiago" userId="ebb108da2f256286" providerId="LiveId" clId="{64B6B07A-D981-4BF6-AF28-D7F5E62E7598}" dt="2022-09-14T12:22:39.967" v="81"/>
          <ac:spMkLst>
            <pc:docMk/>
            <pc:sldMk cId="2670456252" sldId="398"/>
            <ac:spMk id="57" creationId="{EC8F7F8C-283A-34B7-9449-7C46F864DC1E}"/>
          </ac:spMkLst>
        </pc:spChg>
        <pc:spChg chg="mod">
          <ac:chgData name="Judson Santiago" userId="ebb108da2f256286" providerId="LiveId" clId="{64B6B07A-D981-4BF6-AF28-D7F5E62E7598}" dt="2022-09-14T12:22:39.967" v="81"/>
          <ac:spMkLst>
            <pc:docMk/>
            <pc:sldMk cId="2670456252" sldId="398"/>
            <ac:spMk id="58" creationId="{49625B5B-13B8-BE61-6572-8DAF47038F5C}"/>
          </ac:spMkLst>
        </pc:spChg>
        <pc:spChg chg="mod">
          <ac:chgData name="Judson Santiago" userId="ebb108da2f256286" providerId="LiveId" clId="{64B6B07A-D981-4BF6-AF28-D7F5E62E7598}" dt="2022-09-14T12:22:39.967" v="81"/>
          <ac:spMkLst>
            <pc:docMk/>
            <pc:sldMk cId="2670456252" sldId="398"/>
            <ac:spMk id="59" creationId="{553B79A1-8FC9-115B-30ED-CE89CB2FBC7B}"/>
          </ac:spMkLst>
        </pc:spChg>
        <pc:spChg chg="mod">
          <ac:chgData name="Judson Santiago" userId="ebb108da2f256286" providerId="LiveId" clId="{64B6B07A-D981-4BF6-AF28-D7F5E62E7598}" dt="2022-09-14T12:22:39.967" v="81"/>
          <ac:spMkLst>
            <pc:docMk/>
            <pc:sldMk cId="2670456252" sldId="398"/>
            <ac:spMk id="60" creationId="{B3482FF5-48D1-ECEF-DC57-36496C60CA4A}"/>
          </ac:spMkLst>
        </pc:spChg>
        <pc:grpChg chg="add del mod">
          <ac:chgData name="Judson Santiago" userId="ebb108da2f256286" providerId="LiveId" clId="{64B6B07A-D981-4BF6-AF28-D7F5E62E7598}" dt="2022-09-14T12:22:39.611" v="80" actId="478"/>
          <ac:grpSpMkLst>
            <pc:docMk/>
            <pc:sldMk cId="2670456252" sldId="398"/>
            <ac:grpSpMk id="7" creationId="{47B978ED-89F1-2196-2D60-CCF9C1985E5D}"/>
          </ac:grpSpMkLst>
        </pc:grpChg>
        <pc:grpChg chg="del">
          <ac:chgData name="Judson Santiago" userId="ebb108da2f256286" providerId="LiveId" clId="{64B6B07A-D981-4BF6-AF28-D7F5E62E7598}" dt="2022-09-14T12:20:53.012" v="67" actId="478"/>
          <ac:grpSpMkLst>
            <pc:docMk/>
            <pc:sldMk cId="2670456252" sldId="398"/>
            <ac:grpSpMk id="10" creationId="{6CE3D302-1759-DC87-8189-13E1183DA5AA}"/>
          </ac:grpSpMkLst>
        </pc:grpChg>
        <pc:grpChg chg="add mod">
          <ac:chgData name="Judson Santiago" userId="ebb108da2f256286" providerId="LiveId" clId="{64B6B07A-D981-4BF6-AF28-D7F5E62E7598}" dt="2022-09-14T12:22:46.203" v="82" actId="1076"/>
          <ac:grpSpMkLst>
            <pc:docMk/>
            <pc:sldMk cId="2670456252" sldId="398"/>
            <ac:grpSpMk id="44" creationId="{2E7CE963-D232-199C-D266-F6C089EF3778}"/>
          </ac:grpSpMkLst>
        </pc:grpChg>
        <pc:picChg chg="del">
          <ac:chgData name="Judson Santiago" userId="ebb108da2f256286" providerId="LiveId" clId="{64B6B07A-D981-4BF6-AF28-D7F5E62E7598}" dt="2022-09-14T12:20:53.012" v="67" actId="478"/>
          <ac:picMkLst>
            <pc:docMk/>
            <pc:sldMk cId="2670456252" sldId="398"/>
            <ac:picMk id="28" creationId="{70EE19B3-AA1C-97E5-07B7-F8C85191BFA4}"/>
          </ac:picMkLst>
        </pc:picChg>
        <pc:cxnChg chg="add mod">
          <ac:chgData name="Judson Santiago" userId="ebb108da2f256286" providerId="LiveId" clId="{64B6B07A-D981-4BF6-AF28-D7F5E62E7598}" dt="2022-09-14T12:23:29.017" v="87" actId="14100"/>
          <ac:cxnSpMkLst>
            <pc:docMk/>
            <pc:sldMk cId="2670456252" sldId="398"/>
            <ac:cxnSpMk id="61" creationId="{6C8D0B70-6240-2305-61D2-50E84515DDB5}"/>
          </ac:cxnSpMkLst>
        </pc:cxnChg>
      </pc:sldChg>
      <pc:sldChg chg="modSp add mod">
        <pc:chgData name="Judson Santiago" userId="ebb108da2f256286" providerId="LiveId" clId="{64B6B07A-D981-4BF6-AF28-D7F5E62E7598}" dt="2022-09-16T16:26:05.521" v="4409" actId="1037"/>
        <pc:sldMkLst>
          <pc:docMk/>
          <pc:sldMk cId="4249478589" sldId="399"/>
        </pc:sldMkLst>
        <pc:spChg chg="mod">
          <ac:chgData name="Judson Santiago" userId="ebb108da2f256286" providerId="LiveId" clId="{64B6B07A-D981-4BF6-AF28-D7F5E62E7598}" dt="2022-09-14T12:29:23.418" v="330" actId="20577"/>
          <ac:spMkLst>
            <pc:docMk/>
            <pc:sldMk cId="4249478589" sldId="399"/>
            <ac:spMk id="2" creationId="{00000000-0000-0000-0000-000000000000}"/>
          </ac:spMkLst>
        </pc:spChg>
        <pc:spChg chg="mod">
          <ac:chgData name="Judson Santiago" userId="ebb108da2f256286" providerId="LiveId" clId="{64B6B07A-D981-4BF6-AF28-D7F5E62E7598}" dt="2022-09-14T12:39:08.847" v="908" actId="207"/>
          <ac:spMkLst>
            <pc:docMk/>
            <pc:sldMk cId="4249478589" sldId="399"/>
            <ac:spMk id="3" creationId="{00000000-0000-0000-0000-000000000000}"/>
          </ac:spMkLst>
        </pc:spChg>
        <pc:spChg chg="mod">
          <ac:chgData name="Judson Santiago" userId="ebb108da2f256286" providerId="LiveId" clId="{64B6B07A-D981-4BF6-AF28-D7F5E62E7598}" dt="2022-09-14T12:37:29.769" v="888" actId="6549"/>
          <ac:spMkLst>
            <pc:docMk/>
            <pc:sldMk cId="4249478589" sldId="399"/>
            <ac:spMk id="5" creationId="{C1442019-A854-D577-C58F-22FD44443C00}"/>
          </ac:spMkLst>
        </pc:spChg>
        <pc:spChg chg="mod">
          <ac:chgData name="Judson Santiago" userId="ebb108da2f256286" providerId="LiveId" clId="{64B6B07A-D981-4BF6-AF28-D7F5E62E7598}" dt="2022-09-16T16:26:05.521" v="4409" actId="1037"/>
          <ac:spMkLst>
            <pc:docMk/>
            <pc:sldMk cId="4249478589" sldId="399"/>
            <ac:spMk id="6" creationId="{29F4F5D2-0E18-8CAE-EA64-4BD96945EA40}"/>
          </ac:spMkLst>
        </pc:spChg>
        <pc:cxnChg chg="mod">
          <ac:chgData name="Judson Santiago" userId="ebb108da2f256286" providerId="LiveId" clId="{64B6B07A-D981-4BF6-AF28-D7F5E62E7598}" dt="2022-09-16T16:26:05.521" v="4409" actId="1037"/>
          <ac:cxnSpMkLst>
            <pc:docMk/>
            <pc:sldMk cId="4249478589" sldId="399"/>
            <ac:cxnSpMk id="7" creationId="{AAF26644-1111-D36D-C603-ED464AFF6E90}"/>
          </ac:cxnSpMkLst>
        </pc:cxnChg>
      </pc:sldChg>
      <pc:sldChg chg="modSp new mod modNotesTx">
        <pc:chgData name="Judson Santiago" userId="ebb108da2f256286" providerId="LiveId" clId="{64B6B07A-D981-4BF6-AF28-D7F5E62E7598}" dt="2022-09-16T16:49:26.944" v="4670" actId="20577"/>
        <pc:sldMkLst>
          <pc:docMk/>
          <pc:sldMk cId="2602123028" sldId="400"/>
        </pc:sldMkLst>
        <pc:spChg chg="mod">
          <ac:chgData name="Judson Santiago" userId="ebb108da2f256286" providerId="LiveId" clId="{64B6B07A-D981-4BF6-AF28-D7F5E62E7598}" dt="2022-09-14T12:48:17.718" v="1134" actId="20577"/>
          <ac:spMkLst>
            <pc:docMk/>
            <pc:sldMk cId="2602123028" sldId="400"/>
            <ac:spMk id="2" creationId="{130AC765-71AB-189B-21D5-CD94A6DA422C}"/>
          </ac:spMkLst>
        </pc:spChg>
        <pc:spChg chg="mod">
          <ac:chgData name="Judson Santiago" userId="ebb108da2f256286" providerId="LiveId" clId="{64B6B07A-D981-4BF6-AF28-D7F5E62E7598}" dt="2022-09-14T12:48:10.879" v="1124" actId="20577"/>
          <ac:spMkLst>
            <pc:docMk/>
            <pc:sldMk cId="2602123028" sldId="400"/>
            <ac:spMk id="3" creationId="{A4365C81-1FA2-30A7-6B90-B272797C6CDB}"/>
          </ac:spMkLst>
        </pc:spChg>
        <pc:cxnChg chg="mod">
          <ac:chgData name="Judson Santiago" userId="ebb108da2f256286" providerId="LiveId" clId="{64B6B07A-D981-4BF6-AF28-D7F5E62E7598}" dt="2022-09-15T23:50:10.006" v="1501" actId="1037"/>
          <ac:cxnSpMkLst>
            <pc:docMk/>
            <pc:sldMk cId="2602123028" sldId="400"/>
            <ac:cxnSpMk id="8" creationId="{86318BC5-B517-A7E0-733D-D50DA57C57EB}"/>
          </ac:cxnSpMkLst>
        </pc:cxnChg>
      </pc:sldChg>
      <pc:sldChg chg="modSp mod">
        <pc:chgData name="Judson Santiago" userId="ebb108da2f256286" providerId="LiveId" clId="{64B6B07A-D981-4BF6-AF28-D7F5E62E7598}" dt="2022-09-16T16:41:52.345" v="4533" actId="20577"/>
        <pc:sldMkLst>
          <pc:docMk/>
          <pc:sldMk cId="1214505320" sldId="401"/>
        </pc:sldMkLst>
        <pc:spChg chg="mod">
          <ac:chgData name="Judson Santiago" userId="ebb108da2f256286" providerId="LiveId" clId="{64B6B07A-D981-4BF6-AF28-D7F5E62E7598}" dt="2022-09-16T16:41:52.345" v="4533" actId="20577"/>
          <ac:spMkLst>
            <pc:docMk/>
            <pc:sldMk cId="1214505320" sldId="401"/>
            <ac:spMk id="21" creationId="{238B19E1-ADF9-E5B5-2AD7-54174D4E03FB}"/>
          </ac:spMkLst>
        </pc:spChg>
      </pc:sldChg>
      <pc:sldChg chg="addSp modSp mod">
        <pc:chgData name="Judson Santiago" userId="ebb108da2f256286" providerId="LiveId" clId="{64B6B07A-D981-4BF6-AF28-D7F5E62E7598}" dt="2022-09-16T01:52:04.969" v="4099" actId="20577"/>
        <pc:sldMkLst>
          <pc:docMk/>
          <pc:sldMk cId="3888567363" sldId="402"/>
        </pc:sldMkLst>
        <pc:spChg chg="mod">
          <ac:chgData name="Judson Santiago" userId="ebb108da2f256286" providerId="LiveId" clId="{64B6B07A-D981-4BF6-AF28-D7F5E62E7598}" dt="2022-09-16T01:52:04.969" v="4099" actId="20577"/>
          <ac:spMkLst>
            <pc:docMk/>
            <pc:sldMk cId="3888567363" sldId="402"/>
            <ac:spMk id="3" creationId="{9D6CDBE9-85C7-8CC7-0E30-28BD7B3C7E26}"/>
          </ac:spMkLst>
        </pc:spChg>
        <pc:spChg chg="mod">
          <ac:chgData name="Judson Santiago" userId="ebb108da2f256286" providerId="LiveId" clId="{64B6B07A-D981-4BF6-AF28-D7F5E62E7598}" dt="2022-09-15T23:55:01.070" v="1550" actId="20577"/>
          <ac:spMkLst>
            <pc:docMk/>
            <pc:sldMk cId="3888567363" sldId="402"/>
            <ac:spMk id="5" creationId="{4E8D781E-0148-4D70-D363-D74103B9E941}"/>
          </ac:spMkLst>
        </pc:spChg>
        <pc:spChg chg="mod">
          <ac:chgData name="Judson Santiago" userId="ebb108da2f256286" providerId="LiveId" clId="{64B6B07A-D981-4BF6-AF28-D7F5E62E7598}" dt="2022-09-15T23:55:44.778" v="1551"/>
          <ac:spMkLst>
            <pc:docMk/>
            <pc:sldMk cId="3888567363" sldId="402"/>
            <ac:spMk id="7" creationId="{5EF612A8-3337-BB61-B82C-EE1A705D3701}"/>
          </ac:spMkLst>
        </pc:spChg>
        <pc:spChg chg="mod">
          <ac:chgData name="Judson Santiago" userId="ebb108da2f256286" providerId="LiveId" clId="{64B6B07A-D981-4BF6-AF28-D7F5E62E7598}" dt="2022-09-16T00:00:38.195" v="1594" actId="20577"/>
          <ac:spMkLst>
            <pc:docMk/>
            <pc:sldMk cId="3888567363" sldId="402"/>
            <ac:spMk id="8" creationId="{48321E0B-2883-C1E2-91E5-334F4378879D}"/>
          </ac:spMkLst>
        </pc:spChg>
        <pc:spChg chg="mod">
          <ac:chgData name="Judson Santiago" userId="ebb108da2f256286" providerId="LiveId" clId="{64B6B07A-D981-4BF6-AF28-D7F5E62E7598}" dt="2022-09-15T23:55:44.778" v="1551"/>
          <ac:spMkLst>
            <pc:docMk/>
            <pc:sldMk cId="3888567363" sldId="402"/>
            <ac:spMk id="13" creationId="{6DE2C061-B044-5DE3-B701-17F038113482}"/>
          </ac:spMkLst>
        </pc:spChg>
        <pc:spChg chg="mod">
          <ac:chgData name="Judson Santiago" userId="ebb108da2f256286" providerId="LiveId" clId="{64B6B07A-D981-4BF6-AF28-D7F5E62E7598}" dt="2022-09-15T23:55:44.778" v="1551"/>
          <ac:spMkLst>
            <pc:docMk/>
            <pc:sldMk cId="3888567363" sldId="402"/>
            <ac:spMk id="14" creationId="{C04395E0-4276-DEEF-1E13-B4473F574E5A}"/>
          </ac:spMkLst>
        </pc:spChg>
        <pc:spChg chg="mod">
          <ac:chgData name="Judson Santiago" userId="ebb108da2f256286" providerId="LiveId" clId="{64B6B07A-D981-4BF6-AF28-D7F5E62E7598}" dt="2022-09-15T23:55:44.778" v="1551"/>
          <ac:spMkLst>
            <pc:docMk/>
            <pc:sldMk cId="3888567363" sldId="402"/>
            <ac:spMk id="15" creationId="{08DB54C2-0539-A8AE-72C1-41969D8B0414}"/>
          </ac:spMkLst>
        </pc:spChg>
        <pc:spChg chg="mod">
          <ac:chgData name="Judson Santiago" userId="ebb108da2f256286" providerId="LiveId" clId="{64B6B07A-D981-4BF6-AF28-D7F5E62E7598}" dt="2022-09-15T23:55:44.778" v="1551"/>
          <ac:spMkLst>
            <pc:docMk/>
            <pc:sldMk cId="3888567363" sldId="402"/>
            <ac:spMk id="16" creationId="{E51A4CBD-9B08-C5D0-AC64-5EF593D47BDB}"/>
          </ac:spMkLst>
        </pc:spChg>
        <pc:spChg chg="mod">
          <ac:chgData name="Judson Santiago" userId="ebb108da2f256286" providerId="LiveId" clId="{64B6B07A-D981-4BF6-AF28-D7F5E62E7598}" dt="2022-09-15T23:55:44.778" v="1551"/>
          <ac:spMkLst>
            <pc:docMk/>
            <pc:sldMk cId="3888567363" sldId="402"/>
            <ac:spMk id="17" creationId="{82BBADD4-B14E-ACCA-2FDD-443489A75C78}"/>
          </ac:spMkLst>
        </pc:spChg>
        <pc:spChg chg="mod">
          <ac:chgData name="Judson Santiago" userId="ebb108da2f256286" providerId="LiveId" clId="{64B6B07A-D981-4BF6-AF28-D7F5E62E7598}" dt="2022-09-15T23:55:44.778" v="1551"/>
          <ac:spMkLst>
            <pc:docMk/>
            <pc:sldMk cId="3888567363" sldId="402"/>
            <ac:spMk id="18" creationId="{90D04A79-0146-B9E3-E8D8-E62C238154AA}"/>
          </ac:spMkLst>
        </pc:spChg>
        <pc:spChg chg="mod">
          <ac:chgData name="Judson Santiago" userId="ebb108da2f256286" providerId="LiveId" clId="{64B6B07A-D981-4BF6-AF28-D7F5E62E7598}" dt="2022-09-15T23:55:44.778" v="1551"/>
          <ac:spMkLst>
            <pc:docMk/>
            <pc:sldMk cId="3888567363" sldId="402"/>
            <ac:spMk id="19" creationId="{EEEDACB2-AE78-E5C6-5CB6-49B99A8608F9}"/>
          </ac:spMkLst>
        </pc:spChg>
        <pc:spChg chg="mod">
          <ac:chgData name="Judson Santiago" userId="ebb108da2f256286" providerId="LiveId" clId="{64B6B07A-D981-4BF6-AF28-D7F5E62E7598}" dt="2022-09-15T23:55:44.778" v="1551"/>
          <ac:spMkLst>
            <pc:docMk/>
            <pc:sldMk cId="3888567363" sldId="402"/>
            <ac:spMk id="20" creationId="{868F87D2-87AC-7D72-C1E4-0ACB07BE2903}"/>
          </ac:spMkLst>
        </pc:spChg>
        <pc:spChg chg="mod">
          <ac:chgData name="Judson Santiago" userId="ebb108da2f256286" providerId="LiveId" clId="{64B6B07A-D981-4BF6-AF28-D7F5E62E7598}" dt="2022-09-15T23:55:44.778" v="1551"/>
          <ac:spMkLst>
            <pc:docMk/>
            <pc:sldMk cId="3888567363" sldId="402"/>
            <ac:spMk id="21" creationId="{CA69662B-67DB-BEBF-B822-C31D95A2AA98}"/>
          </ac:spMkLst>
        </pc:spChg>
        <pc:spChg chg="mod">
          <ac:chgData name="Judson Santiago" userId="ebb108da2f256286" providerId="LiveId" clId="{64B6B07A-D981-4BF6-AF28-D7F5E62E7598}" dt="2022-09-15T23:55:44.778" v="1551"/>
          <ac:spMkLst>
            <pc:docMk/>
            <pc:sldMk cId="3888567363" sldId="402"/>
            <ac:spMk id="22" creationId="{4FF9FD2E-A1C7-66CB-CD44-5651417CB809}"/>
          </ac:spMkLst>
        </pc:spChg>
        <pc:spChg chg="mod">
          <ac:chgData name="Judson Santiago" userId="ebb108da2f256286" providerId="LiveId" clId="{64B6B07A-D981-4BF6-AF28-D7F5E62E7598}" dt="2022-09-15T23:55:44.778" v="1551"/>
          <ac:spMkLst>
            <pc:docMk/>
            <pc:sldMk cId="3888567363" sldId="402"/>
            <ac:spMk id="23" creationId="{2B3D49CF-B0FA-FF31-6143-71B6CC825267}"/>
          </ac:spMkLst>
        </pc:spChg>
        <pc:spChg chg="mod">
          <ac:chgData name="Judson Santiago" userId="ebb108da2f256286" providerId="LiveId" clId="{64B6B07A-D981-4BF6-AF28-D7F5E62E7598}" dt="2022-09-15T23:55:44.778" v="1551"/>
          <ac:spMkLst>
            <pc:docMk/>
            <pc:sldMk cId="3888567363" sldId="402"/>
            <ac:spMk id="24" creationId="{8BAAED97-AF5E-FD86-632B-9C47A4084711}"/>
          </ac:spMkLst>
        </pc:spChg>
        <pc:spChg chg="mod">
          <ac:chgData name="Judson Santiago" userId="ebb108da2f256286" providerId="LiveId" clId="{64B6B07A-D981-4BF6-AF28-D7F5E62E7598}" dt="2022-09-15T23:55:44.778" v="1551"/>
          <ac:spMkLst>
            <pc:docMk/>
            <pc:sldMk cId="3888567363" sldId="402"/>
            <ac:spMk id="25" creationId="{C2559CD5-2369-E10A-6C02-C833AAAE642E}"/>
          </ac:spMkLst>
        </pc:spChg>
        <pc:spChg chg="mod">
          <ac:chgData name="Judson Santiago" userId="ebb108da2f256286" providerId="LiveId" clId="{64B6B07A-D981-4BF6-AF28-D7F5E62E7598}" dt="2022-09-15T23:55:44.778" v="1551"/>
          <ac:spMkLst>
            <pc:docMk/>
            <pc:sldMk cId="3888567363" sldId="402"/>
            <ac:spMk id="26" creationId="{396DD462-5926-3684-C924-C5FA74D9CB9E}"/>
          </ac:spMkLst>
        </pc:spChg>
        <pc:spChg chg="mod">
          <ac:chgData name="Judson Santiago" userId="ebb108da2f256286" providerId="LiveId" clId="{64B6B07A-D981-4BF6-AF28-D7F5E62E7598}" dt="2022-09-15T23:55:44.778" v="1551"/>
          <ac:spMkLst>
            <pc:docMk/>
            <pc:sldMk cId="3888567363" sldId="402"/>
            <ac:spMk id="27" creationId="{D0318EFB-C226-851F-3FDC-65F9D9B4B541}"/>
          </ac:spMkLst>
        </pc:spChg>
        <pc:grpChg chg="add mod">
          <ac:chgData name="Judson Santiago" userId="ebb108da2f256286" providerId="LiveId" clId="{64B6B07A-D981-4BF6-AF28-D7F5E62E7598}" dt="2022-09-15T23:55:52.458" v="1552" actId="1076"/>
          <ac:grpSpMkLst>
            <pc:docMk/>
            <pc:sldMk cId="3888567363" sldId="402"/>
            <ac:grpSpMk id="4" creationId="{25F3C752-02A5-E55C-ABC5-93DA68F6279F}"/>
          </ac:grpSpMkLst>
        </pc:grpChg>
        <pc:grpChg chg="mod">
          <ac:chgData name="Judson Santiago" userId="ebb108da2f256286" providerId="LiveId" clId="{64B6B07A-D981-4BF6-AF28-D7F5E62E7598}" dt="2022-09-15T23:52:19.816" v="1526" actId="1036"/>
          <ac:grpSpMkLst>
            <pc:docMk/>
            <pc:sldMk cId="3888567363" sldId="402"/>
            <ac:grpSpMk id="9" creationId="{CB6BD23D-6083-8272-E06F-6AF5C6B1B074}"/>
          </ac:grpSpMkLst>
        </pc:grpChg>
        <pc:picChg chg="mod">
          <ac:chgData name="Judson Santiago" userId="ebb108da2f256286" providerId="LiveId" clId="{64B6B07A-D981-4BF6-AF28-D7F5E62E7598}" dt="2022-09-15T23:52:19.816" v="1526" actId="1036"/>
          <ac:picMkLst>
            <pc:docMk/>
            <pc:sldMk cId="3888567363" sldId="402"/>
            <ac:picMk id="12" creationId="{13C8B1A4-DE07-0B34-0C7F-78ED5D1E513E}"/>
          </ac:picMkLst>
        </pc:picChg>
        <pc:cxnChg chg="mod">
          <ac:chgData name="Judson Santiago" userId="ebb108da2f256286" providerId="LiveId" clId="{64B6B07A-D981-4BF6-AF28-D7F5E62E7598}" dt="2022-09-15T23:52:19.816" v="1526" actId="1036"/>
          <ac:cxnSpMkLst>
            <pc:docMk/>
            <pc:sldMk cId="3888567363" sldId="402"/>
            <ac:cxnSpMk id="6" creationId="{7BEE2323-5000-8EFD-B80B-A28C68010076}"/>
          </ac:cxnSpMkLst>
        </pc:cxnChg>
      </pc:sldChg>
      <pc:sldChg chg="modSp mod modNotesTx">
        <pc:chgData name="Judson Santiago" userId="ebb108da2f256286" providerId="LiveId" clId="{64B6B07A-D981-4BF6-AF28-D7F5E62E7598}" dt="2022-09-16T16:39:15.105" v="4520" actId="207"/>
        <pc:sldMkLst>
          <pc:docMk/>
          <pc:sldMk cId="1874489287" sldId="403"/>
        </pc:sldMkLst>
        <pc:spChg chg="mod">
          <ac:chgData name="Judson Santiago" userId="ebb108da2f256286" providerId="LiveId" clId="{64B6B07A-D981-4BF6-AF28-D7F5E62E7598}" dt="2022-09-16T01:51:07.363" v="4098" actId="207"/>
          <ac:spMkLst>
            <pc:docMk/>
            <pc:sldMk cId="1874489287" sldId="403"/>
            <ac:spMk id="3" creationId="{09B310C5-C148-8665-A636-18C671E9132D}"/>
          </ac:spMkLst>
        </pc:spChg>
        <pc:spChg chg="mod">
          <ac:chgData name="Judson Santiago" userId="ebb108da2f256286" providerId="LiveId" clId="{64B6B07A-D981-4BF6-AF28-D7F5E62E7598}" dt="2022-09-16T01:49:57.742" v="4095" actId="1076"/>
          <ac:spMkLst>
            <pc:docMk/>
            <pc:sldMk cId="1874489287" sldId="403"/>
            <ac:spMk id="4" creationId="{B47C309B-8BAD-0246-E3B8-A94CAFB50485}"/>
          </ac:spMkLst>
        </pc:spChg>
        <pc:spChg chg="mod">
          <ac:chgData name="Judson Santiago" userId="ebb108da2f256286" providerId="LiveId" clId="{64B6B07A-D981-4BF6-AF28-D7F5E62E7598}" dt="2022-09-16T16:39:15.105" v="4520" actId="207"/>
          <ac:spMkLst>
            <pc:docMk/>
            <pc:sldMk cId="1874489287" sldId="403"/>
            <ac:spMk id="5" creationId="{A6B2A473-C4F1-E1AD-A3D7-E05297339D93}"/>
          </ac:spMkLst>
        </pc:spChg>
        <pc:spChg chg="mod">
          <ac:chgData name="Judson Santiago" userId="ebb108da2f256286" providerId="LiveId" clId="{64B6B07A-D981-4BF6-AF28-D7F5E62E7598}" dt="2022-09-16T01:49:57.742" v="4095" actId="1076"/>
          <ac:spMkLst>
            <pc:docMk/>
            <pc:sldMk cId="1874489287" sldId="403"/>
            <ac:spMk id="6" creationId="{EB85C61E-ACAD-4CF1-DFBF-33B3195F8A54}"/>
          </ac:spMkLst>
        </pc:spChg>
        <pc:cxnChg chg="mod">
          <ac:chgData name="Judson Santiago" userId="ebb108da2f256286" providerId="LiveId" clId="{64B6B07A-D981-4BF6-AF28-D7F5E62E7598}" dt="2022-09-16T01:49:57.742" v="4095" actId="1076"/>
          <ac:cxnSpMkLst>
            <pc:docMk/>
            <pc:sldMk cId="1874489287" sldId="403"/>
            <ac:cxnSpMk id="7" creationId="{D0E4516B-482F-CB59-EFAC-85DEABD14B58}"/>
          </ac:cxnSpMkLst>
        </pc:cxnChg>
      </pc:sldChg>
      <pc:sldChg chg="modSp mod modNotesTx">
        <pc:chgData name="Judson Santiago" userId="ebb108da2f256286" providerId="LiveId" clId="{64B6B07A-D981-4BF6-AF28-D7F5E62E7598}" dt="2022-09-16T01:53:39.357" v="4178" actId="20577"/>
        <pc:sldMkLst>
          <pc:docMk/>
          <pc:sldMk cId="2908838818" sldId="404"/>
        </pc:sldMkLst>
        <pc:spChg chg="mod">
          <ac:chgData name="Judson Santiago" userId="ebb108da2f256286" providerId="LiveId" clId="{64B6B07A-D981-4BF6-AF28-D7F5E62E7598}" dt="2022-09-16T01:52:40.893" v="4101" actId="20577"/>
          <ac:spMkLst>
            <pc:docMk/>
            <pc:sldMk cId="2908838818" sldId="404"/>
            <ac:spMk id="3" creationId="{5318813D-EC82-5C2E-2C98-7A6B6B9C21F5}"/>
          </ac:spMkLst>
        </pc:spChg>
        <pc:spChg chg="mod">
          <ac:chgData name="Judson Santiago" userId="ebb108da2f256286" providerId="LiveId" clId="{64B6B07A-D981-4BF6-AF28-D7F5E62E7598}" dt="2022-09-16T01:53:06.316" v="4102" actId="1076"/>
          <ac:spMkLst>
            <pc:docMk/>
            <pc:sldMk cId="2908838818" sldId="404"/>
            <ac:spMk id="9" creationId="{78552C3B-B3B0-9847-49EC-EE4C8223DADB}"/>
          </ac:spMkLst>
        </pc:spChg>
      </pc:sldChg>
      <pc:sldChg chg="modSp mod modNotesTx">
        <pc:chgData name="Judson Santiago" userId="ebb108da2f256286" providerId="LiveId" clId="{64B6B07A-D981-4BF6-AF28-D7F5E62E7598}" dt="2022-09-16T18:08:28.382" v="6232" actId="20577"/>
        <pc:sldMkLst>
          <pc:docMk/>
          <pc:sldMk cId="377093621" sldId="405"/>
        </pc:sldMkLst>
        <pc:spChg chg="mod">
          <ac:chgData name="Judson Santiago" userId="ebb108da2f256286" providerId="LiveId" clId="{64B6B07A-D981-4BF6-AF28-D7F5E62E7598}" dt="2022-09-15T23:41:00.217" v="1242" actId="20577"/>
          <ac:spMkLst>
            <pc:docMk/>
            <pc:sldMk cId="377093621" sldId="405"/>
            <ac:spMk id="2" creationId="{86E04EDE-AC0B-4FFD-6C7C-619F7014338E}"/>
          </ac:spMkLst>
        </pc:spChg>
        <pc:spChg chg="mod">
          <ac:chgData name="Judson Santiago" userId="ebb108da2f256286" providerId="LiveId" clId="{64B6B07A-D981-4BF6-AF28-D7F5E62E7598}" dt="2022-09-16T18:08:28.382" v="6232" actId="20577"/>
          <ac:spMkLst>
            <pc:docMk/>
            <pc:sldMk cId="377093621" sldId="405"/>
            <ac:spMk id="3" creationId="{743E3179-0E39-6639-BAAF-007EB0C26A4B}"/>
          </ac:spMkLst>
        </pc:spChg>
      </pc:sldChg>
      <pc:sldChg chg="addSp delSp modSp mod">
        <pc:chgData name="Judson Santiago" userId="ebb108da2f256286" providerId="LiveId" clId="{64B6B07A-D981-4BF6-AF28-D7F5E62E7598}" dt="2022-09-16T17:40:55.295" v="5519"/>
        <pc:sldMkLst>
          <pc:docMk/>
          <pc:sldMk cId="93304452" sldId="406"/>
        </pc:sldMkLst>
        <pc:spChg chg="mod">
          <ac:chgData name="Judson Santiago" userId="ebb108da2f256286" providerId="LiveId" clId="{64B6B07A-D981-4BF6-AF28-D7F5E62E7598}" dt="2022-09-15T23:41:09.217" v="1243" actId="20577"/>
          <ac:spMkLst>
            <pc:docMk/>
            <pc:sldMk cId="93304452" sldId="406"/>
            <ac:spMk id="2" creationId="{F0764AE7-A009-18EF-D661-AF7849824865}"/>
          </ac:spMkLst>
        </pc:spChg>
        <pc:spChg chg="mod ord">
          <ac:chgData name="Judson Santiago" userId="ebb108da2f256286" providerId="LiveId" clId="{64B6B07A-D981-4BF6-AF28-D7F5E62E7598}" dt="2022-09-16T17:18:04.456" v="5001" actId="167"/>
          <ac:spMkLst>
            <pc:docMk/>
            <pc:sldMk cId="93304452" sldId="406"/>
            <ac:spMk id="3" creationId="{657CCFFB-B7D7-D01C-21D8-7DD3C09E4E39}"/>
          </ac:spMkLst>
        </pc:spChg>
        <pc:spChg chg="mod topLvl">
          <ac:chgData name="Judson Santiago" userId="ebb108da2f256286" providerId="LiveId" clId="{64B6B07A-D981-4BF6-AF28-D7F5E62E7598}" dt="2022-09-16T17:31:10.559" v="5362" actId="165"/>
          <ac:spMkLst>
            <pc:docMk/>
            <pc:sldMk cId="93304452" sldId="406"/>
            <ac:spMk id="4" creationId="{F345E344-DCEB-66DA-7561-409159BE0F57}"/>
          </ac:spMkLst>
        </pc:spChg>
        <pc:spChg chg="mod">
          <ac:chgData name="Judson Santiago" userId="ebb108da2f256286" providerId="LiveId" clId="{64B6B07A-D981-4BF6-AF28-D7F5E62E7598}" dt="2022-09-16T17:12:27.236" v="4882"/>
          <ac:spMkLst>
            <pc:docMk/>
            <pc:sldMk cId="93304452" sldId="406"/>
            <ac:spMk id="7" creationId="{5C8F0151-B2B0-8B6B-669B-6730D6D7FECC}"/>
          </ac:spMkLst>
        </pc:spChg>
        <pc:spChg chg="mod">
          <ac:chgData name="Judson Santiago" userId="ebb108da2f256286" providerId="LiveId" clId="{64B6B07A-D981-4BF6-AF28-D7F5E62E7598}" dt="2022-09-16T17:12:27.236" v="4882"/>
          <ac:spMkLst>
            <pc:docMk/>
            <pc:sldMk cId="93304452" sldId="406"/>
            <ac:spMk id="8" creationId="{D0B919D7-1246-B1C2-B576-1CF34455D401}"/>
          </ac:spMkLst>
        </pc:spChg>
        <pc:spChg chg="mod">
          <ac:chgData name="Judson Santiago" userId="ebb108da2f256286" providerId="LiveId" clId="{64B6B07A-D981-4BF6-AF28-D7F5E62E7598}" dt="2022-09-16T17:12:39.863" v="4888" actId="20577"/>
          <ac:spMkLst>
            <pc:docMk/>
            <pc:sldMk cId="93304452" sldId="406"/>
            <ac:spMk id="9" creationId="{3071C0DA-505B-4A04-C37A-262D374EF774}"/>
          </ac:spMkLst>
        </pc:spChg>
        <pc:spChg chg="mod">
          <ac:chgData name="Judson Santiago" userId="ebb108da2f256286" providerId="LiveId" clId="{64B6B07A-D981-4BF6-AF28-D7F5E62E7598}" dt="2022-09-16T17:12:27.236" v="4882"/>
          <ac:spMkLst>
            <pc:docMk/>
            <pc:sldMk cId="93304452" sldId="406"/>
            <ac:spMk id="11" creationId="{5ABA61E1-344F-E89D-79AD-8F738E4D9FBE}"/>
          </ac:spMkLst>
        </pc:spChg>
        <pc:spChg chg="mod">
          <ac:chgData name="Judson Santiago" userId="ebb108da2f256286" providerId="LiveId" clId="{64B6B07A-D981-4BF6-AF28-D7F5E62E7598}" dt="2022-09-16T17:12:27.236" v="4882"/>
          <ac:spMkLst>
            <pc:docMk/>
            <pc:sldMk cId="93304452" sldId="406"/>
            <ac:spMk id="12" creationId="{5F200F6B-AC23-ABF1-1012-8A07071587C0}"/>
          </ac:spMkLst>
        </pc:spChg>
        <pc:spChg chg="mod">
          <ac:chgData name="Judson Santiago" userId="ebb108da2f256286" providerId="LiveId" clId="{64B6B07A-D981-4BF6-AF28-D7F5E62E7598}" dt="2022-09-16T17:12:27.236" v="4882"/>
          <ac:spMkLst>
            <pc:docMk/>
            <pc:sldMk cId="93304452" sldId="406"/>
            <ac:spMk id="13" creationId="{08240DB9-D0E8-1ABF-882F-11A220AC9D1C}"/>
          </ac:spMkLst>
        </pc:spChg>
        <pc:spChg chg="mod">
          <ac:chgData name="Judson Santiago" userId="ebb108da2f256286" providerId="LiveId" clId="{64B6B07A-D981-4BF6-AF28-D7F5E62E7598}" dt="2022-09-16T17:12:27.236" v="4882"/>
          <ac:spMkLst>
            <pc:docMk/>
            <pc:sldMk cId="93304452" sldId="406"/>
            <ac:spMk id="14" creationId="{10D2CF1E-6D4B-25AF-3371-6005D3A2A554}"/>
          </ac:spMkLst>
        </pc:spChg>
        <pc:spChg chg="mod">
          <ac:chgData name="Judson Santiago" userId="ebb108da2f256286" providerId="LiveId" clId="{64B6B07A-D981-4BF6-AF28-D7F5E62E7598}" dt="2022-09-16T17:12:27.236" v="4882"/>
          <ac:spMkLst>
            <pc:docMk/>
            <pc:sldMk cId="93304452" sldId="406"/>
            <ac:spMk id="15" creationId="{27F0BE8D-3ABE-093C-12DD-2A6622EE546E}"/>
          </ac:spMkLst>
        </pc:spChg>
        <pc:spChg chg="mod">
          <ac:chgData name="Judson Santiago" userId="ebb108da2f256286" providerId="LiveId" clId="{64B6B07A-D981-4BF6-AF28-D7F5E62E7598}" dt="2022-09-16T17:12:27.236" v="4882"/>
          <ac:spMkLst>
            <pc:docMk/>
            <pc:sldMk cId="93304452" sldId="406"/>
            <ac:spMk id="16" creationId="{CB2D6FA5-839E-2D90-D36E-7F2479DF5994}"/>
          </ac:spMkLst>
        </pc:spChg>
        <pc:spChg chg="mod">
          <ac:chgData name="Judson Santiago" userId="ebb108da2f256286" providerId="LiveId" clId="{64B6B07A-D981-4BF6-AF28-D7F5E62E7598}" dt="2022-09-16T17:12:27.236" v="4882"/>
          <ac:spMkLst>
            <pc:docMk/>
            <pc:sldMk cId="93304452" sldId="406"/>
            <ac:spMk id="17" creationId="{367B01B8-1363-3B33-90CB-F3A7906AF9DF}"/>
          </ac:spMkLst>
        </pc:spChg>
        <pc:spChg chg="mod">
          <ac:chgData name="Judson Santiago" userId="ebb108da2f256286" providerId="LiveId" clId="{64B6B07A-D981-4BF6-AF28-D7F5E62E7598}" dt="2022-09-16T17:12:27.236" v="4882"/>
          <ac:spMkLst>
            <pc:docMk/>
            <pc:sldMk cId="93304452" sldId="406"/>
            <ac:spMk id="18" creationId="{027260FC-E085-568F-3602-2E2F5F07BCB8}"/>
          </ac:spMkLst>
        </pc:spChg>
        <pc:spChg chg="mod">
          <ac:chgData name="Judson Santiago" userId="ebb108da2f256286" providerId="LiveId" clId="{64B6B07A-D981-4BF6-AF28-D7F5E62E7598}" dt="2022-09-16T17:12:27.236" v="4882"/>
          <ac:spMkLst>
            <pc:docMk/>
            <pc:sldMk cId="93304452" sldId="406"/>
            <ac:spMk id="19" creationId="{1CC868E1-D2CB-E7A4-F620-9E6A88E1A289}"/>
          </ac:spMkLst>
        </pc:spChg>
        <pc:spChg chg="mod">
          <ac:chgData name="Judson Santiago" userId="ebb108da2f256286" providerId="LiveId" clId="{64B6B07A-D981-4BF6-AF28-D7F5E62E7598}" dt="2022-09-16T17:12:27.236" v="4882"/>
          <ac:spMkLst>
            <pc:docMk/>
            <pc:sldMk cId="93304452" sldId="406"/>
            <ac:spMk id="20" creationId="{2B686D0A-1096-50F2-05C5-715882428909}"/>
          </ac:spMkLst>
        </pc:spChg>
        <pc:spChg chg="mod">
          <ac:chgData name="Judson Santiago" userId="ebb108da2f256286" providerId="LiveId" clId="{64B6B07A-D981-4BF6-AF28-D7F5E62E7598}" dt="2022-09-16T17:12:27.236" v="4882"/>
          <ac:spMkLst>
            <pc:docMk/>
            <pc:sldMk cId="93304452" sldId="406"/>
            <ac:spMk id="21" creationId="{AC818814-E65B-F777-5795-97206C7752B8}"/>
          </ac:spMkLst>
        </pc:spChg>
        <pc:spChg chg="mod">
          <ac:chgData name="Judson Santiago" userId="ebb108da2f256286" providerId="LiveId" clId="{64B6B07A-D981-4BF6-AF28-D7F5E62E7598}" dt="2022-09-16T17:12:27.236" v="4882"/>
          <ac:spMkLst>
            <pc:docMk/>
            <pc:sldMk cId="93304452" sldId="406"/>
            <ac:spMk id="22" creationId="{7FB9272E-4BE9-D946-E1F5-614CF794B846}"/>
          </ac:spMkLst>
        </pc:spChg>
        <pc:spChg chg="mod">
          <ac:chgData name="Judson Santiago" userId="ebb108da2f256286" providerId="LiveId" clId="{64B6B07A-D981-4BF6-AF28-D7F5E62E7598}" dt="2022-09-16T17:12:27.236" v="4882"/>
          <ac:spMkLst>
            <pc:docMk/>
            <pc:sldMk cId="93304452" sldId="406"/>
            <ac:spMk id="23" creationId="{7C53ABEB-EB78-31BA-FC95-6A8B99B236AF}"/>
          </ac:spMkLst>
        </pc:spChg>
        <pc:spChg chg="add del mod ord">
          <ac:chgData name="Judson Santiago" userId="ebb108da2f256286" providerId="LiveId" clId="{64B6B07A-D981-4BF6-AF28-D7F5E62E7598}" dt="2022-09-16T17:19:23.399" v="5050" actId="478"/>
          <ac:spMkLst>
            <pc:docMk/>
            <pc:sldMk cId="93304452" sldId="406"/>
            <ac:spMk id="24" creationId="{B76D96F3-63E4-7C56-E413-502C969D8EF3}"/>
          </ac:spMkLst>
        </pc:spChg>
        <pc:spChg chg="add del mod">
          <ac:chgData name="Judson Santiago" userId="ebb108da2f256286" providerId="LiveId" clId="{64B6B07A-D981-4BF6-AF28-D7F5E62E7598}" dt="2022-09-16T17:19:25.455" v="5051" actId="478"/>
          <ac:spMkLst>
            <pc:docMk/>
            <pc:sldMk cId="93304452" sldId="406"/>
            <ac:spMk id="25" creationId="{44169018-7BCB-4522-74C4-8C892892389E}"/>
          </ac:spMkLst>
        </pc:spChg>
        <pc:spChg chg="add del mod topLvl">
          <ac:chgData name="Judson Santiago" userId="ebb108da2f256286" providerId="LiveId" clId="{64B6B07A-D981-4BF6-AF28-D7F5E62E7598}" dt="2022-09-16T17:31:12.239" v="5363" actId="478"/>
          <ac:spMkLst>
            <pc:docMk/>
            <pc:sldMk cId="93304452" sldId="406"/>
            <ac:spMk id="26" creationId="{5C74575C-ED92-C3A4-97B8-48AB3C73ADC0}"/>
          </ac:spMkLst>
        </pc:spChg>
        <pc:spChg chg="add del mod topLvl">
          <ac:chgData name="Judson Santiago" userId="ebb108da2f256286" providerId="LiveId" clId="{64B6B07A-D981-4BF6-AF28-D7F5E62E7598}" dt="2022-09-16T17:31:13.119" v="5364" actId="478"/>
          <ac:spMkLst>
            <pc:docMk/>
            <pc:sldMk cId="93304452" sldId="406"/>
            <ac:spMk id="27" creationId="{55A3BFC9-67D7-45DE-3275-AB84B1534039}"/>
          </ac:spMkLst>
        </pc:spChg>
        <pc:spChg chg="add mod">
          <ac:chgData name="Judson Santiago" userId="ebb108da2f256286" providerId="LiveId" clId="{64B6B07A-D981-4BF6-AF28-D7F5E62E7598}" dt="2022-09-16T17:31:37.699" v="5367" actId="164"/>
          <ac:spMkLst>
            <pc:docMk/>
            <pc:sldMk cId="93304452" sldId="406"/>
            <ac:spMk id="37" creationId="{8D13153F-C520-C558-468B-AE86EEF0A2CA}"/>
          </ac:spMkLst>
        </pc:spChg>
        <pc:spChg chg="add mod topLvl">
          <ac:chgData name="Judson Santiago" userId="ebb108da2f256286" providerId="LiveId" clId="{64B6B07A-D981-4BF6-AF28-D7F5E62E7598}" dt="2022-09-16T17:40:54.201" v="5517" actId="165"/>
          <ac:spMkLst>
            <pc:docMk/>
            <pc:sldMk cId="93304452" sldId="406"/>
            <ac:spMk id="38" creationId="{E3AD2B88-E22A-B091-EA9B-5EA8A86D1371}"/>
          </ac:spMkLst>
        </pc:spChg>
        <pc:spChg chg="add del mod">
          <ac:chgData name="Judson Santiago" userId="ebb108da2f256286" providerId="LiveId" clId="{64B6B07A-D981-4BF6-AF28-D7F5E62E7598}" dt="2022-09-16T17:40:55.295" v="5519"/>
          <ac:spMkLst>
            <pc:docMk/>
            <pc:sldMk cId="93304452" sldId="406"/>
            <ac:spMk id="41" creationId="{793341D9-526A-34E5-C0EE-91959FE60DA9}"/>
          </ac:spMkLst>
        </pc:spChg>
        <pc:spChg chg="mod">
          <ac:chgData name="Judson Santiago" userId="ebb108da2f256286" providerId="LiveId" clId="{64B6B07A-D981-4BF6-AF28-D7F5E62E7598}" dt="2022-09-15T23:37:49.491" v="1187" actId="164"/>
          <ac:spMkLst>
            <pc:docMk/>
            <pc:sldMk cId="93304452" sldId="406"/>
            <ac:spMk id="47" creationId="{93DEA817-45BD-89A0-2823-6266A16004A4}"/>
          </ac:spMkLst>
        </pc:spChg>
        <pc:spChg chg="mod">
          <ac:chgData name="Judson Santiago" userId="ebb108da2f256286" providerId="LiveId" clId="{64B6B07A-D981-4BF6-AF28-D7F5E62E7598}" dt="2022-09-15T23:37:49.491" v="1187" actId="164"/>
          <ac:spMkLst>
            <pc:docMk/>
            <pc:sldMk cId="93304452" sldId="406"/>
            <ac:spMk id="48" creationId="{F2BCFB89-9246-7F70-A41B-7C16BF078315}"/>
          </ac:spMkLst>
        </pc:spChg>
        <pc:spChg chg="mod">
          <ac:chgData name="Judson Santiago" userId="ebb108da2f256286" providerId="LiveId" clId="{64B6B07A-D981-4BF6-AF28-D7F5E62E7598}" dt="2022-09-15T23:37:49.491" v="1187" actId="164"/>
          <ac:spMkLst>
            <pc:docMk/>
            <pc:sldMk cId="93304452" sldId="406"/>
            <ac:spMk id="49" creationId="{B34B985A-A21A-3E59-88D0-95CA64803E93}"/>
          </ac:spMkLst>
        </pc:spChg>
        <pc:grpChg chg="add del mod">
          <ac:chgData name="Judson Santiago" userId="ebb108da2f256286" providerId="LiveId" clId="{64B6B07A-D981-4BF6-AF28-D7F5E62E7598}" dt="2022-09-16T17:13:45.897" v="4889" actId="478"/>
          <ac:grpSpMkLst>
            <pc:docMk/>
            <pc:sldMk cId="93304452" sldId="406"/>
            <ac:grpSpMk id="5" creationId="{4C6C5D03-5FE5-2EA0-CD64-6A84CE2D7DD6}"/>
          </ac:grpSpMkLst>
        </pc:grpChg>
        <pc:grpChg chg="add mod">
          <ac:chgData name="Judson Santiago" userId="ebb108da2f256286" providerId="LiveId" clId="{64B6B07A-D981-4BF6-AF28-D7F5E62E7598}" dt="2022-09-16T17:22:45.411" v="5074" actId="1076"/>
          <ac:grpSpMkLst>
            <pc:docMk/>
            <pc:sldMk cId="93304452" sldId="406"/>
            <ac:grpSpMk id="6" creationId="{A3E49E97-DC90-3CFF-F6C3-DDDF2BE74288}"/>
          </ac:grpSpMkLst>
        </pc:grpChg>
        <pc:grpChg chg="add del mod">
          <ac:chgData name="Judson Santiago" userId="ebb108da2f256286" providerId="LiveId" clId="{64B6B07A-D981-4BF6-AF28-D7F5E62E7598}" dt="2022-09-16T17:31:10.559" v="5362" actId="165"/>
          <ac:grpSpMkLst>
            <pc:docMk/>
            <pc:sldMk cId="93304452" sldId="406"/>
            <ac:grpSpMk id="33" creationId="{0A640E96-18C8-51AB-4B40-914587B24C69}"/>
          </ac:grpSpMkLst>
        </pc:grpChg>
        <pc:grpChg chg="add del mod">
          <ac:chgData name="Judson Santiago" userId="ebb108da2f256286" providerId="LiveId" clId="{64B6B07A-D981-4BF6-AF28-D7F5E62E7598}" dt="2022-09-16T17:40:46.480" v="5514" actId="478"/>
          <ac:grpSpMkLst>
            <pc:docMk/>
            <pc:sldMk cId="93304452" sldId="406"/>
            <ac:grpSpMk id="39" creationId="{126AFF69-9E40-8474-4B99-36F46A867BDC}"/>
          </ac:grpSpMkLst>
        </pc:grpChg>
        <pc:grpChg chg="add del mod">
          <ac:chgData name="Judson Santiago" userId="ebb108da2f256286" providerId="LiveId" clId="{64B6B07A-D981-4BF6-AF28-D7F5E62E7598}" dt="2022-09-16T17:40:54.201" v="5517" actId="165"/>
          <ac:grpSpMkLst>
            <pc:docMk/>
            <pc:sldMk cId="93304452" sldId="406"/>
            <ac:grpSpMk id="40" creationId="{335BFB8D-FB9E-BEE7-5605-F0763B8727B9}"/>
          </ac:grpSpMkLst>
        </pc:grpChg>
        <pc:graphicFrameChg chg="mod modGraphic">
          <ac:chgData name="Judson Santiago" userId="ebb108da2f256286" providerId="LiveId" clId="{64B6B07A-D981-4BF6-AF28-D7F5E62E7598}" dt="2022-09-16T17:32:18.887" v="5380" actId="20577"/>
          <ac:graphicFrameMkLst>
            <pc:docMk/>
            <pc:sldMk cId="93304452" sldId="406"/>
            <ac:graphicFrameMk id="10" creationId="{1215D793-963D-68FC-E0B3-BBA93DB13B52}"/>
          </ac:graphicFrameMkLst>
        </pc:graphicFrameChg>
        <pc:cxnChg chg="add mod topLvl">
          <ac:chgData name="Judson Santiago" userId="ebb108da2f256286" providerId="LiveId" clId="{64B6B07A-D981-4BF6-AF28-D7F5E62E7598}" dt="2022-09-16T17:31:37.699" v="5367" actId="164"/>
          <ac:cxnSpMkLst>
            <pc:docMk/>
            <pc:sldMk cId="93304452" sldId="406"/>
            <ac:cxnSpMk id="29" creationId="{D01B5DAD-234A-8E8E-BDC1-E205A9BD0729}"/>
          </ac:cxnSpMkLst>
        </pc:cxnChg>
        <pc:cxnChg chg="add mod topLvl">
          <ac:chgData name="Judson Santiago" userId="ebb108da2f256286" providerId="LiveId" clId="{64B6B07A-D981-4BF6-AF28-D7F5E62E7598}" dt="2022-09-16T17:40:54.201" v="5517" actId="165"/>
          <ac:cxnSpMkLst>
            <pc:docMk/>
            <pc:sldMk cId="93304452" sldId="406"/>
            <ac:cxnSpMk id="31" creationId="{14E38A5E-0988-636C-FEB6-468B3B9F3A15}"/>
          </ac:cxnSpMkLst>
        </pc:cxnChg>
        <pc:cxnChg chg="add del mod">
          <ac:chgData name="Judson Santiago" userId="ebb108da2f256286" providerId="LiveId" clId="{64B6B07A-D981-4BF6-AF28-D7F5E62E7598}" dt="2022-09-16T17:25:23.967" v="5126" actId="478"/>
          <ac:cxnSpMkLst>
            <pc:docMk/>
            <pc:sldMk cId="93304452" sldId="406"/>
            <ac:cxnSpMk id="34" creationId="{8079F4EC-6713-4CD2-E7F4-3C37D64619F9}"/>
          </ac:cxnSpMkLst>
        </pc:cxnChg>
        <pc:cxnChg chg="add del mod">
          <ac:chgData name="Judson Santiago" userId="ebb108da2f256286" providerId="LiveId" clId="{64B6B07A-D981-4BF6-AF28-D7F5E62E7598}" dt="2022-09-16T17:40:55.295" v="5519"/>
          <ac:cxnSpMkLst>
            <pc:docMk/>
            <pc:sldMk cId="93304452" sldId="406"/>
            <ac:cxnSpMk id="42" creationId="{63EB192A-62B2-623C-4258-3D0F22E470EC}"/>
          </ac:cxnSpMkLst>
        </pc:cxnChg>
      </pc:sldChg>
      <pc:sldChg chg="addSp delSp modSp del mod">
        <pc:chgData name="Judson Santiago" userId="ebb108da2f256286" providerId="LiveId" clId="{64B6B07A-D981-4BF6-AF28-D7F5E62E7598}" dt="2022-09-16T17:58:40.404" v="5931" actId="47"/>
        <pc:sldMkLst>
          <pc:docMk/>
          <pc:sldMk cId="3723588578" sldId="407"/>
        </pc:sldMkLst>
        <pc:spChg chg="mod">
          <ac:chgData name="Judson Santiago" userId="ebb108da2f256286" providerId="LiveId" clId="{64B6B07A-D981-4BF6-AF28-D7F5E62E7598}" dt="2022-09-15T23:41:39.977" v="1257" actId="20577"/>
          <ac:spMkLst>
            <pc:docMk/>
            <pc:sldMk cId="3723588578" sldId="407"/>
            <ac:spMk id="2" creationId="{F0764AE7-A009-18EF-D661-AF7849824865}"/>
          </ac:spMkLst>
        </pc:spChg>
        <pc:spChg chg="mod">
          <ac:chgData name="Judson Santiago" userId="ebb108da2f256286" providerId="LiveId" clId="{64B6B07A-D981-4BF6-AF28-D7F5E62E7598}" dt="2022-09-15T23:41:34.848" v="1256" actId="20577"/>
          <ac:spMkLst>
            <pc:docMk/>
            <pc:sldMk cId="3723588578" sldId="407"/>
            <ac:spMk id="3" creationId="{657CCFFB-B7D7-D01C-21D8-7DD3C09E4E39}"/>
          </ac:spMkLst>
        </pc:spChg>
        <pc:spChg chg="mod">
          <ac:chgData name="Judson Santiago" userId="ebb108da2f256286" providerId="LiveId" clId="{64B6B07A-D981-4BF6-AF28-D7F5E62E7598}" dt="2022-09-15T23:38:01.250" v="1189"/>
          <ac:spMkLst>
            <pc:docMk/>
            <pc:sldMk cId="3723588578" sldId="407"/>
            <ac:spMk id="7" creationId="{22CAA2F6-1747-23DE-38FC-F6DCD45E16FB}"/>
          </ac:spMkLst>
        </pc:spChg>
        <pc:spChg chg="mod">
          <ac:chgData name="Judson Santiago" userId="ebb108da2f256286" providerId="LiveId" clId="{64B6B07A-D981-4BF6-AF28-D7F5E62E7598}" dt="2022-09-15T23:38:35.477" v="1215" actId="20577"/>
          <ac:spMkLst>
            <pc:docMk/>
            <pc:sldMk cId="3723588578" sldId="407"/>
            <ac:spMk id="8" creationId="{01E9353E-251A-4626-8833-5BAC1EA3ECD0}"/>
          </ac:spMkLst>
        </pc:spChg>
        <pc:spChg chg="mod">
          <ac:chgData name="Judson Santiago" userId="ebb108da2f256286" providerId="LiveId" clId="{64B6B07A-D981-4BF6-AF28-D7F5E62E7598}" dt="2022-09-15T23:38:31.689" v="1210" actId="20577"/>
          <ac:spMkLst>
            <pc:docMk/>
            <pc:sldMk cId="3723588578" sldId="407"/>
            <ac:spMk id="9" creationId="{01B62110-ABAF-0D58-A5C0-4588C7184D2B}"/>
          </ac:spMkLst>
        </pc:spChg>
        <pc:spChg chg="del">
          <ac:chgData name="Judson Santiago" userId="ebb108da2f256286" providerId="LiveId" clId="{64B6B07A-D981-4BF6-AF28-D7F5E62E7598}" dt="2022-09-15T23:38:00.637" v="1188" actId="478"/>
          <ac:spMkLst>
            <pc:docMk/>
            <pc:sldMk cId="3723588578" sldId="407"/>
            <ac:spMk id="47" creationId="{93DEA817-45BD-89A0-2823-6266A16004A4}"/>
          </ac:spMkLst>
        </pc:spChg>
        <pc:spChg chg="del">
          <ac:chgData name="Judson Santiago" userId="ebb108da2f256286" providerId="LiveId" clId="{64B6B07A-D981-4BF6-AF28-D7F5E62E7598}" dt="2022-09-15T23:38:00.637" v="1188" actId="478"/>
          <ac:spMkLst>
            <pc:docMk/>
            <pc:sldMk cId="3723588578" sldId="407"/>
            <ac:spMk id="48" creationId="{F2BCFB89-9246-7F70-A41B-7C16BF078315}"/>
          </ac:spMkLst>
        </pc:spChg>
        <pc:spChg chg="del">
          <ac:chgData name="Judson Santiago" userId="ebb108da2f256286" providerId="LiveId" clId="{64B6B07A-D981-4BF6-AF28-D7F5E62E7598}" dt="2022-09-15T23:38:00.637" v="1188" actId="478"/>
          <ac:spMkLst>
            <pc:docMk/>
            <pc:sldMk cId="3723588578" sldId="407"/>
            <ac:spMk id="49" creationId="{B34B985A-A21A-3E59-88D0-95CA64803E93}"/>
          </ac:spMkLst>
        </pc:spChg>
        <pc:grpChg chg="add mod">
          <ac:chgData name="Judson Santiago" userId="ebb108da2f256286" providerId="LiveId" clId="{64B6B07A-D981-4BF6-AF28-D7F5E62E7598}" dt="2022-09-16T01:08:20.838" v="2722" actId="1076"/>
          <ac:grpSpMkLst>
            <pc:docMk/>
            <pc:sldMk cId="3723588578" sldId="407"/>
            <ac:grpSpMk id="6" creationId="{0B4D93AA-D634-11BC-A394-62213C222F91}"/>
          </ac:grpSpMkLst>
        </pc:grpChg>
        <pc:graphicFrameChg chg="add mod modGraphic">
          <ac:chgData name="Judson Santiago" userId="ebb108da2f256286" providerId="LiveId" clId="{64B6B07A-D981-4BF6-AF28-D7F5E62E7598}" dt="2022-09-16T01:08:20.838" v="2722" actId="1076"/>
          <ac:graphicFrameMkLst>
            <pc:docMk/>
            <pc:sldMk cId="3723588578" sldId="407"/>
            <ac:graphicFrameMk id="5" creationId="{1F0455F2-0432-2AE2-F4FD-E415A003E16D}"/>
          </ac:graphicFrameMkLst>
        </pc:graphicFrameChg>
        <pc:graphicFrameChg chg="del">
          <ac:chgData name="Judson Santiago" userId="ebb108da2f256286" providerId="LiveId" clId="{64B6B07A-D981-4BF6-AF28-D7F5E62E7598}" dt="2022-09-15T23:38:00.637" v="1188" actId="478"/>
          <ac:graphicFrameMkLst>
            <pc:docMk/>
            <pc:sldMk cId="3723588578" sldId="407"/>
            <ac:graphicFrameMk id="10" creationId="{1215D793-963D-68FC-E0B3-BBA93DB13B52}"/>
          </ac:graphicFrameMkLst>
        </pc:graphicFrameChg>
      </pc:sldChg>
      <pc:sldChg chg="delSp modSp add del mod">
        <pc:chgData name="Judson Santiago" userId="ebb108da2f256286" providerId="LiveId" clId="{64B6B07A-D981-4BF6-AF28-D7F5E62E7598}" dt="2022-09-16T18:04:49.830" v="6177" actId="47"/>
        <pc:sldMkLst>
          <pc:docMk/>
          <pc:sldMk cId="3724616975" sldId="408"/>
        </pc:sldMkLst>
        <pc:spChg chg="mod">
          <ac:chgData name="Judson Santiago" userId="ebb108da2f256286" providerId="LiveId" clId="{64B6B07A-D981-4BF6-AF28-D7F5E62E7598}" dt="2022-09-16T01:56:11.494" v="4187" actId="20577"/>
          <ac:spMkLst>
            <pc:docMk/>
            <pc:sldMk cId="3724616975" sldId="408"/>
            <ac:spMk id="2" creationId="{F0764AE7-A009-18EF-D661-AF7849824865}"/>
          </ac:spMkLst>
        </pc:spChg>
        <pc:spChg chg="mod">
          <ac:chgData name="Judson Santiago" userId="ebb108da2f256286" providerId="LiveId" clId="{64B6B07A-D981-4BF6-AF28-D7F5E62E7598}" dt="2022-09-16T01:07:58.028" v="2719" actId="1076"/>
          <ac:spMkLst>
            <pc:docMk/>
            <pc:sldMk cId="3724616975" sldId="408"/>
            <ac:spMk id="3" creationId="{657CCFFB-B7D7-D01C-21D8-7DD3C09E4E39}"/>
          </ac:spMkLst>
        </pc:spChg>
        <pc:spChg chg="mod">
          <ac:chgData name="Judson Santiago" userId="ebb108da2f256286" providerId="LiveId" clId="{64B6B07A-D981-4BF6-AF28-D7F5E62E7598}" dt="2022-09-15T23:45:35.448" v="1410" actId="20577"/>
          <ac:spMkLst>
            <pc:docMk/>
            <pc:sldMk cId="3724616975" sldId="408"/>
            <ac:spMk id="4" creationId="{F345E344-DCEB-66DA-7561-409159BE0F57}"/>
          </ac:spMkLst>
        </pc:spChg>
        <pc:spChg chg="mod">
          <ac:chgData name="Judson Santiago" userId="ebb108da2f256286" providerId="LiveId" clId="{64B6B07A-D981-4BF6-AF28-D7F5E62E7598}" dt="2022-09-15T23:46:27.159" v="1475" actId="20577"/>
          <ac:spMkLst>
            <pc:docMk/>
            <pc:sldMk cId="3724616975" sldId="408"/>
            <ac:spMk id="8" creationId="{01E9353E-251A-4626-8833-5BAC1EA3ECD0}"/>
          </ac:spMkLst>
        </pc:spChg>
        <pc:spChg chg="mod">
          <ac:chgData name="Judson Santiago" userId="ebb108da2f256286" providerId="LiveId" clId="{64B6B07A-D981-4BF6-AF28-D7F5E62E7598}" dt="2022-09-15T23:46:13.584" v="1441" actId="20577"/>
          <ac:spMkLst>
            <pc:docMk/>
            <pc:sldMk cId="3724616975" sldId="408"/>
            <ac:spMk id="9" creationId="{01B62110-ABAF-0D58-A5C0-4588C7184D2B}"/>
          </ac:spMkLst>
        </pc:spChg>
        <pc:grpChg chg="del mod">
          <ac:chgData name="Judson Santiago" userId="ebb108da2f256286" providerId="LiveId" clId="{64B6B07A-D981-4BF6-AF28-D7F5E62E7598}" dt="2022-09-16T17:59:40.829" v="5938" actId="478"/>
          <ac:grpSpMkLst>
            <pc:docMk/>
            <pc:sldMk cId="3724616975" sldId="408"/>
            <ac:grpSpMk id="6" creationId="{0B4D93AA-D634-11BC-A394-62213C222F91}"/>
          </ac:grpSpMkLst>
        </pc:grpChg>
        <pc:graphicFrameChg chg="mod modGraphic">
          <ac:chgData name="Judson Santiago" userId="ebb108da2f256286" providerId="LiveId" clId="{64B6B07A-D981-4BF6-AF28-D7F5E62E7598}" dt="2022-09-16T17:59:35.334" v="5937" actId="20577"/>
          <ac:graphicFrameMkLst>
            <pc:docMk/>
            <pc:sldMk cId="3724616975" sldId="408"/>
            <ac:graphicFrameMk id="5" creationId="{1F0455F2-0432-2AE2-F4FD-E415A003E16D}"/>
          </ac:graphicFrameMkLst>
        </pc:graphicFrameChg>
      </pc:sldChg>
      <pc:sldChg chg="addSp delSp modSp add del mod ord">
        <pc:chgData name="Judson Santiago" userId="ebb108da2f256286" providerId="LiveId" clId="{64B6B07A-D981-4BF6-AF28-D7F5E62E7598}" dt="2022-09-16T01:08:36.017" v="2723" actId="47"/>
        <pc:sldMkLst>
          <pc:docMk/>
          <pc:sldMk cId="257430614" sldId="409"/>
        </pc:sldMkLst>
        <pc:spChg chg="mod">
          <ac:chgData name="Judson Santiago" userId="ebb108da2f256286" providerId="LiveId" clId="{64B6B07A-D981-4BF6-AF28-D7F5E62E7598}" dt="2022-09-16T00:05:13.762" v="1612" actId="20577"/>
          <ac:spMkLst>
            <pc:docMk/>
            <pc:sldMk cId="257430614" sldId="409"/>
            <ac:spMk id="3" creationId="{657CCFFB-B7D7-D01C-21D8-7DD3C09E4E39}"/>
          </ac:spMkLst>
        </pc:spChg>
        <pc:spChg chg="mod">
          <ac:chgData name="Judson Santiago" userId="ebb108da2f256286" providerId="LiveId" clId="{64B6B07A-D981-4BF6-AF28-D7F5E62E7598}" dt="2022-09-16T00:19:53.529" v="1913" actId="20577"/>
          <ac:spMkLst>
            <pc:docMk/>
            <pc:sldMk cId="257430614" sldId="409"/>
            <ac:spMk id="4" creationId="{F345E344-DCEB-66DA-7561-409159BE0F57}"/>
          </ac:spMkLst>
        </pc:spChg>
        <pc:spChg chg="add mod ord">
          <ac:chgData name="Judson Santiago" userId="ebb108da2f256286" providerId="LiveId" clId="{64B6B07A-D981-4BF6-AF28-D7F5E62E7598}" dt="2022-09-16T00:19:06.253" v="1891" actId="1036"/>
          <ac:spMkLst>
            <pc:docMk/>
            <pc:sldMk cId="257430614" sldId="409"/>
            <ac:spMk id="10" creationId="{FBB04378-74EE-A42E-23E2-06FE1B7C3BC9}"/>
          </ac:spMkLst>
        </pc:spChg>
        <pc:spChg chg="add mod">
          <ac:chgData name="Judson Santiago" userId="ebb108da2f256286" providerId="LiveId" clId="{64B6B07A-D981-4BF6-AF28-D7F5E62E7598}" dt="2022-09-16T00:19:06.253" v="1891" actId="1036"/>
          <ac:spMkLst>
            <pc:docMk/>
            <pc:sldMk cId="257430614" sldId="409"/>
            <ac:spMk id="11" creationId="{8529C644-E8E3-4FA2-EE88-A6A21C8304B2}"/>
          </ac:spMkLst>
        </pc:spChg>
        <pc:spChg chg="mod">
          <ac:chgData name="Judson Santiago" userId="ebb108da2f256286" providerId="LiveId" clId="{64B6B07A-D981-4BF6-AF28-D7F5E62E7598}" dt="2022-09-16T00:17:20.956" v="1847" actId="404"/>
          <ac:spMkLst>
            <pc:docMk/>
            <pc:sldMk cId="257430614" sldId="409"/>
            <ac:spMk id="19" creationId="{D68A65A4-D58B-E45B-ABBF-8B4EDA3D3C73}"/>
          </ac:spMkLst>
        </pc:spChg>
        <pc:spChg chg="mod">
          <ac:chgData name="Judson Santiago" userId="ebb108da2f256286" providerId="LiveId" clId="{64B6B07A-D981-4BF6-AF28-D7F5E62E7598}" dt="2022-09-16T00:17:20.956" v="1847" actId="404"/>
          <ac:spMkLst>
            <pc:docMk/>
            <pc:sldMk cId="257430614" sldId="409"/>
            <ac:spMk id="20" creationId="{F09610B4-19BB-F107-8AB2-BF69B6625CE7}"/>
          </ac:spMkLst>
        </pc:spChg>
        <pc:spChg chg="mod">
          <ac:chgData name="Judson Santiago" userId="ebb108da2f256286" providerId="LiveId" clId="{64B6B07A-D981-4BF6-AF28-D7F5E62E7598}" dt="2022-09-16T00:17:20.956" v="1847" actId="404"/>
          <ac:spMkLst>
            <pc:docMk/>
            <pc:sldMk cId="257430614" sldId="409"/>
            <ac:spMk id="21" creationId="{572ABF92-C2DE-F73A-5116-6C1E98CB5F4D}"/>
          </ac:spMkLst>
        </pc:spChg>
        <pc:spChg chg="mod">
          <ac:chgData name="Judson Santiago" userId="ebb108da2f256286" providerId="LiveId" clId="{64B6B07A-D981-4BF6-AF28-D7F5E62E7598}" dt="2022-09-16T00:17:20.956" v="1847" actId="404"/>
          <ac:spMkLst>
            <pc:docMk/>
            <pc:sldMk cId="257430614" sldId="409"/>
            <ac:spMk id="22" creationId="{DED48D16-20FB-CB65-1591-FA418C132F8B}"/>
          </ac:spMkLst>
        </pc:spChg>
        <pc:spChg chg="mod">
          <ac:chgData name="Judson Santiago" userId="ebb108da2f256286" providerId="LiveId" clId="{64B6B07A-D981-4BF6-AF28-D7F5E62E7598}" dt="2022-09-16T00:17:20.956" v="1847" actId="404"/>
          <ac:spMkLst>
            <pc:docMk/>
            <pc:sldMk cId="257430614" sldId="409"/>
            <ac:spMk id="23" creationId="{CCA1BB7F-2B57-0F6F-104A-95360C2098FD}"/>
          </ac:spMkLst>
        </pc:spChg>
        <pc:spChg chg="mod">
          <ac:chgData name="Judson Santiago" userId="ebb108da2f256286" providerId="LiveId" clId="{64B6B07A-D981-4BF6-AF28-D7F5E62E7598}" dt="2022-09-16T00:17:20.956" v="1847" actId="404"/>
          <ac:spMkLst>
            <pc:docMk/>
            <pc:sldMk cId="257430614" sldId="409"/>
            <ac:spMk id="24" creationId="{CA89102C-BA11-9827-C250-322AD4AB1980}"/>
          </ac:spMkLst>
        </pc:spChg>
        <pc:spChg chg="mod">
          <ac:chgData name="Judson Santiago" userId="ebb108da2f256286" providerId="LiveId" clId="{64B6B07A-D981-4BF6-AF28-D7F5E62E7598}" dt="2022-09-16T00:17:20.956" v="1847" actId="404"/>
          <ac:spMkLst>
            <pc:docMk/>
            <pc:sldMk cId="257430614" sldId="409"/>
            <ac:spMk id="25" creationId="{85383CCE-C50E-EAD5-6F9C-1BD4D5A618F7}"/>
          </ac:spMkLst>
        </pc:spChg>
        <pc:spChg chg="mod">
          <ac:chgData name="Judson Santiago" userId="ebb108da2f256286" providerId="LiveId" clId="{64B6B07A-D981-4BF6-AF28-D7F5E62E7598}" dt="2022-09-16T00:17:20.956" v="1847" actId="404"/>
          <ac:spMkLst>
            <pc:docMk/>
            <pc:sldMk cId="257430614" sldId="409"/>
            <ac:spMk id="26" creationId="{1FDBB523-C6DB-04C6-6027-6537BAA726F2}"/>
          </ac:spMkLst>
        </pc:spChg>
        <pc:spChg chg="mod">
          <ac:chgData name="Judson Santiago" userId="ebb108da2f256286" providerId="LiveId" clId="{64B6B07A-D981-4BF6-AF28-D7F5E62E7598}" dt="2022-09-16T00:17:20.956" v="1847" actId="404"/>
          <ac:spMkLst>
            <pc:docMk/>
            <pc:sldMk cId="257430614" sldId="409"/>
            <ac:spMk id="27" creationId="{25C6BF7C-6ACA-4649-D7C2-9997D407F7E2}"/>
          </ac:spMkLst>
        </pc:spChg>
        <pc:spChg chg="mod">
          <ac:chgData name="Judson Santiago" userId="ebb108da2f256286" providerId="LiveId" clId="{64B6B07A-D981-4BF6-AF28-D7F5E62E7598}" dt="2022-09-16T00:17:20.956" v="1847" actId="404"/>
          <ac:spMkLst>
            <pc:docMk/>
            <pc:sldMk cId="257430614" sldId="409"/>
            <ac:spMk id="28" creationId="{F793FACF-6950-4CCC-E699-9D30E3115339}"/>
          </ac:spMkLst>
        </pc:spChg>
        <pc:spChg chg="mod">
          <ac:chgData name="Judson Santiago" userId="ebb108da2f256286" providerId="LiveId" clId="{64B6B07A-D981-4BF6-AF28-D7F5E62E7598}" dt="2022-09-16T00:17:20.956" v="1847" actId="404"/>
          <ac:spMkLst>
            <pc:docMk/>
            <pc:sldMk cId="257430614" sldId="409"/>
            <ac:spMk id="29" creationId="{F23D9D51-A96F-38DE-CF04-B0709B79E9E0}"/>
          </ac:spMkLst>
        </pc:spChg>
        <pc:spChg chg="mod">
          <ac:chgData name="Judson Santiago" userId="ebb108da2f256286" providerId="LiveId" clId="{64B6B07A-D981-4BF6-AF28-D7F5E62E7598}" dt="2022-09-16T00:17:20.956" v="1847" actId="404"/>
          <ac:spMkLst>
            <pc:docMk/>
            <pc:sldMk cId="257430614" sldId="409"/>
            <ac:spMk id="30" creationId="{B6D8DB34-504A-A70F-6F41-460EC92C4B4E}"/>
          </ac:spMkLst>
        </pc:spChg>
        <pc:spChg chg="mod">
          <ac:chgData name="Judson Santiago" userId="ebb108da2f256286" providerId="LiveId" clId="{64B6B07A-D981-4BF6-AF28-D7F5E62E7598}" dt="2022-09-16T00:17:20.956" v="1847" actId="404"/>
          <ac:spMkLst>
            <pc:docMk/>
            <pc:sldMk cId="257430614" sldId="409"/>
            <ac:spMk id="31" creationId="{FE583BF6-3FBE-412B-198C-35A139CE0247}"/>
          </ac:spMkLst>
        </pc:spChg>
        <pc:spChg chg="mod">
          <ac:chgData name="Judson Santiago" userId="ebb108da2f256286" providerId="LiveId" clId="{64B6B07A-D981-4BF6-AF28-D7F5E62E7598}" dt="2022-09-16T00:17:20.956" v="1847" actId="404"/>
          <ac:spMkLst>
            <pc:docMk/>
            <pc:sldMk cId="257430614" sldId="409"/>
            <ac:spMk id="32" creationId="{2C4F41CC-3DC9-E851-3ADE-0983ED886E71}"/>
          </ac:spMkLst>
        </pc:spChg>
        <pc:spChg chg="mod">
          <ac:chgData name="Judson Santiago" userId="ebb108da2f256286" providerId="LiveId" clId="{64B6B07A-D981-4BF6-AF28-D7F5E62E7598}" dt="2022-09-16T00:17:20.956" v="1847" actId="404"/>
          <ac:spMkLst>
            <pc:docMk/>
            <pc:sldMk cId="257430614" sldId="409"/>
            <ac:spMk id="33" creationId="{FA3A0453-4FA7-4528-CA6B-7D7FB44C755C}"/>
          </ac:spMkLst>
        </pc:spChg>
        <pc:spChg chg="mod">
          <ac:chgData name="Judson Santiago" userId="ebb108da2f256286" providerId="LiveId" clId="{64B6B07A-D981-4BF6-AF28-D7F5E62E7598}" dt="2022-09-16T00:17:20.956" v="1847" actId="404"/>
          <ac:spMkLst>
            <pc:docMk/>
            <pc:sldMk cId="257430614" sldId="409"/>
            <ac:spMk id="34" creationId="{D8C2D7DF-3CAD-EEA5-126D-17804B92A944}"/>
          </ac:spMkLst>
        </pc:spChg>
        <pc:grpChg chg="add del">
          <ac:chgData name="Judson Santiago" userId="ebb108da2f256286" providerId="LiveId" clId="{64B6B07A-D981-4BF6-AF28-D7F5E62E7598}" dt="2022-09-16T00:22:17.928" v="1919" actId="478"/>
          <ac:grpSpMkLst>
            <pc:docMk/>
            <pc:sldMk cId="257430614" sldId="409"/>
            <ac:grpSpMk id="6" creationId="{0B4D93AA-D634-11BC-A394-62213C222F91}"/>
          </ac:grpSpMkLst>
        </pc:grpChg>
        <pc:grpChg chg="add mod">
          <ac:chgData name="Judson Santiago" userId="ebb108da2f256286" providerId="LiveId" clId="{64B6B07A-D981-4BF6-AF28-D7F5E62E7598}" dt="2022-09-16T00:19:06.253" v="1891" actId="1036"/>
          <ac:grpSpMkLst>
            <pc:docMk/>
            <pc:sldMk cId="257430614" sldId="409"/>
            <ac:grpSpMk id="18" creationId="{DECC53A5-12FC-1FDC-ECD0-8637279FF281}"/>
          </ac:grpSpMkLst>
        </pc:grpChg>
        <pc:graphicFrameChg chg="add del modGraphic">
          <ac:chgData name="Judson Santiago" userId="ebb108da2f256286" providerId="LiveId" clId="{64B6B07A-D981-4BF6-AF28-D7F5E62E7598}" dt="2022-09-16T00:22:22.304" v="1920" actId="478"/>
          <ac:graphicFrameMkLst>
            <pc:docMk/>
            <pc:sldMk cId="257430614" sldId="409"/>
            <ac:graphicFrameMk id="5" creationId="{1F0455F2-0432-2AE2-F4FD-E415A003E16D}"/>
          </ac:graphicFrameMkLst>
        </pc:graphicFrameChg>
        <pc:cxnChg chg="add mod">
          <ac:chgData name="Judson Santiago" userId="ebb108da2f256286" providerId="LiveId" clId="{64B6B07A-D981-4BF6-AF28-D7F5E62E7598}" dt="2022-09-16T00:19:06.253" v="1891" actId="1036"/>
          <ac:cxnSpMkLst>
            <pc:docMk/>
            <pc:sldMk cId="257430614" sldId="409"/>
            <ac:cxnSpMk id="13" creationId="{6C65CF05-AA5E-F4EE-87D4-08D1F3CBB6D9}"/>
          </ac:cxnSpMkLst>
        </pc:cxnChg>
      </pc:sldChg>
      <pc:sldChg chg="addSp delSp modSp add mod modAnim modNotesTx">
        <pc:chgData name="Judson Santiago" userId="ebb108da2f256286" providerId="LiveId" clId="{64B6B07A-D981-4BF6-AF28-D7F5E62E7598}" dt="2022-09-16T18:34:46.532" v="6893" actId="20577"/>
        <pc:sldMkLst>
          <pc:docMk/>
          <pc:sldMk cId="979701660" sldId="410"/>
        </pc:sldMkLst>
        <pc:spChg chg="mod">
          <ac:chgData name="Judson Santiago" userId="ebb108da2f256286" providerId="LiveId" clId="{64B6B07A-D981-4BF6-AF28-D7F5E62E7598}" dt="2022-09-16T18:34:08.043" v="6882" actId="20577"/>
          <ac:spMkLst>
            <pc:docMk/>
            <pc:sldMk cId="979701660" sldId="410"/>
            <ac:spMk id="2" creationId="{F0764AE7-A009-18EF-D661-AF7849824865}"/>
          </ac:spMkLst>
        </pc:spChg>
        <pc:spChg chg="mod ord">
          <ac:chgData name="Judson Santiago" userId="ebb108da2f256286" providerId="LiveId" clId="{64B6B07A-D981-4BF6-AF28-D7F5E62E7598}" dt="2022-09-16T18:34:46.532" v="6893" actId="20577"/>
          <ac:spMkLst>
            <pc:docMk/>
            <pc:sldMk cId="979701660" sldId="410"/>
            <ac:spMk id="3" creationId="{657CCFFB-B7D7-D01C-21D8-7DD3C09E4E39}"/>
          </ac:spMkLst>
        </pc:spChg>
        <pc:spChg chg="mod ord">
          <ac:chgData name="Judson Santiago" userId="ebb108da2f256286" providerId="LiveId" clId="{64B6B07A-D981-4BF6-AF28-D7F5E62E7598}" dt="2022-09-16T18:18:40.865" v="6676" actId="167"/>
          <ac:spMkLst>
            <pc:docMk/>
            <pc:sldMk cId="979701660" sldId="410"/>
            <ac:spMk id="4" creationId="{F345E344-DCEB-66DA-7561-409159BE0F57}"/>
          </ac:spMkLst>
        </pc:spChg>
        <pc:spChg chg="del mod">
          <ac:chgData name="Judson Santiago" userId="ebb108da2f256286" providerId="LiveId" clId="{64B6B07A-D981-4BF6-AF28-D7F5E62E7598}" dt="2022-09-16T00:46:25.907" v="2298" actId="478"/>
          <ac:spMkLst>
            <pc:docMk/>
            <pc:sldMk cId="979701660" sldId="410"/>
            <ac:spMk id="10" creationId="{FBB04378-74EE-A42E-23E2-06FE1B7C3BC9}"/>
          </ac:spMkLst>
        </pc:spChg>
        <pc:spChg chg="mod">
          <ac:chgData name="Judson Santiago" userId="ebb108da2f256286" providerId="LiveId" clId="{64B6B07A-D981-4BF6-AF28-D7F5E62E7598}" dt="2022-09-16T18:19:28.297" v="6718" actId="1076"/>
          <ac:spMkLst>
            <pc:docMk/>
            <pc:sldMk cId="979701660" sldId="410"/>
            <ac:spMk id="11" creationId="{8529C644-E8E3-4FA2-EE88-A6A21C8304B2}"/>
          </ac:spMkLst>
        </pc:spChg>
        <pc:spChg chg="mod">
          <ac:chgData name="Judson Santiago" userId="ebb108da2f256286" providerId="LiveId" clId="{64B6B07A-D981-4BF6-AF28-D7F5E62E7598}" dt="2022-09-16T00:24:21.115" v="1923"/>
          <ac:spMkLst>
            <pc:docMk/>
            <pc:sldMk cId="979701660" sldId="410"/>
            <ac:spMk id="14" creationId="{965E58D5-FF28-CC94-A3D7-5D2982FE3A3E}"/>
          </ac:spMkLst>
        </pc:spChg>
        <pc:spChg chg="mod">
          <ac:chgData name="Judson Santiago" userId="ebb108da2f256286" providerId="LiveId" clId="{64B6B07A-D981-4BF6-AF28-D7F5E62E7598}" dt="2022-09-16T00:24:21.115" v="1923"/>
          <ac:spMkLst>
            <pc:docMk/>
            <pc:sldMk cId="979701660" sldId="410"/>
            <ac:spMk id="15" creationId="{0B046B09-C526-629D-2A85-CA87DC723B38}"/>
          </ac:spMkLst>
        </pc:spChg>
        <pc:spChg chg="mod">
          <ac:chgData name="Judson Santiago" userId="ebb108da2f256286" providerId="LiveId" clId="{64B6B07A-D981-4BF6-AF28-D7F5E62E7598}" dt="2022-09-16T00:26:19.915" v="1954"/>
          <ac:spMkLst>
            <pc:docMk/>
            <pc:sldMk cId="979701660" sldId="410"/>
            <ac:spMk id="16" creationId="{5BE7E990-812F-7588-C210-8BB7FE4FEA9F}"/>
          </ac:spMkLst>
        </pc:spChg>
        <pc:spChg chg="mod">
          <ac:chgData name="Judson Santiago" userId="ebb108da2f256286" providerId="LiveId" clId="{64B6B07A-D981-4BF6-AF28-D7F5E62E7598}" dt="2022-09-16T00:24:21.115" v="1923"/>
          <ac:spMkLst>
            <pc:docMk/>
            <pc:sldMk cId="979701660" sldId="410"/>
            <ac:spMk id="17" creationId="{90EB4EA7-CF8E-226C-1766-C53E60936D87}"/>
          </ac:spMkLst>
        </pc:spChg>
        <pc:spChg chg="mod">
          <ac:chgData name="Judson Santiago" userId="ebb108da2f256286" providerId="LiveId" clId="{64B6B07A-D981-4BF6-AF28-D7F5E62E7598}" dt="2022-09-16T00:24:21.115" v="1923"/>
          <ac:spMkLst>
            <pc:docMk/>
            <pc:sldMk cId="979701660" sldId="410"/>
            <ac:spMk id="35" creationId="{7301E05C-EFC8-E243-5E14-5211DFADE5E2}"/>
          </ac:spMkLst>
        </pc:spChg>
        <pc:spChg chg="mod">
          <ac:chgData name="Judson Santiago" userId="ebb108da2f256286" providerId="LiveId" clId="{64B6B07A-D981-4BF6-AF28-D7F5E62E7598}" dt="2022-09-16T00:24:21.115" v="1923"/>
          <ac:spMkLst>
            <pc:docMk/>
            <pc:sldMk cId="979701660" sldId="410"/>
            <ac:spMk id="36" creationId="{20BFEA6F-A4E3-0F6B-8B9D-3810515B3210}"/>
          </ac:spMkLst>
        </pc:spChg>
        <pc:spChg chg="mod">
          <ac:chgData name="Judson Santiago" userId="ebb108da2f256286" providerId="LiveId" clId="{64B6B07A-D981-4BF6-AF28-D7F5E62E7598}" dt="2022-09-16T00:24:21.115" v="1923"/>
          <ac:spMkLst>
            <pc:docMk/>
            <pc:sldMk cId="979701660" sldId="410"/>
            <ac:spMk id="37" creationId="{D88CE5D1-E74C-AEB2-B164-65A40D2D58D1}"/>
          </ac:spMkLst>
        </pc:spChg>
        <pc:spChg chg="mod">
          <ac:chgData name="Judson Santiago" userId="ebb108da2f256286" providerId="LiveId" clId="{64B6B07A-D981-4BF6-AF28-D7F5E62E7598}" dt="2022-09-16T00:24:21.115" v="1923"/>
          <ac:spMkLst>
            <pc:docMk/>
            <pc:sldMk cId="979701660" sldId="410"/>
            <ac:spMk id="38" creationId="{2BD90FC1-6BCC-8CC5-049E-49E00619E82A}"/>
          </ac:spMkLst>
        </pc:spChg>
        <pc:spChg chg="mod">
          <ac:chgData name="Judson Santiago" userId="ebb108da2f256286" providerId="LiveId" clId="{64B6B07A-D981-4BF6-AF28-D7F5E62E7598}" dt="2022-09-16T00:24:21.115" v="1923"/>
          <ac:spMkLst>
            <pc:docMk/>
            <pc:sldMk cId="979701660" sldId="410"/>
            <ac:spMk id="39" creationId="{EDCB4F8C-1B1E-4D73-03F8-5F14C88D4B65}"/>
          </ac:spMkLst>
        </pc:spChg>
        <pc:spChg chg="mod">
          <ac:chgData name="Judson Santiago" userId="ebb108da2f256286" providerId="LiveId" clId="{64B6B07A-D981-4BF6-AF28-D7F5E62E7598}" dt="2022-09-16T00:24:21.115" v="1923"/>
          <ac:spMkLst>
            <pc:docMk/>
            <pc:sldMk cId="979701660" sldId="410"/>
            <ac:spMk id="40" creationId="{03C3BB10-F855-7359-8765-1093050A68C9}"/>
          </ac:spMkLst>
        </pc:spChg>
        <pc:spChg chg="mod">
          <ac:chgData name="Judson Santiago" userId="ebb108da2f256286" providerId="LiveId" clId="{64B6B07A-D981-4BF6-AF28-D7F5E62E7598}" dt="2022-09-16T00:24:21.115" v="1923"/>
          <ac:spMkLst>
            <pc:docMk/>
            <pc:sldMk cId="979701660" sldId="410"/>
            <ac:spMk id="41" creationId="{571FAE90-2D8D-ECC7-68BB-98C4A28C0D31}"/>
          </ac:spMkLst>
        </pc:spChg>
        <pc:spChg chg="mod">
          <ac:chgData name="Judson Santiago" userId="ebb108da2f256286" providerId="LiveId" clId="{64B6B07A-D981-4BF6-AF28-D7F5E62E7598}" dt="2022-09-16T00:24:21.115" v="1923"/>
          <ac:spMkLst>
            <pc:docMk/>
            <pc:sldMk cId="979701660" sldId="410"/>
            <ac:spMk id="42" creationId="{FA005E4C-4214-CF3E-F406-FFFF9CCF26B7}"/>
          </ac:spMkLst>
        </pc:spChg>
        <pc:spChg chg="mod">
          <ac:chgData name="Judson Santiago" userId="ebb108da2f256286" providerId="LiveId" clId="{64B6B07A-D981-4BF6-AF28-D7F5E62E7598}" dt="2022-09-16T00:24:21.115" v="1923"/>
          <ac:spMkLst>
            <pc:docMk/>
            <pc:sldMk cId="979701660" sldId="410"/>
            <ac:spMk id="43" creationId="{D38BACDC-3B5C-CEAB-ADF7-540D276E3275}"/>
          </ac:spMkLst>
        </pc:spChg>
        <pc:spChg chg="mod">
          <ac:chgData name="Judson Santiago" userId="ebb108da2f256286" providerId="LiveId" clId="{64B6B07A-D981-4BF6-AF28-D7F5E62E7598}" dt="2022-09-16T00:24:21.115" v="1923"/>
          <ac:spMkLst>
            <pc:docMk/>
            <pc:sldMk cId="979701660" sldId="410"/>
            <ac:spMk id="44" creationId="{FE0EF302-0CC5-870F-7062-FDCD49750BF5}"/>
          </ac:spMkLst>
        </pc:spChg>
        <pc:spChg chg="mod">
          <ac:chgData name="Judson Santiago" userId="ebb108da2f256286" providerId="LiveId" clId="{64B6B07A-D981-4BF6-AF28-D7F5E62E7598}" dt="2022-09-16T00:24:21.115" v="1923"/>
          <ac:spMkLst>
            <pc:docMk/>
            <pc:sldMk cId="979701660" sldId="410"/>
            <ac:spMk id="45" creationId="{B01CDED3-4F14-18BC-FFEA-5EA3BEE99E94}"/>
          </ac:spMkLst>
        </pc:spChg>
        <pc:spChg chg="mod">
          <ac:chgData name="Judson Santiago" userId="ebb108da2f256286" providerId="LiveId" clId="{64B6B07A-D981-4BF6-AF28-D7F5E62E7598}" dt="2022-09-16T00:24:21.115" v="1923"/>
          <ac:spMkLst>
            <pc:docMk/>
            <pc:sldMk cId="979701660" sldId="410"/>
            <ac:spMk id="46" creationId="{F5B0C5E2-42F3-A52A-1CB3-9C268F5B1535}"/>
          </ac:spMkLst>
        </pc:spChg>
        <pc:spChg chg="mod">
          <ac:chgData name="Judson Santiago" userId="ebb108da2f256286" providerId="LiveId" clId="{64B6B07A-D981-4BF6-AF28-D7F5E62E7598}" dt="2022-09-16T00:24:30.714" v="1925"/>
          <ac:spMkLst>
            <pc:docMk/>
            <pc:sldMk cId="979701660" sldId="410"/>
            <ac:spMk id="48" creationId="{3EF0B4BC-D2A7-CB99-41D9-7671A8F7CC88}"/>
          </ac:spMkLst>
        </pc:spChg>
        <pc:spChg chg="mod">
          <ac:chgData name="Judson Santiago" userId="ebb108da2f256286" providerId="LiveId" clId="{64B6B07A-D981-4BF6-AF28-D7F5E62E7598}" dt="2022-09-16T00:24:30.714" v="1925"/>
          <ac:spMkLst>
            <pc:docMk/>
            <pc:sldMk cId="979701660" sldId="410"/>
            <ac:spMk id="49" creationId="{E21D9A09-7DBC-372A-A625-81D6373C5A9D}"/>
          </ac:spMkLst>
        </pc:spChg>
        <pc:spChg chg="mod">
          <ac:chgData name="Judson Santiago" userId="ebb108da2f256286" providerId="LiveId" clId="{64B6B07A-D981-4BF6-AF28-D7F5E62E7598}" dt="2022-09-16T00:24:30.714" v="1925"/>
          <ac:spMkLst>
            <pc:docMk/>
            <pc:sldMk cId="979701660" sldId="410"/>
            <ac:spMk id="50" creationId="{AC69B449-5086-81E6-5ACB-4E568DA079A7}"/>
          </ac:spMkLst>
        </pc:spChg>
        <pc:spChg chg="mod">
          <ac:chgData name="Judson Santiago" userId="ebb108da2f256286" providerId="LiveId" clId="{64B6B07A-D981-4BF6-AF28-D7F5E62E7598}" dt="2022-09-16T00:24:30.714" v="1925"/>
          <ac:spMkLst>
            <pc:docMk/>
            <pc:sldMk cId="979701660" sldId="410"/>
            <ac:spMk id="51" creationId="{1A8C5F10-0299-6D60-87BA-3648C7946D83}"/>
          </ac:spMkLst>
        </pc:spChg>
        <pc:spChg chg="mod">
          <ac:chgData name="Judson Santiago" userId="ebb108da2f256286" providerId="LiveId" clId="{64B6B07A-D981-4BF6-AF28-D7F5E62E7598}" dt="2022-09-16T00:24:30.714" v="1925"/>
          <ac:spMkLst>
            <pc:docMk/>
            <pc:sldMk cId="979701660" sldId="410"/>
            <ac:spMk id="52" creationId="{1FA33BBE-1306-3B92-BAE4-66B4D986906E}"/>
          </ac:spMkLst>
        </pc:spChg>
        <pc:spChg chg="mod">
          <ac:chgData name="Judson Santiago" userId="ebb108da2f256286" providerId="LiveId" clId="{64B6B07A-D981-4BF6-AF28-D7F5E62E7598}" dt="2022-09-16T00:24:30.714" v="1925"/>
          <ac:spMkLst>
            <pc:docMk/>
            <pc:sldMk cId="979701660" sldId="410"/>
            <ac:spMk id="53" creationId="{F798C9B4-7810-2871-DE19-D024B7FE7F4B}"/>
          </ac:spMkLst>
        </pc:spChg>
        <pc:spChg chg="del mod">
          <ac:chgData name="Judson Santiago" userId="ebb108da2f256286" providerId="LiveId" clId="{64B6B07A-D981-4BF6-AF28-D7F5E62E7598}" dt="2022-09-16T00:24:42.661" v="1927" actId="478"/>
          <ac:spMkLst>
            <pc:docMk/>
            <pc:sldMk cId="979701660" sldId="410"/>
            <ac:spMk id="54" creationId="{D84F7540-A6F1-ACE6-FF66-05C4C9A4EEF8}"/>
          </ac:spMkLst>
        </pc:spChg>
        <pc:spChg chg="mod">
          <ac:chgData name="Judson Santiago" userId="ebb108da2f256286" providerId="LiveId" clId="{64B6B07A-D981-4BF6-AF28-D7F5E62E7598}" dt="2022-09-16T00:24:30.714" v="1925"/>
          <ac:spMkLst>
            <pc:docMk/>
            <pc:sldMk cId="979701660" sldId="410"/>
            <ac:spMk id="55" creationId="{DBA321E6-F696-B524-3452-488BDD5FF821}"/>
          </ac:spMkLst>
        </pc:spChg>
        <pc:spChg chg="mod">
          <ac:chgData name="Judson Santiago" userId="ebb108da2f256286" providerId="LiveId" clId="{64B6B07A-D981-4BF6-AF28-D7F5E62E7598}" dt="2022-09-16T00:24:30.714" v="1925"/>
          <ac:spMkLst>
            <pc:docMk/>
            <pc:sldMk cId="979701660" sldId="410"/>
            <ac:spMk id="56" creationId="{7C994E10-24AA-08B5-EE4D-62D5291FEFFF}"/>
          </ac:spMkLst>
        </pc:spChg>
        <pc:spChg chg="mod">
          <ac:chgData name="Judson Santiago" userId="ebb108da2f256286" providerId="LiveId" clId="{64B6B07A-D981-4BF6-AF28-D7F5E62E7598}" dt="2022-09-16T00:24:30.714" v="1925"/>
          <ac:spMkLst>
            <pc:docMk/>
            <pc:sldMk cId="979701660" sldId="410"/>
            <ac:spMk id="57" creationId="{DAC277D9-81F0-C85E-29AB-DF08EB08CB48}"/>
          </ac:spMkLst>
        </pc:spChg>
        <pc:spChg chg="mod">
          <ac:chgData name="Judson Santiago" userId="ebb108da2f256286" providerId="LiveId" clId="{64B6B07A-D981-4BF6-AF28-D7F5E62E7598}" dt="2022-09-16T00:24:30.714" v="1925"/>
          <ac:spMkLst>
            <pc:docMk/>
            <pc:sldMk cId="979701660" sldId="410"/>
            <ac:spMk id="58" creationId="{5849BDEE-22A1-FF33-8C4A-8CA0FBA56F20}"/>
          </ac:spMkLst>
        </pc:spChg>
        <pc:spChg chg="mod">
          <ac:chgData name="Judson Santiago" userId="ebb108da2f256286" providerId="LiveId" clId="{64B6B07A-D981-4BF6-AF28-D7F5E62E7598}" dt="2022-09-16T00:24:30.714" v="1925"/>
          <ac:spMkLst>
            <pc:docMk/>
            <pc:sldMk cId="979701660" sldId="410"/>
            <ac:spMk id="59" creationId="{32C818F5-D1D2-6A95-8D05-BF8BB3D22181}"/>
          </ac:spMkLst>
        </pc:spChg>
        <pc:spChg chg="mod">
          <ac:chgData name="Judson Santiago" userId="ebb108da2f256286" providerId="LiveId" clId="{64B6B07A-D981-4BF6-AF28-D7F5E62E7598}" dt="2022-09-16T00:24:30.714" v="1925"/>
          <ac:spMkLst>
            <pc:docMk/>
            <pc:sldMk cId="979701660" sldId="410"/>
            <ac:spMk id="60" creationId="{474CBFD5-03FF-DB43-30EF-0A32F457CDF6}"/>
          </ac:spMkLst>
        </pc:spChg>
        <pc:spChg chg="mod">
          <ac:chgData name="Judson Santiago" userId="ebb108da2f256286" providerId="LiveId" clId="{64B6B07A-D981-4BF6-AF28-D7F5E62E7598}" dt="2022-09-16T00:24:30.714" v="1925"/>
          <ac:spMkLst>
            <pc:docMk/>
            <pc:sldMk cId="979701660" sldId="410"/>
            <ac:spMk id="61" creationId="{0E8E152D-3830-C519-4DEF-425EA5D6B2E2}"/>
          </ac:spMkLst>
        </pc:spChg>
        <pc:spChg chg="mod">
          <ac:chgData name="Judson Santiago" userId="ebb108da2f256286" providerId="LiveId" clId="{64B6B07A-D981-4BF6-AF28-D7F5E62E7598}" dt="2022-09-16T00:24:30.714" v="1925"/>
          <ac:spMkLst>
            <pc:docMk/>
            <pc:sldMk cId="979701660" sldId="410"/>
            <ac:spMk id="62" creationId="{A30B625A-4D0D-1A27-A435-F85D6AD23A06}"/>
          </ac:spMkLst>
        </pc:spChg>
        <pc:spChg chg="mod">
          <ac:chgData name="Judson Santiago" userId="ebb108da2f256286" providerId="LiveId" clId="{64B6B07A-D981-4BF6-AF28-D7F5E62E7598}" dt="2022-09-16T00:24:30.714" v="1925"/>
          <ac:spMkLst>
            <pc:docMk/>
            <pc:sldMk cId="979701660" sldId="410"/>
            <ac:spMk id="63" creationId="{20767333-A773-5579-8705-845E4914D7AF}"/>
          </ac:spMkLst>
        </pc:spChg>
        <pc:spChg chg="mod topLvl">
          <ac:chgData name="Judson Santiago" userId="ebb108da2f256286" providerId="LiveId" clId="{64B6B07A-D981-4BF6-AF28-D7F5E62E7598}" dt="2022-09-16T00:39:06.188" v="2223" actId="164"/>
          <ac:spMkLst>
            <pc:docMk/>
            <pc:sldMk cId="979701660" sldId="410"/>
            <ac:spMk id="65" creationId="{671CCA39-7D42-3904-E13B-34E6A6C3A86A}"/>
          </ac:spMkLst>
        </pc:spChg>
        <pc:spChg chg="mod topLvl">
          <ac:chgData name="Judson Santiago" userId="ebb108da2f256286" providerId="LiveId" clId="{64B6B07A-D981-4BF6-AF28-D7F5E62E7598}" dt="2022-09-16T00:39:14.884" v="2224" actId="164"/>
          <ac:spMkLst>
            <pc:docMk/>
            <pc:sldMk cId="979701660" sldId="410"/>
            <ac:spMk id="66" creationId="{F668489C-2915-5307-AFE6-5E182FC0F93C}"/>
          </ac:spMkLst>
        </pc:spChg>
        <pc:spChg chg="del mod topLvl">
          <ac:chgData name="Judson Santiago" userId="ebb108da2f256286" providerId="LiveId" clId="{64B6B07A-D981-4BF6-AF28-D7F5E62E7598}" dt="2022-09-16T00:37:28.361" v="2213" actId="478"/>
          <ac:spMkLst>
            <pc:docMk/>
            <pc:sldMk cId="979701660" sldId="410"/>
            <ac:spMk id="67" creationId="{0D188CA1-B977-281C-47B5-55E52EE8119E}"/>
          </ac:spMkLst>
        </pc:spChg>
        <pc:spChg chg="mod topLvl">
          <ac:chgData name="Judson Santiago" userId="ebb108da2f256286" providerId="LiveId" clId="{64B6B07A-D981-4BF6-AF28-D7F5E62E7598}" dt="2022-09-16T00:39:06.188" v="2223" actId="164"/>
          <ac:spMkLst>
            <pc:docMk/>
            <pc:sldMk cId="979701660" sldId="410"/>
            <ac:spMk id="68" creationId="{C2FC18EE-148A-5C5C-5B91-4262A2E0F566}"/>
          </ac:spMkLst>
        </pc:spChg>
        <pc:spChg chg="mod topLvl">
          <ac:chgData name="Judson Santiago" userId="ebb108da2f256286" providerId="LiveId" clId="{64B6B07A-D981-4BF6-AF28-D7F5E62E7598}" dt="2022-09-16T00:39:06.188" v="2223" actId="164"/>
          <ac:spMkLst>
            <pc:docMk/>
            <pc:sldMk cId="979701660" sldId="410"/>
            <ac:spMk id="69" creationId="{59324CCE-953C-98A2-A00F-83E4D0E5BB16}"/>
          </ac:spMkLst>
        </pc:spChg>
        <pc:spChg chg="mod topLvl">
          <ac:chgData name="Judson Santiago" userId="ebb108da2f256286" providerId="LiveId" clId="{64B6B07A-D981-4BF6-AF28-D7F5E62E7598}" dt="2022-09-16T00:39:06.188" v="2223" actId="164"/>
          <ac:spMkLst>
            <pc:docMk/>
            <pc:sldMk cId="979701660" sldId="410"/>
            <ac:spMk id="70" creationId="{67DB7EF3-3E16-402F-9558-EED0557D4850}"/>
          </ac:spMkLst>
        </pc:spChg>
        <pc:spChg chg="mod topLvl">
          <ac:chgData name="Judson Santiago" userId="ebb108da2f256286" providerId="LiveId" clId="{64B6B07A-D981-4BF6-AF28-D7F5E62E7598}" dt="2022-09-16T00:39:06.188" v="2223" actId="164"/>
          <ac:spMkLst>
            <pc:docMk/>
            <pc:sldMk cId="979701660" sldId="410"/>
            <ac:spMk id="71" creationId="{93D2B0E9-8FFC-DB6E-1C08-8F2E79269BC0}"/>
          </ac:spMkLst>
        </pc:spChg>
        <pc:spChg chg="del mod topLvl">
          <ac:chgData name="Judson Santiago" userId="ebb108da2f256286" providerId="LiveId" clId="{64B6B07A-D981-4BF6-AF28-D7F5E62E7598}" dt="2022-09-16T00:37:30.194" v="2214" actId="478"/>
          <ac:spMkLst>
            <pc:docMk/>
            <pc:sldMk cId="979701660" sldId="410"/>
            <ac:spMk id="72" creationId="{F76434E4-29AE-A8B9-7A98-F98A005AD4BE}"/>
          </ac:spMkLst>
        </pc:spChg>
        <pc:spChg chg="del mod topLvl">
          <ac:chgData name="Judson Santiago" userId="ebb108da2f256286" providerId="LiveId" clId="{64B6B07A-D981-4BF6-AF28-D7F5E62E7598}" dt="2022-09-16T00:37:31.017" v="2215" actId="478"/>
          <ac:spMkLst>
            <pc:docMk/>
            <pc:sldMk cId="979701660" sldId="410"/>
            <ac:spMk id="73" creationId="{CA4FD612-4254-B860-FF03-82898C827627}"/>
          </ac:spMkLst>
        </pc:spChg>
        <pc:spChg chg="mod topLvl">
          <ac:chgData name="Judson Santiago" userId="ebb108da2f256286" providerId="LiveId" clId="{64B6B07A-D981-4BF6-AF28-D7F5E62E7598}" dt="2022-09-16T18:18:01.893" v="6641" actId="20577"/>
          <ac:spMkLst>
            <pc:docMk/>
            <pc:sldMk cId="979701660" sldId="410"/>
            <ac:spMk id="74" creationId="{6D78AB64-EA3D-07B0-5D00-4239088675B9}"/>
          </ac:spMkLst>
        </pc:spChg>
        <pc:spChg chg="mod topLvl">
          <ac:chgData name="Judson Santiago" userId="ebb108da2f256286" providerId="LiveId" clId="{64B6B07A-D981-4BF6-AF28-D7F5E62E7598}" dt="2022-09-16T18:18:16.958" v="6670" actId="1037"/>
          <ac:spMkLst>
            <pc:docMk/>
            <pc:sldMk cId="979701660" sldId="410"/>
            <ac:spMk id="75" creationId="{DDF22012-DD47-84CC-79C9-FC160318C2DA}"/>
          </ac:spMkLst>
        </pc:spChg>
        <pc:spChg chg="mod topLvl">
          <ac:chgData name="Judson Santiago" userId="ebb108da2f256286" providerId="LiveId" clId="{64B6B07A-D981-4BF6-AF28-D7F5E62E7598}" dt="2022-09-16T00:39:06.188" v="2223" actId="164"/>
          <ac:spMkLst>
            <pc:docMk/>
            <pc:sldMk cId="979701660" sldId="410"/>
            <ac:spMk id="76" creationId="{908BC50E-130D-C866-A89C-05F0957B8D51}"/>
          </ac:spMkLst>
        </pc:spChg>
        <pc:spChg chg="mod topLvl">
          <ac:chgData name="Judson Santiago" userId="ebb108da2f256286" providerId="LiveId" clId="{64B6B07A-D981-4BF6-AF28-D7F5E62E7598}" dt="2022-09-16T00:39:06.188" v="2223" actId="164"/>
          <ac:spMkLst>
            <pc:docMk/>
            <pc:sldMk cId="979701660" sldId="410"/>
            <ac:spMk id="77" creationId="{368D7927-7F57-0EFC-1434-650BF80A68EF}"/>
          </ac:spMkLst>
        </pc:spChg>
        <pc:spChg chg="mod topLvl">
          <ac:chgData name="Judson Santiago" userId="ebb108da2f256286" providerId="LiveId" clId="{64B6B07A-D981-4BF6-AF28-D7F5E62E7598}" dt="2022-09-16T00:39:06.188" v="2223" actId="164"/>
          <ac:spMkLst>
            <pc:docMk/>
            <pc:sldMk cId="979701660" sldId="410"/>
            <ac:spMk id="78" creationId="{8A524D58-0980-D52C-8D0A-496371E6E66C}"/>
          </ac:spMkLst>
        </pc:spChg>
        <pc:spChg chg="mod topLvl">
          <ac:chgData name="Judson Santiago" userId="ebb108da2f256286" providerId="LiveId" clId="{64B6B07A-D981-4BF6-AF28-D7F5E62E7598}" dt="2022-09-16T00:38:42.514" v="2221" actId="164"/>
          <ac:spMkLst>
            <pc:docMk/>
            <pc:sldMk cId="979701660" sldId="410"/>
            <ac:spMk id="79" creationId="{B7C64E2C-A642-CC6D-D3E5-80407D84AD76}"/>
          </ac:spMkLst>
        </pc:spChg>
        <pc:spChg chg="mod topLvl">
          <ac:chgData name="Judson Santiago" userId="ebb108da2f256286" providerId="LiveId" clId="{64B6B07A-D981-4BF6-AF28-D7F5E62E7598}" dt="2022-09-16T00:38:42.514" v="2221" actId="164"/>
          <ac:spMkLst>
            <pc:docMk/>
            <pc:sldMk cId="979701660" sldId="410"/>
            <ac:spMk id="80" creationId="{E7FD50A6-D068-7B01-2096-5C9A326502B7}"/>
          </ac:spMkLst>
        </pc:spChg>
        <pc:spChg chg="mod topLvl">
          <ac:chgData name="Judson Santiago" userId="ebb108da2f256286" providerId="LiveId" clId="{64B6B07A-D981-4BF6-AF28-D7F5E62E7598}" dt="2022-09-16T00:38:42.514" v="2221" actId="164"/>
          <ac:spMkLst>
            <pc:docMk/>
            <pc:sldMk cId="979701660" sldId="410"/>
            <ac:spMk id="81" creationId="{FAFE0660-5FF1-40C7-F11B-6F3438051E01}"/>
          </ac:spMkLst>
        </pc:spChg>
        <pc:spChg chg="mod topLvl">
          <ac:chgData name="Judson Santiago" userId="ebb108da2f256286" providerId="LiveId" clId="{64B6B07A-D981-4BF6-AF28-D7F5E62E7598}" dt="2022-09-16T00:38:42.514" v="2221" actId="164"/>
          <ac:spMkLst>
            <pc:docMk/>
            <pc:sldMk cId="979701660" sldId="410"/>
            <ac:spMk id="82" creationId="{DE997D1C-34BE-8BFF-1DF4-1B44494D83B0}"/>
          </ac:spMkLst>
        </pc:spChg>
        <pc:spChg chg="mod topLvl">
          <ac:chgData name="Judson Santiago" userId="ebb108da2f256286" providerId="LiveId" clId="{64B6B07A-D981-4BF6-AF28-D7F5E62E7598}" dt="2022-09-16T00:38:42.514" v="2221" actId="164"/>
          <ac:spMkLst>
            <pc:docMk/>
            <pc:sldMk cId="979701660" sldId="410"/>
            <ac:spMk id="83" creationId="{0A95197F-7558-CC0F-F37F-F2EFB3439034}"/>
          </ac:spMkLst>
        </pc:spChg>
        <pc:spChg chg="mod topLvl">
          <ac:chgData name="Judson Santiago" userId="ebb108da2f256286" providerId="LiveId" clId="{64B6B07A-D981-4BF6-AF28-D7F5E62E7598}" dt="2022-09-16T00:38:42.514" v="2221" actId="164"/>
          <ac:spMkLst>
            <pc:docMk/>
            <pc:sldMk cId="979701660" sldId="410"/>
            <ac:spMk id="84" creationId="{DF65DE2B-8691-B522-7031-D8CD803DE174}"/>
          </ac:spMkLst>
        </pc:spChg>
        <pc:spChg chg="mod topLvl">
          <ac:chgData name="Judson Santiago" userId="ebb108da2f256286" providerId="LiveId" clId="{64B6B07A-D981-4BF6-AF28-D7F5E62E7598}" dt="2022-09-16T00:38:42.514" v="2221" actId="164"/>
          <ac:spMkLst>
            <pc:docMk/>
            <pc:sldMk cId="979701660" sldId="410"/>
            <ac:spMk id="85" creationId="{5FD0F110-22C9-EF3F-FB23-B2A264CE5BB1}"/>
          </ac:spMkLst>
        </pc:spChg>
        <pc:spChg chg="mod topLvl">
          <ac:chgData name="Judson Santiago" userId="ebb108da2f256286" providerId="LiveId" clId="{64B6B07A-D981-4BF6-AF28-D7F5E62E7598}" dt="2022-09-16T00:39:06.188" v="2223" actId="164"/>
          <ac:spMkLst>
            <pc:docMk/>
            <pc:sldMk cId="979701660" sldId="410"/>
            <ac:spMk id="86" creationId="{08996D2E-A75F-5538-5D17-55C77A6AA0FA}"/>
          </ac:spMkLst>
        </pc:spChg>
        <pc:spChg chg="mod topLvl">
          <ac:chgData name="Judson Santiago" userId="ebb108da2f256286" providerId="LiveId" clId="{64B6B07A-D981-4BF6-AF28-D7F5E62E7598}" dt="2022-09-16T00:38:42.514" v="2221" actId="164"/>
          <ac:spMkLst>
            <pc:docMk/>
            <pc:sldMk cId="979701660" sldId="410"/>
            <ac:spMk id="87" creationId="{81D8D5E0-82ED-F151-B10C-45EB55097056}"/>
          </ac:spMkLst>
        </pc:spChg>
        <pc:spChg chg="mod topLvl">
          <ac:chgData name="Judson Santiago" userId="ebb108da2f256286" providerId="LiveId" clId="{64B6B07A-D981-4BF6-AF28-D7F5E62E7598}" dt="2022-09-16T00:38:42.514" v="2221" actId="164"/>
          <ac:spMkLst>
            <pc:docMk/>
            <pc:sldMk cId="979701660" sldId="410"/>
            <ac:spMk id="88" creationId="{355327E1-2331-D0F0-77C2-D4AF2E8B964B}"/>
          </ac:spMkLst>
        </pc:spChg>
        <pc:spChg chg="mod topLvl">
          <ac:chgData name="Judson Santiago" userId="ebb108da2f256286" providerId="LiveId" clId="{64B6B07A-D981-4BF6-AF28-D7F5E62E7598}" dt="2022-09-16T00:38:42.514" v="2221" actId="164"/>
          <ac:spMkLst>
            <pc:docMk/>
            <pc:sldMk cId="979701660" sldId="410"/>
            <ac:spMk id="89" creationId="{ACC82698-C5A3-64C3-B4E2-333FDBC59AC0}"/>
          </ac:spMkLst>
        </pc:spChg>
        <pc:spChg chg="mod topLvl">
          <ac:chgData name="Judson Santiago" userId="ebb108da2f256286" providerId="LiveId" clId="{64B6B07A-D981-4BF6-AF28-D7F5E62E7598}" dt="2022-09-16T18:20:31.803" v="6722" actId="20577"/>
          <ac:spMkLst>
            <pc:docMk/>
            <pc:sldMk cId="979701660" sldId="410"/>
            <ac:spMk id="90" creationId="{7BB69B0B-47A6-65F8-2D38-82740024DE70}"/>
          </ac:spMkLst>
        </pc:spChg>
        <pc:spChg chg="mod topLvl">
          <ac:chgData name="Judson Santiago" userId="ebb108da2f256286" providerId="LiveId" clId="{64B6B07A-D981-4BF6-AF28-D7F5E62E7598}" dt="2022-09-16T00:39:14.884" v="2224" actId="164"/>
          <ac:spMkLst>
            <pc:docMk/>
            <pc:sldMk cId="979701660" sldId="410"/>
            <ac:spMk id="91" creationId="{6C0869D1-53D6-2CDA-BE5C-CFEB58036347}"/>
          </ac:spMkLst>
        </pc:spChg>
        <pc:spChg chg="mod topLvl">
          <ac:chgData name="Judson Santiago" userId="ebb108da2f256286" providerId="LiveId" clId="{64B6B07A-D981-4BF6-AF28-D7F5E62E7598}" dt="2022-09-16T00:39:14.884" v="2224" actId="164"/>
          <ac:spMkLst>
            <pc:docMk/>
            <pc:sldMk cId="979701660" sldId="410"/>
            <ac:spMk id="92" creationId="{4047B951-AC79-990B-43B4-C93FDD87B456}"/>
          </ac:spMkLst>
        </pc:spChg>
        <pc:spChg chg="del mod">
          <ac:chgData name="Judson Santiago" userId="ebb108da2f256286" providerId="LiveId" clId="{64B6B07A-D981-4BF6-AF28-D7F5E62E7598}" dt="2022-09-16T00:25:47.405" v="1945" actId="478"/>
          <ac:spMkLst>
            <pc:docMk/>
            <pc:sldMk cId="979701660" sldId="410"/>
            <ac:spMk id="93" creationId="{4623BC97-E46C-589A-3B70-1CB68D9B04BE}"/>
          </ac:spMkLst>
        </pc:spChg>
        <pc:spChg chg="mod topLvl">
          <ac:chgData name="Judson Santiago" userId="ebb108da2f256286" providerId="LiveId" clId="{64B6B07A-D981-4BF6-AF28-D7F5E62E7598}" dt="2022-09-16T00:39:14.884" v="2224" actId="164"/>
          <ac:spMkLst>
            <pc:docMk/>
            <pc:sldMk cId="979701660" sldId="410"/>
            <ac:spMk id="94" creationId="{5191267C-B664-6D9E-523A-9B344C026FF4}"/>
          </ac:spMkLst>
        </pc:spChg>
        <pc:spChg chg="mod topLvl">
          <ac:chgData name="Judson Santiago" userId="ebb108da2f256286" providerId="LiveId" clId="{64B6B07A-D981-4BF6-AF28-D7F5E62E7598}" dt="2022-09-16T00:39:14.884" v="2224" actId="164"/>
          <ac:spMkLst>
            <pc:docMk/>
            <pc:sldMk cId="979701660" sldId="410"/>
            <ac:spMk id="95" creationId="{5D74E749-309B-07C4-08B9-01A7E66014D5}"/>
          </ac:spMkLst>
        </pc:spChg>
        <pc:spChg chg="mod topLvl">
          <ac:chgData name="Judson Santiago" userId="ebb108da2f256286" providerId="LiveId" clId="{64B6B07A-D981-4BF6-AF28-D7F5E62E7598}" dt="2022-09-16T00:39:14.884" v="2224" actId="164"/>
          <ac:spMkLst>
            <pc:docMk/>
            <pc:sldMk cId="979701660" sldId="410"/>
            <ac:spMk id="96" creationId="{26DB421C-4DD2-1E67-047A-0B92057A1602}"/>
          </ac:spMkLst>
        </pc:spChg>
        <pc:spChg chg="mod topLvl">
          <ac:chgData name="Judson Santiago" userId="ebb108da2f256286" providerId="LiveId" clId="{64B6B07A-D981-4BF6-AF28-D7F5E62E7598}" dt="2022-09-16T00:39:14.884" v="2224" actId="164"/>
          <ac:spMkLst>
            <pc:docMk/>
            <pc:sldMk cId="979701660" sldId="410"/>
            <ac:spMk id="97" creationId="{BAEDC8A8-1F90-B674-8D3A-F019B03605F3}"/>
          </ac:spMkLst>
        </pc:spChg>
        <pc:spChg chg="mod topLvl">
          <ac:chgData name="Judson Santiago" userId="ebb108da2f256286" providerId="LiveId" clId="{64B6B07A-D981-4BF6-AF28-D7F5E62E7598}" dt="2022-09-16T00:39:06.188" v="2223" actId="164"/>
          <ac:spMkLst>
            <pc:docMk/>
            <pc:sldMk cId="979701660" sldId="410"/>
            <ac:spMk id="98" creationId="{B66FBA8D-378A-7F39-70BC-0E5190ED9369}"/>
          </ac:spMkLst>
        </pc:spChg>
        <pc:spChg chg="mod topLvl">
          <ac:chgData name="Judson Santiago" userId="ebb108da2f256286" providerId="LiveId" clId="{64B6B07A-D981-4BF6-AF28-D7F5E62E7598}" dt="2022-09-16T00:39:14.884" v="2224" actId="164"/>
          <ac:spMkLst>
            <pc:docMk/>
            <pc:sldMk cId="979701660" sldId="410"/>
            <ac:spMk id="99" creationId="{199A11F2-AC75-E056-56C5-00830CB7051D}"/>
          </ac:spMkLst>
        </pc:spChg>
        <pc:spChg chg="add mod">
          <ac:chgData name="Judson Santiago" userId="ebb108da2f256286" providerId="LiveId" clId="{64B6B07A-D981-4BF6-AF28-D7F5E62E7598}" dt="2022-09-16T00:50:02.176" v="2317" actId="1076"/>
          <ac:spMkLst>
            <pc:docMk/>
            <pc:sldMk cId="979701660" sldId="410"/>
            <ac:spMk id="102" creationId="{F0D88BA0-830A-3273-B581-C227BD4A8ACE}"/>
          </ac:spMkLst>
        </pc:spChg>
        <pc:spChg chg="add mod topLvl">
          <ac:chgData name="Judson Santiago" userId="ebb108da2f256286" providerId="LiveId" clId="{64B6B07A-D981-4BF6-AF28-D7F5E62E7598}" dt="2022-09-16T00:38:42.514" v="2221" actId="164"/>
          <ac:spMkLst>
            <pc:docMk/>
            <pc:sldMk cId="979701660" sldId="410"/>
            <ac:spMk id="103" creationId="{D3D3EC3E-3A8C-95A1-754D-2891B59AD7AC}"/>
          </ac:spMkLst>
        </pc:spChg>
        <pc:spChg chg="add mod topLvl">
          <ac:chgData name="Judson Santiago" userId="ebb108da2f256286" providerId="LiveId" clId="{64B6B07A-D981-4BF6-AF28-D7F5E62E7598}" dt="2022-09-16T00:38:42.514" v="2221" actId="164"/>
          <ac:spMkLst>
            <pc:docMk/>
            <pc:sldMk cId="979701660" sldId="410"/>
            <ac:spMk id="104" creationId="{1B829C7B-7C7F-628A-B8E6-B9885D0354DC}"/>
          </ac:spMkLst>
        </pc:spChg>
        <pc:spChg chg="add mod topLvl">
          <ac:chgData name="Judson Santiago" userId="ebb108da2f256286" providerId="LiveId" clId="{64B6B07A-D981-4BF6-AF28-D7F5E62E7598}" dt="2022-09-16T00:38:42.514" v="2221" actId="164"/>
          <ac:spMkLst>
            <pc:docMk/>
            <pc:sldMk cId="979701660" sldId="410"/>
            <ac:spMk id="105" creationId="{431901D6-51F6-9841-A269-4CFEF886A103}"/>
          </ac:spMkLst>
        </pc:spChg>
        <pc:spChg chg="add mod topLvl">
          <ac:chgData name="Judson Santiago" userId="ebb108da2f256286" providerId="LiveId" clId="{64B6B07A-D981-4BF6-AF28-D7F5E62E7598}" dt="2022-09-16T00:38:42.514" v="2221" actId="164"/>
          <ac:spMkLst>
            <pc:docMk/>
            <pc:sldMk cId="979701660" sldId="410"/>
            <ac:spMk id="106" creationId="{BE9BFFBF-9ACC-AD98-E82E-181C424D6D47}"/>
          </ac:spMkLst>
        </pc:spChg>
        <pc:spChg chg="add mod topLvl">
          <ac:chgData name="Judson Santiago" userId="ebb108da2f256286" providerId="LiveId" clId="{64B6B07A-D981-4BF6-AF28-D7F5E62E7598}" dt="2022-09-16T00:38:42.514" v="2221" actId="164"/>
          <ac:spMkLst>
            <pc:docMk/>
            <pc:sldMk cId="979701660" sldId="410"/>
            <ac:spMk id="107" creationId="{ACA48AB7-1EE6-18D0-429A-BAF5282F9F71}"/>
          </ac:spMkLst>
        </pc:spChg>
        <pc:spChg chg="add mod topLvl">
          <ac:chgData name="Judson Santiago" userId="ebb108da2f256286" providerId="LiveId" clId="{64B6B07A-D981-4BF6-AF28-D7F5E62E7598}" dt="2022-09-16T00:38:42.514" v="2221" actId="164"/>
          <ac:spMkLst>
            <pc:docMk/>
            <pc:sldMk cId="979701660" sldId="410"/>
            <ac:spMk id="108" creationId="{78BA6F9E-C973-A6A8-AC7E-7657009868DB}"/>
          </ac:spMkLst>
        </pc:spChg>
        <pc:spChg chg="add mod topLvl">
          <ac:chgData name="Judson Santiago" userId="ebb108da2f256286" providerId="LiveId" clId="{64B6B07A-D981-4BF6-AF28-D7F5E62E7598}" dt="2022-09-16T00:38:42.514" v="2221" actId="164"/>
          <ac:spMkLst>
            <pc:docMk/>
            <pc:sldMk cId="979701660" sldId="410"/>
            <ac:spMk id="109" creationId="{2DCA6973-34EC-FF84-F09B-9059321AA762}"/>
          </ac:spMkLst>
        </pc:spChg>
        <pc:spChg chg="add mod topLvl">
          <ac:chgData name="Judson Santiago" userId="ebb108da2f256286" providerId="LiveId" clId="{64B6B07A-D981-4BF6-AF28-D7F5E62E7598}" dt="2022-09-16T00:38:42.514" v="2221" actId="164"/>
          <ac:spMkLst>
            <pc:docMk/>
            <pc:sldMk cId="979701660" sldId="410"/>
            <ac:spMk id="110" creationId="{406B1DCB-5731-1980-A558-1DE700F9C5C9}"/>
          </ac:spMkLst>
        </pc:spChg>
        <pc:spChg chg="add mod topLvl">
          <ac:chgData name="Judson Santiago" userId="ebb108da2f256286" providerId="LiveId" clId="{64B6B07A-D981-4BF6-AF28-D7F5E62E7598}" dt="2022-09-16T00:38:42.514" v="2221" actId="164"/>
          <ac:spMkLst>
            <pc:docMk/>
            <pc:sldMk cId="979701660" sldId="410"/>
            <ac:spMk id="111" creationId="{61255ADC-391F-0E27-0E2B-591AA3EEAF9D}"/>
          </ac:spMkLst>
        </pc:spChg>
        <pc:spChg chg="add mod topLvl">
          <ac:chgData name="Judson Santiago" userId="ebb108da2f256286" providerId="LiveId" clId="{64B6B07A-D981-4BF6-AF28-D7F5E62E7598}" dt="2022-09-16T00:38:42.514" v="2221" actId="164"/>
          <ac:spMkLst>
            <pc:docMk/>
            <pc:sldMk cId="979701660" sldId="410"/>
            <ac:spMk id="112" creationId="{30BF9932-2BA8-FCBF-3C3A-6CF2E33BAC23}"/>
          </ac:spMkLst>
        </pc:spChg>
        <pc:spChg chg="add mod topLvl">
          <ac:chgData name="Judson Santiago" userId="ebb108da2f256286" providerId="LiveId" clId="{64B6B07A-D981-4BF6-AF28-D7F5E62E7598}" dt="2022-09-16T00:38:42.514" v="2221" actId="164"/>
          <ac:spMkLst>
            <pc:docMk/>
            <pc:sldMk cId="979701660" sldId="410"/>
            <ac:spMk id="113" creationId="{7CDFB266-DD4D-F262-6147-7EF9C0786D69}"/>
          </ac:spMkLst>
        </pc:spChg>
        <pc:spChg chg="add mod ord">
          <ac:chgData name="Judson Santiago" userId="ebb108da2f256286" providerId="LiveId" clId="{64B6B07A-D981-4BF6-AF28-D7F5E62E7598}" dt="2022-09-16T18:20:10.887" v="6719" actId="20577"/>
          <ac:spMkLst>
            <pc:docMk/>
            <pc:sldMk cId="979701660" sldId="410"/>
            <ac:spMk id="118" creationId="{B8CC1854-62E3-6E28-6A3C-609AFDAB94DC}"/>
          </ac:spMkLst>
        </pc:spChg>
        <pc:spChg chg="add del mod">
          <ac:chgData name="Judson Santiago" userId="ebb108da2f256286" providerId="LiveId" clId="{64B6B07A-D981-4BF6-AF28-D7F5E62E7598}" dt="2022-09-16T00:43:41.928" v="2281" actId="478"/>
          <ac:spMkLst>
            <pc:docMk/>
            <pc:sldMk cId="979701660" sldId="410"/>
            <ac:spMk id="119" creationId="{81782BDE-0007-4886-6B14-EB07F3889CF3}"/>
          </ac:spMkLst>
        </pc:spChg>
        <pc:spChg chg="add mod">
          <ac:chgData name="Judson Santiago" userId="ebb108da2f256286" providerId="LiveId" clId="{64B6B07A-D981-4BF6-AF28-D7F5E62E7598}" dt="2022-09-16T18:17:50.597" v="6639" actId="20577"/>
          <ac:spMkLst>
            <pc:docMk/>
            <pc:sldMk cId="979701660" sldId="410"/>
            <ac:spMk id="120" creationId="{6509599A-D350-A24D-C3BD-75572E25F600}"/>
          </ac:spMkLst>
        </pc:spChg>
        <pc:spChg chg="add mod">
          <ac:chgData name="Judson Santiago" userId="ebb108da2f256286" providerId="LiveId" clId="{64B6B07A-D981-4BF6-AF28-D7F5E62E7598}" dt="2022-09-16T18:20:15.091" v="6720" actId="20577"/>
          <ac:spMkLst>
            <pc:docMk/>
            <pc:sldMk cId="979701660" sldId="410"/>
            <ac:spMk id="121" creationId="{81E91A86-1BEF-4268-8A8F-7B8395625EC8}"/>
          </ac:spMkLst>
        </pc:spChg>
        <pc:grpChg chg="del">
          <ac:chgData name="Judson Santiago" userId="ebb108da2f256286" providerId="LiveId" clId="{64B6B07A-D981-4BF6-AF28-D7F5E62E7598}" dt="2022-09-16T00:24:19.549" v="1922" actId="478"/>
          <ac:grpSpMkLst>
            <pc:docMk/>
            <pc:sldMk cId="979701660" sldId="410"/>
            <ac:grpSpMk id="6" creationId="{0B4D93AA-D634-11BC-A394-62213C222F91}"/>
          </ac:grpSpMkLst>
        </pc:grpChg>
        <pc:grpChg chg="add del mod">
          <ac:chgData name="Judson Santiago" userId="ebb108da2f256286" providerId="LiveId" clId="{64B6B07A-D981-4BF6-AF28-D7F5E62E7598}" dt="2022-09-16T00:26:28.085" v="1958" actId="478"/>
          <ac:grpSpMkLst>
            <pc:docMk/>
            <pc:sldMk cId="979701660" sldId="410"/>
            <ac:grpSpMk id="12" creationId="{2A02A33F-8CE1-5EEA-3D4B-F11DF053D07E}"/>
          </ac:grpSpMkLst>
        </pc:grpChg>
        <pc:grpChg chg="del">
          <ac:chgData name="Judson Santiago" userId="ebb108da2f256286" providerId="LiveId" clId="{64B6B07A-D981-4BF6-AF28-D7F5E62E7598}" dt="2022-09-16T00:26:32.725" v="1960" actId="478"/>
          <ac:grpSpMkLst>
            <pc:docMk/>
            <pc:sldMk cId="979701660" sldId="410"/>
            <ac:grpSpMk id="18" creationId="{DECC53A5-12FC-1FDC-ECD0-8637279FF281}"/>
          </ac:grpSpMkLst>
        </pc:grpChg>
        <pc:grpChg chg="add del mod">
          <ac:chgData name="Judson Santiago" userId="ebb108da2f256286" providerId="LiveId" clId="{64B6B07A-D981-4BF6-AF28-D7F5E62E7598}" dt="2022-09-16T00:26:29.700" v="1959" actId="478"/>
          <ac:grpSpMkLst>
            <pc:docMk/>
            <pc:sldMk cId="979701660" sldId="410"/>
            <ac:grpSpMk id="47" creationId="{25D8494A-67D7-4DF6-EBE9-B5E5E11C931C}"/>
          </ac:grpSpMkLst>
        </pc:grpChg>
        <pc:grpChg chg="add del mod">
          <ac:chgData name="Judson Santiago" userId="ebb108da2f256286" providerId="LiveId" clId="{64B6B07A-D981-4BF6-AF28-D7F5E62E7598}" dt="2022-09-16T00:26:03.680" v="1946" actId="165"/>
          <ac:grpSpMkLst>
            <pc:docMk/>
            <pc:sldMk cId="979701660" sldId="410"/>
            <ac:grpSpMk id="64" creationId="{CCF4A249-CDC8-2510-3BA0-978C36EC83FF}"/>
          </ac:grpSpMkLst>
        </pc:grpChg>
        <pc:grpChg chg="add del mod">
          <ac:chgData name="Judson Santiago" userId="ebb108da2f256286" providerId="LiveId" clId="{64B6B07A-D981-4BF6-AF28-D7F5E62E7598}" dt="2022-09-16T00:36:01.006" v="2194" actId="165"/>
          <ac:grpSpMkLst>
            <pc:docMk/>
            <pc:sldMk cId="979701660" sldId="410"/>
            <ac:grpSpMk id="100" creationId="{9CE2B29F-2BBB-DE2F-AA42-4FD82D33148E}"/>
          </ac:grpSpMkLst>
        </pc:grpChg>
        <pc:grpChg chg="add del mod ord">
          <ac:chgData name="Judson Santiago" userId="ebb108da2f256286" providerId="LiveId" clId="{64B6B07A-D981-4BF6-AF28-D7F5E62E7598}" dt="2022-09-16T00:38:31.066" v="2220" actId="165"/>
          <ac:grpSpMkLst>
            <pc:docMk/>
            <pc:sldMk cId="979701660" sldId="410"/>
            <ac:grpSpMk id="114" creationId="{D6F18AD7-07D3-3C3C-3FBA-1939BFD7BB01}"/>
          </ac:grpSpMkLst>
        </pc:grpChg>
        <pc:grpChg chg="add mod ord">
          <ac:chgData name="Judson Santiago" userId="ebb108da2f256286" providerId="LiveId" clId="{64B6B07A-D981-4BF6-AF28-D7F5E62E7598}" dt="2022-09-16T01:00:55.502" v="2698" actId="1076"/>
          <ac:grpSpMkLst>
            <pc:docMk/>
            <pc:sldMk cId="979701660" sldId="410"/>
            <ac:grpSpMk id="115" creationId="{50C81533-1993-E99D-A4D0-2B7DDADEC3E6}"/>
          </ac:grpSpMkLst>
        </pc:grpChg>
        <pc:grpChg chg="add mod">
          <ac:chgData name="Judson Santiago" userId="ebb108da2f256286" providerId="LiveId" clId="{64B6B07A-D981-4BF6-AF28-D7F5E62E7598}" dt="2022-09-16T00:50:02.176" v="2317" actId="1076"/>
          <ac:grpSpMkLst>
            <pc:docMk/>
            <pc:sldMk cId="979701660" sldId="410"/>
            <ac:grpSpMk id="116" creationId="{AACAA735-7490-F2E8-03C5-B2AD367623FF}"/>
          </ac:grpSpMkLst>
        </pc:grpChg>
        <pc:grpChg chg="add mod">
          <ac:chgData name="Judson Santiago" userId="ebb108da2f256286" providerId="LiveId" clId="{64B6B07A-D981-4BF6-AF28-D7F5E62E7598}" dt="2022-09-16T00:50:02.176" v="2317" actId="1076"/>
          <ac:grpSpMkLst>
            <pc:docMk/>
            <pc:sldMk cId="979701660" sldId="410"/>
            <ac:grpSpMk id="117" creationId="{36A24DB1-9C28-F528-8733-6C7B682ACEC7}"/>
          </ac:grpSpMkLst>
        </pc:grpChg>
        <pc:graphicFrameChg chg="del">
          <ac:chgData name="Judson Santiago" userId="ebb108da2f256286" providerId="LiveId" clId="{64B6B07A-D981-4BF6-AF28-D7F5E62E7598}" dt="2022-09-16T00:24:19.549" v="1922" actId="478"/>
          <ac:graphicFrameMkLst>
            <pc:docMk/>
            <pc:sldMk cId="979701660" sldId="410"/>
            <ac:graphicFrameMk id="5" creationId="{1F0455F2-0432-2AE2-F4FD-E415A003E16D}"/>
          </ac:graphicFrameMkLst>
        </pc:graphicFrameChg>
        <pc:picChg chg="add mod">
          <ac:chgData name="Judson Santiago" userId="ebb108da2f256286" providerId="LiveId" clId="{64B6B07A-D981-4BF6-AF28-D7F5E62E7598}" dt="2022-09-16T18:20:48.768" v="6806" actId="1035"/>
          <ac:picMkLst>
            <pc:docMk/>
            <pc:sldMk cId="979701660" sldId="410"/>
            <ac:picMk id="129" creationId="{F6D70B30-A78C-B11C-CB5F-101FEFCCEA25}"/>
          </ac:picMkLst>
        </pc:picChg>
        <pc:cxnChg chg="del mod">
          <ac:chgData name="Judson Santiago" userId="ebb108da2f256286" providerId="LiveId" clId="{64B6B07A-D981-4BF6-AF28-D7F5E62E7598}" dt="2022-09-16T00:46:27.360" v="2299" actId="478"/>
          <ac:cxnSpMkLst>
            <pc:docMk/>
            <pc:sldMk cId="979701660" sldId="410"/>
            <ac:cxnSpMk id="13" creationId="{6C65CF05-AA5E-F4EE-87D4-08D1F3CBB6D9}"/>
          </ac:cxnSpMkLst>
        </pc:cxnChg>
        <pc:cxnChg chg="add mod">
          <ac:chgData name="Judson Santiago" userId="ebb108da2f256286" providerId="LiveId" clId="{64B6B07A-D981-4BF6-AF28-D7F5E62E7598}" dt="2022-09-16T18:19:19.706" v="6717" actId="14100"/>
          <ac:cxnSpMkLst>
            <pc:docMk/>
            <pc:sldMk cId="979701660" sldId="410"/>
            <ac:cxnSpMk id="123" creationId="{89D49199-4DA2-2B13-D2BB-D308711C12FC}"/>
          </ac:cxnSpMkLst>
        </pc:cxnChg>
      </pc:sldChg>
      <pc:sldChg chg="addSp delSp modSp add del mod modAnim">
        <pc:chgData name="Judson Santiago" userId="ebb108da2f256286" providerId="LiveId" clId="{64B6B07A-D981-4BF6-AF28-D7F5E62E7598}" dt="2022-09-16T18:13:27.615" v="6478" actId="47"/>
        <pc:sldMkLst>
          <pc:docMk/>
          <pc:sldMk cId="2177907341" sldId="411"/>
        </pc:sldMkLst>
        <pc:spChg chg="mod">
          <ac:chgData name="Judson Santiago" userId="ebb108da2f256286" providerId="LiveId" clId="{64B6B07A-D981-4BF6-AF28-D7F5E62E7598}" dt="2022-09-16T18:07:57.616" v="6217"/>
          <ac:spMkLst>
            <pc:docMk/>
            <pc:sldMk cId="2177907341" sldId="411"/>
            <ac:spMk id="2" creationId="{F0764AE7-A009-18EF-D661-AF7849824865}"/>
          </ac:spMkLst>
        </pc:spChg>
        <pc:spChg chg="mod">
          <ac:chgData name="Judson Santiago" userId="ebb108da2f256286" providerId="LiveId" clId="{64B6B07A-D981-4BF6-AF28-D7F5E62E7598}" dt="2022-09-16T01:08:53.433" v="2724" actId="20577"/>
          <ac:spMkLst>
            <pc:docMk/>
            <pc:sldMk cId="2177907341" sldId="411"/>
            <ac:spMk id="3" creationId="{657CCFFB-B7D7-D01C-21D8-7DD3C09E4E39}"/>
          </ac:spMkLst>
        </pc:spChg>
        <pc:spChg chg="mod">
          <ac:chgData name="Judson Santiago" userId="ebb108da2f256286" providerId="LiveId" clId="{64B6B07A-D981-4BF6-AF28-D7F5E62E7598}" dt="2022-09-16T01:07:18.136" v="2714"/>
          <ac:spMkLst>
            <pc:docMk/>
            <pc:sldMk cId="2177907341" sldId="411"/>
            <ac:spMk id="4" creationId="{F345E344-DCEB-66DA-7561-409159BE0F57}"/>
          </ac:spMkLst>
        </pc:spChg>
        <pc:spChg chg="mod">
          <ac:chgData name="Judson Santiago" userId="ebb108da2f256286" providerId="LiveId" clId="{64B6B07A-D981-4BF6-AF28-D7F5E62E7598}" dt="2022-09-16T01:07:43.487" v="2716"/>
          <ac:spMkLst>
            <pc:docMk/>
            <pc:sldMk cId="2177907341" sldId="411"/>
            <ac:spMk id="7" creationId="{52150C03-AFA0-AE2D-E191-3DDCF3CC66D6}"/>
          </ac:spMkLst>
        </pc:spChg>
        <pc:spChg chg="mod">
          <ac:chgData name="Judson Santiago" userId="ebb108da2f256286" providerId="LiveId" clId="{64B6B07A-D981-4BF6-AF28-D7F5E62E7598}" dt="2022-09-16T01:11:51.288" v="2811" actId="20577"/>
          <ac:spMkLst>
            <pc:docMk/>
            <pc:sldMk cId="2177907341" sldId="411"/>
            <ac:spMk id="8" creationId="{7580883F-7DE0-8243-581F-82BDF5D9BE9D}"/>
          </ac:spMkLst>
        </pc:spChg>
        <pc:spChg chg="mod">
          <ac:chgData name="Judson Santiago" userId="ebb108da2f256286" providerId="LiveId" clId="{64B6B07A-D981-4BF6-AF28-D7F5E62E7598}" dt="2022-09-16T01:11:31.288" v="2791" actId="20577"/>
          <ac:spMkLst>
            <pc:docMk/>
            <pc:sldMk cId="2177907341" sldId="411"/>
            <ac:spMk id="9" creationId="{452A0297-622D-C435-93C3-6A2BB9A36F6B}"/>
          </ac:spMkLst>
        </pc:spChg>
        <pc:spChg chg="del">
          <ac:chgData name="Judson Santiago" userId="ebb108da2f256286" providerId="LiveId" clId="{64B6B07A-D981-4BF6-AF28-D7F5E62E7598}" dt="2022-09-16T01:07:43.066" v="2715" actId="478"/>
          <ac:spMkLst>
            <pc:docMk/>
            <pc:sldMk cId="2177907341" sldId="411"/>
            <ac:spMk id="102" creationId="{F0D88BA0-830A-3273-B581-C227BD4A8ACE}"/>
          </ac:spMkLst>
        </pc:spChg>
        <pc:spChg chg="del mod">
          <ac:chgData name="Judson Santiago" userId="ebb108da2f256286" providerId="LiveId" clId="{64B6B07A-D981-4BF6-AF28-D7F5E62E7598}" dt="2022-09-16T01:07:15.490" v="2712" actId="478"/>
          <ac:spMkLst>
            <pc:docMk/>
            <pc:sldMk cId="2177907341" sldId="411"/>
            <ac:spMk id="118" creationId="{B8CC1854-62E3-6E28-6A3C-609AFDAB94DC}"/>
          </ac:spMkLst>
        </pc:spChg>
        <pc:spChg chg="del">
          <ac:chgData name="Judson Santiago" userId="ebb108da2f256286" providerId="LiveId" clId="{64B6B07A-D981-4BF6-AF28-D7F5E62E7598}" dt="2022-09-16T01:07:43.066" v="2715" actId="478"/>
          <ac:spMkLst>
            <pc:docMk/>
            <pc:sldMk cId="2177907341" sldId="411"/>
            <ac:spMk id="120" creationId="{6509599A-D350-A24D-C3BD-75572E25F600}"/>
          </ac:spMkLst>
        </pc:spChg>
        <pc:spChg chg="del">
          <ac:chgData name="Judson Santiago" userId="ebb108da2f256286" providerId="LiveId" clId="{64B6B07A-D981-4BF6-AF28-D7F5E62E7598}" dt="2022-09-16T01:07:43.066" v="2715" actId="478"/>
          <ac:spMkLst>
            <pc:docMk/>
            <pc:sldMk cId="2177907341" sldId="411"/>
            <ac:spMk id="121" creationId="{81E91A86-1BEF-4268-8A8F-7B8395625EC8}"/>
          </ac:spMkLst>
        </pc:spChg>
        <pc:grpChg chg="add mod">
          <ac:chgData name="Judson Santiago" userId="ebb108da2f256286" providerId="LiveId" clId="{64B6B07A-D981-4BF6-AF28-D7F5E62E7598}" dt="2022-09-16T01:09:01.878" v="2725" actId="1076"/>
          <ac:grpSpMkLst>
            <pc:docMk/>
            <pc:sldMk cId="2177907341" sldId="411"/>
            <ac:grpSpMk id="6" creationId="{B9805B87-1D52-2078-48F4-AAB8D3144E28}"/>
          </ac:grpSpMkLst>
        </pc:grpChg>
        <pc:grpChg chg="del">
          <ac:chgData name="Judson Santiago" userId="ebb108da2f256286" providerId="LiveId" clId="{64B6B07A-D981-4BF6-AF28-D7F5E62E7598}" dt="2022-09-16T01:07:43.066" v="2715" actId="478"/>
          <ac:grpSpMkLst>
            <pc:docMk/>
            <pc:sldMk cId="2177907341" sldId="411"/>
            <ac:grpSpMk id="115" creationId="{50C81533-1993-E99D-A4D0-2B7DDADEC3E6}"/>
          </ac:grpSpMkLst>
        </pc:grpChg>
        <pc:grpChg chg="del">
          <ac:chgData name="Judson Santiago" userId="ebb108da2f256286" providerId="LiveId" clId="{64B6B07A-D981-4BF6-AF28-D7F5E62E7598}" dt="2022-09-16T01:07:43.066" v="2715" actId="478"/>
          <ac:grpSpMkLst>
            <pc:docMk/>
            <pc:sldMk cId="2177907341" sldId="411"/>
            <ac:grpSpMk id="116" creationId="{AACAA735-7490-F2E8-03C5-B2AD367623FF}"/>
          </ac:grpSpMkLst>
        </pc:grpChg>
        <pc:grpChg chg="del">
          <ac:chgData name="Judson Santiago" userId="ebb108da2f256286" providerId="LiveId" clId="{64B6B07A-D981-4BF6-AF28-D7F5E62E7598}" dt="2022-09-16T01:07:43.066" v="2715" actId="478"/>
          <ac:grpSpMkLst>
            <pc:docMk/>
            <pc:sldMk cId="2177907341" sldId="411"/>
            <ac:grpSpMk id="117" creationId="{36A24DB1-9C28-F528-8733-6C7B682ACEC7}"/>
          </ac:grpSpMkLst>
        </pc:grpChg>
        <pc:graphicFrameChg chg="add mod modGraphic">
          <ac:chgData name="Judson Santiago" userId="ebb108da2f256286" providerId="LiveId" clId="{64B6B07A-D981-4BF6-AF28-D7F5E62E7598}" dt="2022-09-16T01:11:12.057" v="2780" actId="20577"/>
          <ac:graphicFrameMkLst>
            <pc:docMk/>
            <pc:sldMk cId="2177907341" sldId="411"/>
            <ac:graphicFrameMk id="5" creationId="{DDA4AF6D-ECB6-DED6-DD3F-4DD6690C0801}"/>
          </ac:graphicFrameMkLst>
        </pc:graphicFrameChg>
        <pc:picChg chg="del">
          <ac:chgData name="Judson Santiago" userId="ebb108da2f256286" providerId="LiveId" clId="{64B6B07A-D981-4BF6-AF28-D7F5E62E7598}" dt="2022-09-16T01:07:03.690" v="2709" actId="478"/>
          <ac:picMkLst>
            <pc:docMk/>
            <pc:sldMk cId="2177907341" sldId="411"/>
            <ac:picMk id="129" creationId="{F6D70B30-A78C-B11C-CB5F-101FEFCCEA25}"/>
          </ac:picMkLst>
        </pc:picChg>
      </pc:sldChg>
      <pc:sldChg chg="addSp modSp new mod ord modNotesTx">
        <pc:chgData name="Judson Santiago" userId="ebb108da2f256286" providerId="LiveId" clId="{64B6B07A-D981-4BF6-AF28-D7F5E62E7598}" dt="2022-09-16T18:33:52.612" v="6871"/>
        <pc:sldMkLst>
          <pc:docMk/>
          <pc:sldMk cId="3547468675" sldId="412"/>
        </pc:sldMkLst>
        <pc:spChg chg="mod">
          <ac:chgData name="Judson Santiago" userId="ebb108da2f256286" providerId="LiveId" clId="{64B6B07A-D981-4BF6-AF28-D7F5E62E7598}" dt="2022-09-16T01:16:01.455" v="2864" actId="20577"/>
          <ac:spMkLst>
            <pc:docMk/>
            <pc:sldMk cId="3547468675" sldId="412"/>
            <ac:spMk id="2" creationId="{3A8B9DB6-4EAA-8C3B-FAD0-35A75F7162C3}"/>
          </ac:spMkLst>
        </pc:spChg>
        <pc:spChg chg="mod">
          <ac:chgData name="Judson Santiago" userId="ebb108da2f256286" providerId="LiveId" clId="{64B6B07A-D981-4BF6-AF28-D7F5E62E7598}" dt="2022-09-16T18:22:43.750" v="6834" actId="207"/>
          <ac:spMkLst>
            <pc:docMk/>
            <pc:sldMk cId="3547468675" sldId="412"/>
            <ac:spMk id="3" creationId="{A0DED2DF-A9AE-B5D5-679F-7CA126ED3237}"/>
          </ac:spMkLst>
        </pc:spChg>
        <pc:spChg chg="add mod">
          <ac:chgData name="Judson Santiago" userId="ebb108da2f256286" providerId="LiveId" clId="{64B6B07A-D981-4BF6-AF28-D7F5E62E7598}" dt="2022-09-16T18:25:44.081" v="6868" actId="164"/>
          <ac:spMkLst>
            <pc:docMk/>
            <pc:sldMk cId="3547468675" sldId="412"/>
            <ac:spMk id="4" creationId="{4B7760E9-9E8C-F4AE-C80C-BBA52089D039}"/>
          </ac:spMkLst>
        </pc:spChg>
        <pc:spChg chg="add mod">
          <ac:chgData name="Judson Santiago" userId="ebb108da2f256286" providerId="LiveId" clId="{64B6B07A-D981-4BF6-AF28-D7F5E62E7598}" dt="2022-09-16T18:25:44.081" v="6868" actId="164"/>
          <ac:spMkLst>
            <pc:docMk/>
            <pc:sldMk cId="3547468675" sldId="412"/>
            <ac:spMk id="5" creationId="{397DCB25-A825-5426-955C-65C0AB54712F}"/>
          </ac:spMkLst>
        </pc:spChg>
        <pc:spChg chg="add mod">
          <ac:chgData name="Judson Santiago" userId="ebb108da2f256286" providerId="LiveId" clId="{64B6B07A-D981-4BF6-AF28-D7F5E62E7598}" dt="2022-09-16T18:25:44.081" v="6868" actId="164"/>
          <ac:spMkLst>
            <pc:docMk/>
            <pc:sldMk cId="3547468675" sldId="412"/>
            <ac:spMk id="6" creationId="{6F80F548-2BA4-47D5-BDE7-1342227C02FE}"/>
          </ac:spMkLst>
        </pc:spChg>
        <pc:grpChg chg="add mod">
          <ac:chgData name="Judson Santiago" userId="ebb108da2f256286" providerId="LiveId" clId="{64B6B07A-D981-4BF6-AF28-D7F5E62E7598}" dt="2022-09-16T18:25:47.231" v="6869" actId="1076"/>
          <ac:grpSpMkLst>
            <pc:docMk/>
            <pc:sldMk cId="3547468675" sldId="412"/>
            <ac:grpSpMk id="9" creationId="{64185C88-A144-871C-7D8C-68D850E00DC1}"/>
          </ac:grpSpMkLst>
        </pc:grpChg>
        <pc:cxnChg chg="add mod">
          <ac:chgData name="Judson Santiago" userId="ebb108da2f256286" providerId="LiveId" clId="{64B6B07A-D981-4BF6-AF28-D7F5E62E7598}" dt="2022-09-16T18:25:44.081" v="6868" actId="164"/>
          <ac:cxnSpMkLst>
            <pc:docMk/>
            <pc:sldMk cId="3547468675" sldId="412"/>
            <ac:cxnSpMk id="7" creationId="{59B0CAA8-DA0F-E874-CE54-850C24234B18}"/>
          </ac:cxnSpMkLst>
        </pc:cxnChg>
      </pc:sldChg>
      <pc:sldChg chg="addSp delSp modSp add mod">
        <pc:chgData name="Judson Santiago" userId="ebb108da2f256286" providerId="LiveId" clId="{64B6B07A-D981-4BF6-AF28-D7F5E62E7598}" dt="2022-09-16T01:59:44.620" v="4353" actId="20577"/>
        <pc:sldMkLst>
          <pc:docMk/>
          <pc:sldMk cId="82829723" sldId="413"/>
        </pc:sldMkLst>
        <pc:spChg chg="mod">
          <ac:chgData name="Judson Santiago" userId="ebb108da2f256286" providerId="LiveId" clId="{64B6B07A-D981-4BF6-AF28-D7F5E62E7598}" dt="2022-09-16T01:59:44.620" v="4353" actId="20577"/>
          <ac:spMkLst>
            <pc:docMk/>
            <pc:sldMk cId="82829723" sldId="413"/>
            <ac:spMk id="3" creationId="{00000000-0000-0000-0000-000000000000}"/>
          </ac:spMkLst>
        </pc:spChg>
        <pc:spChg chg="add mod">
          <ac:chgData name="Judson Santiago" userId="ebb108da2f256286" providerId="LiveId" clId="{64B6B07A-D981-4BF6-AF28-D7F5E62E7598}" dt="2022-09-16T01:43:41.195" v="3846" actId="1076"/>
          <ac:spMkLst>
            <pc:docMk/>
            <pc:sldMk cId="82829723" sldId="413"/>
            <ac:spMk id="4" creationId="{F97D6B98-C555-5E00-09D7-FC532002D060}"/>
          </ac:spMkLst>
        </pc:spChg>
        <pc:spChg chg="del">
          <ac:chgData name="Judson Santiago" userId="ebb108da2f256286" providerId="LiveId" clId="{64B6B07A-D981-4BF6-AF28-D7F5E62E7598}" dt="2022-09-16T01:43:19.448" v="3843" actId="478"/>
          <ac:spMkLst>
            <pc:docMk/>
            <pc:sldMk cId="82829723" sldId="413"/>
            <ac:spMk id="5" creationId="{C1442019-A854-D577-C58F-22FD44443C00}"/>
          </ac:spMkLst>
        </pc:spChg>
        <pc:spChg chg="del">
          <ac:chgData name="Judson Santiago" userId="ebb108da2f256286" providerId="LiveId" clId="{64B6B07A-D981-4BF6-AF28-D7F5E62E7598}" dt="2022-09-16T01:43:19.448" v="3843" actId="478"/>
          <ac:spMkLst>
            <pc:docMk/>
            <pc:sldMk cId="82829723" sldId="413"/>
            <ac:spMk id="6" creationId="{29F4F5D2-0E18-8CAE-EA64-4BD96945EA40}"/>
          </ac:spMkLst>
        </pc:spChg>
        <pc:spChg chg="add mod">
          <ac:chgData name="Judson Santiago" userId="ebb108da2f256286" providerId="LiveId" clId="{64B6B07A-D981-4BF6-AF28-D7F5E62E7598}" dt="2022-09-16T01:43:41.195" v="3846" actId="1076"/>
          <ac:spMkLst>
            <pc:docMk/>
            <pc:sldMk cId="82829723" sldId="413"/>
            <ac:spMk id="8" creationId="{2F708AFB-939E-59B8-1A12-DF999A32D8E2}"/>
          </ac:spMkLst>
        </pc:spChg>
        <pc:spChg chg="mod">
          <ac:chgData name="Judson Santiago" userId="ebb108da2f256286" providerId="LiveId" clId="{64B6B07A-D981-4BF6-AF28-D7F5E62E7598}" dt="2022-09-16T01:43:50.879" v="3847"/>
          <ac:spMkLst>
            <pc:docMk/>
            <pc:sldMk cId="82829723" sldId="413"/>
            <ac:spMk id="11" creationId="{409E730D-4DA7-EB9E-B2A3-110FB90F2D38}"/>
          </ac:spMkLst>
        </pc:spChg>
        <pc:spChg chg="mod">
          <ac:chgData name="Judson Santiago" userId="ebb108da2f256286" providerId="LiveId" clId="{64B6B07A-D981-4BF6-AF28-D7F5E62E7598}" dt="2022-09-16T01:44:41.418" v="3908" actId="207"/>
          <ac:spMkLst>
            <pc:docMk/>
            <pc:sldMk cId="82829723" sldId="413"/>
            <ac:spMk id="12" creationId="{A3789E6C-2CE0-0817-22E7-83CC760B3392}"/>
          </ac:spMkLst>
        </pc:spChg>
        <pc:grpChg chg="add mod">
          <ac:chgData name="Judson Santiago" userId="ebb108da2f256286" providerId="LiveId" clId="{64B6B07A-D981-4BF6-AF28-D7F5E62E7598}" dt="2022-09-16T01:43:53.087" v="3848" actId="1076"/>
          <ac:grpSpMkLst>
            <pc:docMk/>
            <pc:sldMk cId="82829723" sldId="413"/>
            <ac:grpSpMk id="10" creationId="{C8968BB7-AD20-3441-6930-D030646913A2}"/>
          </ac:grpSpMkLst>
        </pc:grpChg>
        <pc:picChg chg="add mod">
          <ac:chgData name="Judson Santiago" userId="ebb108da2f256286" providerId="LiveId" clId="{64B6B07A-D981-4BF6-AF28-D7F5E62E7598}" dt="2022-09-16T01:44:03.394" v="3852" actId="1076"/>
          <ac:picMkLst>
            <pc:docMk/>
            <pc:sldMk cId="82829723" sldId="413"/>
            <ac:picMk id="13" creationId="{19BFB6B5-B507-D2AD-3C47-4E39CF5D476E}"/>
          </ac:picMkLst>
        </pc:picChg>
        <pc:cxnChg chg="del">
          <ac:chgData name="Judson Santiago" userId="ebb108da2f256286" providerId="LiveId" clId="{64B6B07A-D981-4BF6-AF28-D7F5E62E7598}" dt="2022-09-16T01:43:19.448" v="3843" actId="478"/>
          <ac:cxnSpMkLst>
            <pc:docMk/>
            <pc:sldMk cId="82829723" sldId="413"/>
            <ac:cxnSpMk id="7" creationId="{AAF26644-1111-D36D-C603-ED464AFF6E90}"/>
          </ac:cxnSpMkLst>
        </pc:cxnChg>
        <pc:cxnChg chg="add mod">
          <ac:chgData name="Judson Santiago" userId="ebb108da2f256286" providerId="LiveId" clId="{64B6B07A-D981-4BF6-AF28-D7F5E62E7598}" dt="2022-09-16T01:43:41.195" v="3846" actId="1076"/>
          <ac:cxnSpMkLst>
            <pc:docMk/>
            <pc:sldMk cId="82829723" sldId="413"/>
            <ac:cxnSpMk id="9" creationId="{EF81ECE2-EB25-8CB2-A8D6-A2A015324551}"/>
          </ac:cxnSpMkLst>
        </pc:cxnChg>
      </pc:sldChg>
      <pc:sldChg chg="add del">
        <pc:chgData name="Judson Santiago" userId="ebb108da2f256286" providerId="LiveId" clId="{64B6B07A-D981-4BF6-AF28-D7F5E62E7598}" dt="2022-09-16T17:33:20.832" v="5391" actId="47"/>
        <pc:sldMkLst>
          <pc:docMk/>
          <pc:sldMk cId="2045678400" sldId="414"/>
        </pc:sldMkLst>
      </pc:sldChg>
      <pc:sldChg chg="addSp delSp modSp add mod">
        <pc:chgData name="Judson Santiago" userId="ebb108da2f256286" providerId="LiveId" clId="{64B6B07A-D981-4BF6-AF28-D7F5E62E7598}" dt="2022-09-16T17:44:53.686" v="5785" actId="1035"/>
        <pc:sldMkLst>
          <pc:docMk/>
          <pc:sldMk cId="2655334218" sldId="415"/>
        </pc:sldMkLst>
        <pc:spChg chg="mod">
          <ac:chgData name="Judson Santiago" userId="ebb108da2f256286" providerId="LiveId" clId="{64B6B07A-D981-4BF6-AF28-D7F5E62E7598}" dt="2022-09-16T17:25:42.543" v="5135" actId="20577"/>
          <ac:spMkLst>
            <pc:docMk/>
            <pc:sldMk cId="2655334218" sldId="415"/>
            <ac:spMk id="3" creationId="{657CCFFB-B7D7-D01C-21D8-7DD3C09E4E39}"/>
          </ac:spMkLst>
        </pc:spChg>
        <pc:spChg chg="del mod topLvl">
          <ac:chgData name="Judson Santiago" userId="ebb108da2f256286" providerId="LiveId" clId="{64B6B07A-D981-4BF6-AF28-D7F5E62E7598}" dt="2022-09-16T17:26:06.111" v="5145" actId="478"/>
          <ac:spMkLst>
            <pc:docMk/>
            <pc:sldMk cId="2655334218" sldId="415"/>
            <ac:spMk id="4" creationId="{F345E344-DCEB-66DA-7561-409159BE0F57}"/>
          </ac:spMkLst>
        </pc:spChg>
        <pc:spChg chg="add mod">
          <ac:chgData name="Judson Santiago" userId="ebb108da2f256286" providerId="LiveId" clId="{64B6B07A-D981-4BF6-AF28-D7F5E62E7598}" dt="2022-09-16T17:44:30.367" v="5661" actId="6549"/>
          <ac:spMkLst>
            <pc:docMk/>
            <pc:sldMk cId="2655334218" sldId="415"/>
            <ac:spMk id="5" creationId="{3ED08F32-C466-560B-4E16-548B844B3BF2}"/>
          </ac:spMkLst>
        </pc:spChg>
        <pc:spChg chg="mod">
          <ac:chgData name="Judson Santiago" userId="ebb108da2f256286" providerId="LiveId" clId="{64B6B07A-D981-4BF6-AF28-D7F5E62E7598}" dt="2022-09-16T17:38:14.363" v="5507" actId="20577"/>
          <ac:spMkLst>
            <pc:docMk/>
            <pc:sldMk cId="2655334218" sldId="415"/>
            <ac:spMk id="9" creationId="{3071C0DA-505B-4A04-C37A-262D374EF774}"/>
          </ac:spMkLst>
        </pc:spChg>
        <pc:spChg chg="mod">
          <ac:chgData name="Judson Santiago" userId="ebb108da2f256286" providerId="LiveId" clId="{64B6B07A-D981-4BF6-AF28-D7F5E62E7598}" dt="2022-09-16T17:38:13.538" v="5506" actId="20577"/>
          <ac:spMkLst>
            <pc:docMk/>
            <pc:sldMk cId="2655334218" sldId="415"/>
            <ac:spMk id="14" creationId="{10D2CF1E-6D4B-25AF-3371-6005D3A2A554}"/>
          </ac:spMkLst>
        </pc:spChg>
        <pc:spChg chg="mod topLvl">
          <ac:chgData name="Judson Santiago" userId="ebb108da2f256286" providerId="LiveId" clId="{64B6B07A-D981-4BF6-AF28-D7F5E62E7598}" dt="2022-09-16T17:44:46.350" v="5767" actId="1036"/>
          <ac:spMkLst>
            <pc:docMk/>
            <pc:sldMk cId="2655334218" sldId="415"/>
            <ac:spMk id="26" creationId="{5C74575C-ED92-C3A4-97B8-48AB3C73ADC0}"/>
          </ac:spMkLst>
        </pc:spChg>
        <pc:spChg chg="del mod topLvl">
          <ac:chgData name="Judson Santiago" userId="ebb108da2f256286" providerId="LiveId" clId="{64B6B07A-D981-4BF6-AF28-D7F5E62E7598}" dt="2022-09-16T17:28:53.823" v="5312" actId="478"/>
          <ac:spMkLst>
            <pc:docMk/>
            <pc:sldMk cId="2655334218" sldId="415"/>
            <ac:spMk id="27" creationId="{55A3BFC9-67D7-45DE-3275-AB84B1534039}"/>
          </ac:spMkLst>
        </pc:spChg>
        <pc:spChg chg="add mod">
          <ac:chgData name="Judson Santiago" userId="ebb108da2f256286" providerId="LiveId" clId="{64B6B07A-D981-4BF6-AF28-D7F5E62E7598}" dt="2022-09-16T17:44:53.686" v="5785" actId="1035"/>
          <ac:spMkLst>
            <pc:docMk/>
            <pc:sldMk cId="2655334218" sldId="415"/>
            <ac:spMk id="36" creationId="{FA2FF24E-F07D-6527-B9F5-709143E7C02B}"/>
          </ac:spMkLst>
        </pc:spChg>
        <pc:grpChg chg="add del mod">
          <ac:chgData name="Judson Santiago" userId="ebb108da2f256286" providerId="LiveId" clId="{64B6B07A-D981-4BF6-AF28-D7F5E62E7598}" dt="2022-09-16T17:27:30.889" v="5283" actId="165"/>
          <ac:grpSpMkLst>
            <pc:docMk/>
            <pc:sldMk cId="2655334218" sldId="415"/>
            <ac:grpSpMk id="24" creationId="{7BFE5BCC-DD46-6FF8-3BB5-FF32B37C908E}"/>
          </ac:grpSpMkLst>
        </pc:grpChg>
        <pc:grpChg chg="add del mod">
          <ac:chgData name="Judson Santiago" userId="ebb108da2f256286" providerId="LiveId" clId="{64B6B07A-D981-4BF6-AF28-D7F5E62E7598}" dt="2022-09-16T17:27:39.013" v="5285" actId="165"/>
          <ac:grpSpMkLst>
            <pc:docMk/>
            <pc:sldMk cId="2655334218" sldId="415"/>
            <ac:grpSpMk id="25" creationId="{04C7D251-58BE-D7D0-A75D-37C093D51721}"/>
          </ac:grpSpMkLst>
        </pc:grpChg>
        <pc:grpChg chg="del">
          <ac:chgData name="Judson Santiago" userId="ebb108da2f256286" providerId="LiveId" clId="{64B6B07A-D981-4BF6-AF28-D7F5E62E7598}" dt="2022-09-16T17:26:00.487" v="5144" actId="165"/>
          <ac:grpSpMkLst>
            <pc:docMk/>
            <pc:sldMk cId="2655334218" sldId="415"/>
            <ac:grpSpMk id="33" creationId="{0A640E96-18C8-51AB-4B40-914587B24C69}"/>
          </ac:grpSpMkLst>
        </pc:grpChg>
        <pc:graphicFrameChg chg="modGraphic">
          <ac:chgData name="Judson Santiago" userId="ebb108da2f256286" providerId="LiveId" clId="{64B6B07A-D981-4BF6-AF28-D7F5E62E7598}" dt="2022-09-16T17:32:30.879" v="5382" actId="20577"/>
          <ac:graphicFrameMkLst>
            <pc:docMk/>
            <pc:sldMk cId="2655334218" sldId="415"/>
            <ac:graphicFrameMk id="10" creationId="{1215D793-963D-68FC-E0B3-BBA93DB13B52}"/>
          </ac:graphicFrameMkLst>
        </pc:graphicFrameChg>
        <pc:cxnChg chg="mod topLvl">
          <ac:chgData name="Judson Santiago" userId="ebb108da2f256286" providerId="LiveId" clId="{64B6B07A-D981-4BF6-AF28-D7F5E62E7598}" dt="2022-09-16T17:44:46.350" v="5767" actId="1036"/>
          <ac:cxnSpMkLst>
            <pc:docMk/>
            <pc:sldMk cId="2655334218" sldId="415"/>
            <ac:cxnSpMk id="29" creationId="{D01B5DAD-234A-8E8E-BDC1-E205A9BD0729}"/>
          </ac:cxnSpMkLst>
        </pc:cxnChg>
        <pc:cxnChg chg="mod topLvl">
          <ac:chgData name="Judson Santiago" userId="ebb108da2f256286" providerId="LiveId" clId="{64B6B07A-D981-4BF6-AF28-D7F5E62E7598}" dt="2022-09-16T17:44:53.686" v="5785" actId="1035"/>
          <ac:cxnSpMkLst>
            <pc:docMk/>
            <pc:sldMk cId="2655334218" sldId="415"/>
            <ac:cxnSpMk id="31" creationId="{14E38A5E-0988-636C-FEB6-468B3B9F3A15}"/>
          </ac:cxnSpMkLst>
        </pc:cxnChg>
      </pc:sldChg>
      <pc:sldChg chg="addSp delSp modSp add mod">
        <pc:chgData name="Judson Santiago" userId="ebb108da2f256286" providerId="LiveId" clId="{64B6B07A-D981-4BF6-AF28-D7F5E62E7598}" dt="2022-09-16T17:50:43.399" v="5930" actId="14100"/>
        <pc:sldMkLst>
          <pc:docMk/>
          <pc:sldMk cId="1968774630" sldId="416"/>
        </pc:sldMkLst>
        <pc:spChg chg="mod">
          <ac:chgData name="Judson Santiago" userId="ebb108da2f256286" providerId="LiveId" clId="{64B6B07A-D981-4BF6-AF28-D7F5E62E7598}" dt="2022-09-16T17:33:34.942" v="5397" actId="20577"/>
          <ac:spMkLst>
            <pc:docMk/>
            <pc:sldMk cId="1968774630" sldId="416"/>
            <ac:spMk id="3" creationId="{657CCFFB-B7D7-D01C-21D8-7DD3C09E4E39}"/>
          </ac:spMkLst>
        </pc:spChg>
        <pc:spChg chg="del">
          <ac:chgData name="Judson Santiago" userId="ebb108da2f256286" providerId="LiveId" clId="{64B6B07A-D981-4BF6-AF28-D7F5E62E7598}" dt="2022-09-16T17:34:47.351" v="5409" actId="478"/>
          <ac:spMkLst>
            <pc:docMk/>
            <pc:sldMk cId="1968774630" sldId="416"/>
            <ac:spMk id="5" creationId="{3ED08F32-C466-560B-4E16-548B844B3BF2}"/>
          </ac:spMkLst>
        </pc:spChg>
        <pc:spChg chg="mod">
          <ac:chgData name="Judson Santiago" userId="ebb108da2f256286" providerId="LiveId" clId="{64B6B07A-D981-4BF6-AF28-D7F5E62E7598}" dt="2022-09-16T17:41:47.486" v="5532" actId="20577"/>
          <ac:spMkLst>
            <pc:docMk/>
            <pc:sldMk cId="1968774630" sldId="416"/>
            <ac:spMk id="9" creationId="{3071C0DA-505B-4A04-C37A-262D374EF774}"/>
          </ac:spMkLst>
        </pc:spChg>
        <pc:spChg chg="mod">
          <ac:chgData name="Judson Santiago" userId="ebb108da2f256286" providerId="LiveId" clId="{64B6B07A-D981-4BF6-AF28-D7F5E62E7598}" dt="2022-09-16T17:41:55.935" v="5536" actId="1076"/>
          <ac:spMkLst>
            <pc:docMk/>
            <pc:sldMk cId="1968774630" sldId="416"/>
            <ac:spMk id="14" creationId="{10D2CF1E-6D4B-25AF-3371-6005D3A2A554}"/>
          </ac:spMkLst>
        </pc:spChg>
        <pc:spChg chg="add mod">
          <ac:chgData name="Judson Santiago" userId="ebb108da2f256286" providerId="LiveId" clId="{64B6B07A-D981-4BF6-AF28-D7F5E62E7598}" dt="2022-09-16T17:48:49.736" v="5846" actId="1076"/>
          <ac:spMkLst>
            <pc:docMk/>
            <pc:sldMk cId="1968774630" sldId="416"/>
            <ac:spMk id="24" creationId="{EDF42E37-C670-BEF9-4566-4B0D3030C296}"/>
          </ac:spMkLst>
        </pc:spChg>
        <pc:spChg chg="mod">
          <ac:chgData name="Judson Santiago" userId="ebb108da2f256286" providerId="LiveId" clId="{64B6B07A-D981-4BF6-AF28-D7F5E62E7598}" dt="2022-09-16T17:50:25.871" v="5928" actId="1037"/>
          <ac:spMkLst>
            <pc:docMk/>
            <pc:sldMk cId="1968774630" sldId="416"/>
            <ac:spMk id="26" creationId="{5C74575C-ED92-C3A4-97B8-48AB3C73ADC0}"/>
          </ac:spMkLst>
        </pc:spChg>
        <pc:spChg chg="add mod">
          <ac:chgData name="Judson Santiago" userId="ebb108da2f256286" providerId="LiveId" clId="{64B6B07A-D981-4BF6-AF28-D7F5E62E7598}" dt="2022-09-16T17:50:25.871" v="5928" actId="1037"/>
          <ac:spMkLst>
            <pc:docMk/>
            <pc:sldMk cId="1968774630" sldId="416"/>
            <ac:spMk id="28" creationId="{39794336-057B-9BB5-9C15-A61E5B6A4753}"/>
          </ac:spMkLst>
        </pc:spChg>
        <pc:spChg chg="add mod">
          <ac:chgData name="Judson Santiago" userId="ebb108da2f256286" providerId="LiveId" clId="{64B6B07A-D981-4BF6-AF28-D7F5E62E7598}" dt="2022-09-16T17:50:25.871" v="5928" actId="1037"/>
          <ac:spMkLst>
            <pc:docMk/>
            <pc:sldMk cId="1968774630" sldId="416"/>
            <ac:spMk id="33" creationId="{25FB03B8-3585-EAF9-C6C0-C6D3478A4C1F}"/>
          </ac:spMkLst>
        </pc:spChg>
        <pc:spChg chg="mod">
          <ac:chgData name="Judson Santiago" userId="ebb108da2f256286" providerId="LiveId" clId="{64B6B07A-D981-4BF6-AF28-D7F5E62E7598}" dt="2022-09-16T17:50:25.871" v="5928" actId="1037"/>
          <ac:spMkLst>
            <pc:docMk/>
            <pc:sldMk cId="1968774630" sldId="416"/>
            <ac:spMk id="36" creationId="{FA2FF24E-F07D-6527-B9F5-709143E7C02B}"/>
          </ac:spMkLst>
        </pc:spChg>
        <pc:graphicFrameChg chg="add mod ord modGraphic">
          <ac:chgData name="Judson Santiago" userId="ebb108da2f256286" providerId="LiveId" clId="{64B6B07A-D981-4BF6-AF28-D7F5E62E7598}" dt="2022-09-16T17:48:12.294" v="5842" actId="20577"/>
          <ac:graphicFrameMkLst>
            <pc:docMk/>
            <pc:sldMk cId="1968774630" sldId="416"/>
            <ac:graphicFrameMk id="4" creationId="{FCB1D028-7388-C944-3FEB-A668672D6A8F}"/>
          </ac:graphicFrameMkLst>
        </pc:graphicFrameChg>
        <pc:graphicFrameChg chg="add del mod">
          <ac:chgData name="Judson Santiago" userId="ebb108da2f256286" providerId="LiveId" clId="{64B6B07A-D981-4BF6-AF28-D7F5E62E7598}" dt="2022-09-16T17:34:30.303" v="5408" actId="478"/>
          <ac:graphicFrameMkLst>
            <pc:docMk/>
            <pc:sldMk cId="1968774630" sldId="416"/>
            <ac:graphicFrameMk id="10" creationId="{1215D793-963D-68FC-E0B3-BBA93DB13B52}"/>
          </ac:graphicFrameMkLst>
        </pc:graphicFrameChg>
        <pc:cxnChg chg="mod">
          <ac:chgData name="Judson Santiago" userId="ebb108da2f256286" providerId="LiveId" clId="{64B6B07A-D981-4BF6-AF28-D7F5E62E7598}" dt="2022-09-16T17:50:43.399" v="5930" actId="14100"/>
          <ac:cxnSpMkLst>
            <pc:docMk/>
            <pc:sldMk cId="1968774630" sldId="416"/>
            <ac:cxnSpMk id="29" creationId="{D01B5DAD-234A-8E8E-BDC1-E205A9BD0729}"/>
          </ac:cxnSpMkLst>
        </pc:cxnChg>
        <pc:cxnChg chg="add mod">
          <ac:chgData name="Judson Santiago" userId="ebb108da2f256286" providerId="LiveId" clId="{64B6B07A-D981-4BF6-AF28-D7F5E62E7598}" dt="2022-09-16T17:50:35.629" v="5929" actId="14100"/>
          <ac:cxnSpMkLst>
            <pc:docMk/>
            <pc:sldMk cId="1968774630" sldId="416"/>
            <ac:cxnSpMk id="30" creationId="{CFE30E86-95A5-E1B6-13E6-2D9AA2DC4F7A}"/>
          </ac:cxnSpMkLst>
        </pc:cxnChg>
        <pc:cxnChg chg="mod">
          <ac:chgData name="Judson Santiago" userId="ebb108da2f256286" providerId="LiveId" clId="{64B6B07A-D981-4BF6-AF28-D7F5E62E7598}" dt="2022-09-16T17:49:12.447" v="5853" actId="1036"/>
          <ac:cxnSpMkLst>
            <pc:docMk/>
            <pc:sldMk cId="1968774630" sldId="416"/>
            <ac:cxnSpMk id="31" creationId="{14E38A5E-0988-636C-FEB6-468B3B9F3A15}"/>
          </ac:cxnSpMkLst>
        </pc:cxnChg>
        <pc:cxnChg chg="add mod">
          <ac:chgData name="Judson Santiago" userId="ebb108da2f256286" providerId="LiveId" clId="{64B6B07A-D981-4BF6-AF28-D7F5E62E7598}" dt="2022-09-16T17:49:48.935" v="5857" actId="1076"/>
          <ac:cxnSpMkLst>
            <pc:docMk/>
            <pc:sldMk cId="1968774630" sldId="416"/>
            <ac:cxnSpMk id="32" creationId="{D30E88D5-760C-5527-B516-5B6F09E6A126}"/>
          </ac:cxnSpMkLst>
        </pc:cxnChg>
      </pc:sldChg>
      <pc:sldChg chg="addSp delSp modSp add mod">
        <pc:chgData name="Judson Santiago" userId="ebb108da2f256286" providerId="LiveId" clId="{64B6B07A-D981-4BF6-AF28-D7F5E62E7598}" dt="2022-09-16T18:03:44.534" v="6176" actId="14100"/>
        <pc:sldMkLst>
          <pc:docMk/>
          <pc:sldMk cId="1828259063" sldId="417"/>
        </pc:sldMkLst>
        <pc:spChg chg="mod">
          <ac:chgData name="Judson Santiago" userId="ebb108da2f256286" providerId="LiveId" clId="{64B6B07A-D981-4BF6-AF28-D7F5E62E7598}" dt="2022-09-16T17:59:53.708" v="5940"/>
          <ac:spMkLst>
            <pc:docMk/>
            <pc:sldMk cId="1828259063" sldId="417"/>
            <ac:spMk id="3" creationId="{657CCFFB-B7D7-D01C-21D8-7DD3C09E4E39}"/>
          </ac:spMkLst>
        </pc:spChg>
        <pc:spChg chg="mod">
          <ac:chgData name="Judson Santiago" userId="ebb108da2f256286" providerId="LiveId" clId="{64B6B07A-D981-4BF6-AF28-D7F5E62E7598}" dt="2022-09-16T18:03:19.734" v="6175" actId="20577"/>
          <ac:spMkLst>
            <pc:docMk/>
            <pc:sldMk cId="1828259063" sldId="417"/>
            <ac:spMk id="9" creationId="{3071C0DA-505B-4A04-C37A-262D374EF774}"/>
          </ac:spMkLst>
        </pc:spChg>
        <pc:spChg chg="add mod">
          <ac:chgData name="Judson Santiago" userId="ebb108da2f256286" providerId="LiveId" clId="{64B6B07A-D981-4BF6-AF28-D7F5E62E7598}" dt="2022-09-16T18:03:14.230" v="6169" actId="20577"/>
          <ac:spMkLst>
            <pc:docMk/>
            <pc:sldMk cId="1828259063" sldId="417"/>
            <ac:spMk id="10" creationId="{F0E59774-80D5-44AD-0121-22984D1ABB38}"/>
          </ac:spMkLst>
        </pc:spChg>
        <pc:spChg chg="mod">
          <ac:chgData name="Judson Santiago" userId="ebb108da2f256286" providerId="LiveId" clId="{64B6B07A-D981-4BF6-AF28-D7F5E62E7598}" dt="2022-09-16T18:03:17.142" v="6172" actId="20577"/>
          <ac:spMkLst>
            <pc:docMk/>
            <pc:sldMk cId="1828259063" sldId="417"/>
            <ac:spMk id="14" creationId="{10D2CF1E-6D4B-25AF-3371-6005D3A2A554}"/>
          </ac:spMkLst>
        </pc:spChg>
        <pc:spChg chg="del">
          <ac:chgData name="Judson Santiago" userId="ebb108da2f256286" providerId="LiveId" clId="{64B6B07A-D981-4BF6-AF28-D7F5E62E7598}" dt="2022-09-16T18:00:38.910" v="5946" actId="478"/>
          <ac:spMkLst>
            <pc:docMk/>
            <pc:sldMk cId="1828259063" sldId="417"/>
            <ac:spMk id="24" creationId="{EDF42E37-C670-BEF9-4566-4B0D3030C296}"/>
          </ac:spMkLst>
        </pc:spChg>
        <pc:spChg chg="del">
          <ac:chgData name="Judson Santiago" userId="ebb108da2f256286" providerId="LiveId" clId="{64B6B07A-D981-4BF6-AF28-D7F5E62E7598}" dt="2022-09-16T18:01:11.997" v="6077" actId="478"/>
          <ac:spMkLst>
            <pc:docMk/>
            <pc:sldMk cId="1828259063" sldId="417"/>
            <ac:spMk id="26" creationId="{5C74575C-ED92-C3A4-97B8-48AB3C73ADC0}"/>
          </ac:spMkLst>
        </pc:spChg>
        <pc:spChg chg="mod">
          <ac:chgData name="Judson Santiago" userId="ebb108da2f256286" providerId="LiveId" clId="{64B6B07A-D981-4BF6-AF28-D7F5E62E7598}" dt="2022-09-16T18:01:56.813" v="6086" actId="1036"/>
          <ac:spMkLst>
            <pc:docMk/>
            <pc:sldMk cId="1828259063" sldId="417"/>
            <ac:spMk id="28" creationId="{39794336-057B-9BB5-9C15-A61E5B6A4753}"/>
          </ac:spMkLst>
        </pc:spChg>
        <pc:spChg chg="del">
          <ac:chgData name="Judson Santiago" userId="ebb108da2f256286" providerId="LiveId" clId="{64B6B07A-D981-4BF6-AF28-D7F5E62E7598}" dt="2022-09-16T18:01:08.669" v="6076" actId="478"/>
          <ac:spMkLst>
            <pc:docMk/>
            <pc:sldMk cId="1828259063" sldId="417"/>
            <ac:spMk id="33" creationId="{25FB03B8-3585-EAF9-C6C0-C6D3478A4C1F}"/>
          </ac:spMkLst>
        </pc:spChg>
        <pc:spChg chg="mod">
          <ac:chgData name="Judson Santiago" userId="ebb108da2f256286" providerId="LiveId" clId="{64B6B07A-D981-4BF6-AF28-D7F5E62E7598}" dt="2022-09-16T18:02:29.573" v="6154" actId="1036"/>
          <ac:spMkLst>
            <pc:docMk/>
            <pc:sldMk cId="1828259063" sldId="417"/>
            <ac:spMk id="36" creationId="{FA2FF24E-F07D-6527-B9F5-709143E7C02B}"/>
          </ac:spMkLst>
        </pc:spChg>
        <pc:graphicFrameChg chg="del">
          <ac:chgData name="Judson Santiago" userId="ebb108da2f256286" providerId="LiveId" clId="{64B6B07A-D981-4BF6-AF28-D7F5E62E7598}" dt="2022-09-16T18:00:19.574" v="5945" actId="478"/>
          <ac:graphicFrameMkLst>
            <pc:docMk/>
            <pc:sldMk cId="1828259063" sldId="417"/>
            <ac:graphicFrameMk id="4" creationId="{FCB1D028-7388-C944-3FEB-A668672D6A8F}"/>
          </ac:graphicFrameMkLst>
        </pc:graphicFrameChg>
        <pc:graphicFrameChg chg="add mod ord">
          <ac:chgData name="Judson Santiago" userId="ebb108da2f256286" providerId="LiveId" clId="{64B6B07A-D981-4BF6-AF28-D7F5E62E7598}" dt="2022-09-16T18:00:16.545" v="5944" actId="167"/>
          <ac:graphicFrameMkLst>
            <pc:docMk/>
            <pc:sldMk cId="1828259063" sldId="417"/>
            <ac:graphicFrameMk id="5" creationId="{CEF2DABF-342E-00D6-07C4-71F75FE772A7}"/>
          </ac:graphicFrameMkLst>
        </pc:graphicFrameChg>
        <pc:cxnChg chg="del mod">
          <ac:chgData name="Judson Santiago" userId="ebb108da2f256286" providerId="LiveId" clId="{64B6B07A-D981-4BF6-AF28-D7F5E62E7598}" dt="2022-09-16T18:01:11.997" v="6077" actId="478"/>
          <ac:cxnSpMkLst>
            <pc:docMk/>
            <pc:sldMk cId="1828259063" sldId="417"/>
            <ac:cxnSpMk id="29" creationId="{D01B5DAD-234A-8E8E-BDC1-E205A9BD0729}"/>
          </ac:cxnSpMkLst>
        </pc:cxnChg>
        <pc:cxnChg chg="mod">
          <ac:chgData name="Judson Santiago" userId="ebb108da2f256286" providerId="LiveId" clId="{64B6B07A-D981-4BF6-AF28-D7F5E62E7598}" dt="2022-09-16T18:03:44.534" v="6176" actId="14100"/>
          <ac:cxnSpMkLst>
            <pc:docMk/>
            <pc:sldMk cId="1828259063" sldId="417"/>
            <ac:cxnSpMk id="30" creationId="{CFE30E86-95A5-E1B6-13E6-2D9AA2DC4F7A}"/>
          </ac:cxnSpMkLst>
        </pc:cxnChg>
        <pc:cxnChg chg="mod">
          <ac:chgData name="Judson Santiago" userId="ebb108da2f256286" providerId="LiveId" clId="{64B6B07A-D981-4BF6-AF28-D7F5E62E7598}" dt="2022-09-16T18:02:43.930" v="6156" actId="14100"/>
          <ac:cxnSpMkLst>
            <pc:docMk/>
            <pc:sldMk cId="1828259063" sldId="417"/>
            <ac:cxnSpMk id="31" creationId="{14E38A5E-0988-636C-FEB6-468B3B9F3A15}"/>
          </ac:cxnSpMkLst>
        </pc:cxnChg>
        <pc:cxnChg chg="del">
          <ac:chgData name="Judson Santiago" userId="ebb108da2f256286" providerId="LiveId" clId="{64B6B07A-D981-4BF6-AF28-D7F5E62E7598}" dt="2022-09-16T18:01:08.669" v="6076" actId="478"/>
          <ac:cxnSpMkLst>
            <pc:docMk/>
            <pc:sldMk cId="1828259063" sldId="417"/>
            <ac:cxnSpMk id="32" creationId="{D30E88D5-760C-5527-B516-5B6F09E6A126}"/>
          </ac:cxnSpMkLst>
        </pc:cxnChg>
      </pc:sldChg>
      <pc:sldChg chg="addSp delSp modSp add mod ord">
        <pc:chgData name="Judson Santiago" userId="ebb108da2f256286" providerId="LiveId" clId="{64B6B07A-D981-4BF6-AF28-D7F5E62E7598}" dt="2022-09-16T18:35:07.132" v="6898" actId="20577"/>
        <pc:sldMkLst>
          <pc:docMk/>
          <pc:sldMk cId="97343619" sldId="418"/>
        </pc:sldMkLst>
        <pc:spChg chg="mod">
          <ac:chgData name="Judson Santiago" userId="ebb108da2f256286" providerId="LiveId" clId="{64B6B07A-D981-4BF6-AF28-D7F5E62E7598}" dt="2022-09-16T18:35:00.274" v="6894"/>
          <ac:spMkLst>
            <pc:docMk/>
            <pc:sldMk cId="97343619" sldId="418"/>
            <ac:spMk id="2" creationId="{F0764AE7-A009-18EF-D661-AF7849824865}"/>
          </ac:spMkLst>
        </pc:spChg>
        <pc:spChg chg="mod ord">
          <ac:chgData name="Judson Santiago" userId="ebb108da2f256286" providerId="LiveId" clId="{64B6B07A-D981-4BF6-AF28-D7F5E62E7598}" dt="2022-09-16T18:35:07.132" v="6898" actId="20577"/>
          <ac:spMkLst>
            <pc:docMk/>
            <pc:sldMk cId="97343619" sldId="418"/>
            <ac:spMk id="3" creationId="{657CCFFB-B7D7-D01C-21D8-7DD3C09E4E39}"/>
          </ac:spMkLst>
        </pc:spChg>
        <pc:spChg chg="mod">
          <ac:chgData name="Judson Santiago" userId="ebb108da2f256286" providerId="LiveId" clId="{64B6B07A-D981-4BF6-AF28-D7F5E62E7598}" dt="2022-09-16T18:15:38.877" v="6564" actId="20577"/>
          <ac:spMkLst>
            <pc:docMk/>
            <pc:sldMk cId="97343619" sldId="418"/>
            <ac:spMk id="9" creationId="{3071C0DA-505B-4A04-C37A-262D374EF774}"/>
          </ac:spMkLst>
        </pc:spChg>
        <pc:spChg chg="del">
          <ac:chgData name="Judson Santiago" userId="ebb108da2f256286" providerId="LiveId" clId="{64B6B07A-D981-4BF6-AF28-D7F5E62E7598}" dt="2022-09-16T18:12:31.669" v="6243" actId="478"/>
          <ac:spMkLst>
            <pc:docMk/>
            <pc:sldMk cId="97343619" sldId="418"/>
            <ac:spMk id="10" creationId="{F0E59774-80D5-44AD-0121-22984D1ABB38}"/>
          </ac:spMkLst>
        </pc:spChg>
        <pc:spChg chg="mod">
          <ac:chgData name="Judson Santiago" userId="ebb108da2f256286" providerId="LiveId" clId="{64B6B07A-D981-4BF6-AF28-D7F5E62E7598}" dt="2022-09-16T18:16:47.717" v="6587" actId="6549"/>
          <ac:spMkLst>
            <pc:docMk/>
            <pc:sldMk cId="97343619" sldId="418"/>
            <ac:spMk id="11" creationId="{5ABA61E1-344F-E89D-79AD-8F738E4D9FBE}"/>
          </ac:spMkLst>
        </pc:spChg>
        <pc:spChg chg="mod">
          <ac:chgData name="Judson Santiago" userId="ebb108da2f256286" providerId="LiveId" clId="{64B6B07A-D981-4BF6-AF28-D7F5E62E7598}" dt="2022-09-16T18:15:42.390" v="6566" actId="20577"/>
          <ac:spMkLst>
            <pc:docMk/>
            <pc:sldMk cId="97343619" sldId="418"/>
            <ac:spMk id="14" creationId="{10D2CF1E-6D4B-25AF-3371-6005D3A2A554}"/>
          </ac:spMkLst>
        </pc:spChg>
        <pc:spChg chg="add del mod">
          <ac:chgData name="Judson Santiago" userId="ebb108da2f256286" providerId="LiveId" clId="{64B6B07A-D981-4BF6-AF28-D7F5E62E7598}" dt="2022-09-16T18:13:10.245" v="6355" actId="478"/>
          <ac:spMkLst>
            <pc:docMk/>
            <pc:sldMk cId="97343619" sldId="418"/>
            <ac:spMk id="24" creationId="{16C0158A-BA81-FFEB-4939-8BBF22432DEA}"/>
          </ac:spMkLst>
        </pc:spChg>
        <pc:spChg chg="add mod ord">
          <ac:chgData name="Judson Santiago" userId="ebb108da2f256286" providerId="LiveId" clId="{64B6B07A-D981-4BF6-AF28-D7F5E62E7598}" dt="2022-09-16T18:17:00.700" v="6589" actId="20577"/>
          <ac:spMkLst>
            <pc:docMk/>
            <pc:sldMk cId="97343619" sldId="418"/>
            <ac:spMk id="25" creationId="{CD8308E4-BF9E-08AC-E92A-824C0CB5075F}"/>
          </ac:spMkLst>
        </pc:spChg>
        <pc:spChg chg="add mod">
          <ac:chgData name="Judson Santiago" userId="ebb108da2f256286" providerId="LiveId" clId="{64B6B07A-D981-4BF6-AF28-D7F5E62E7598}" dt="2022-09-16T18:17:13.509" v="6634" actId="1038"/>
          <ac:spMkLst>
            <pc:docMk/>
            <pc:sldMk cId="97343619" sldId="418"/>
            <ac:spMk id="26" creationId="{3528948A-88B0-CCE6-3BBF-951CC56D66B0}"/>
          </ac:spMkLst>
        </pc:spChg>
        <pc:spChg chg="mod">
          <ac:chgData name="Judson Santiago" userId="ebb108da2f256286" providerId="LiveId" clId="{64B6B07A-D981-4BF6-AF28-D7F5E62E7598}" dt="2022-09-16T18:21:30.725" v="6832" actId="1038"/>
          <ac:spMkLst>
            <pc:docMk/>
            <pc:sldMk cId="97343619" sldId="418"/>
            <ac:spMk id="28" creationId="{39794336-057B-9BB5-9C15-A61E5B6A4753}"/>
          </ac:spMkLst>
        </pc:spChg>
        <pc:spChg chg="mod">
          <ac:chgData name="Judson Santiago" userId="ebb108da2f256286" providerId="LiveId" clId="{64B6B07A-D981-4BF6-AF28-D7F5E62E7598}" dt="2022-09-16T18:21:30.725" v="6832" actId="1038"/>
          <ac:spMkLst>
            <pc:docMk/>
            <pc:sldMk cId="97343619" sldId="418"/>
            <ac:spMk id="36" creationId="{FA2FF24E-F07D-6527-B9F5-709143E7C02B}"/>
          </ac:spMkLst>
        </pc:spChg>
        <pc:graphicFrameChg chg="add mod ord modGraphic">
          <ac:chgData name="Judson Santiago" userId="ebb108da2f256286" providerId="LiveId" clId="{64B6B07A-D981-4BF6-AF28-D7F5E62E7598}" dt="2022-09-16T18:12:20.280" v="6241" actId="167"/>
          <ac:graphicFrameMkLst>
            <pc:docMk/>
            <pc:sldMk cId="97343619" sldId="418"/>
            <ac:graphicFrameMk id="4" creationId="{F1886996-30FE-1C53-DB58-15FAD3848770}"/>
          </ac:graphicFrameMkLst>
        </pc:graphicFrameChg>
        <pc:graphicFrameChg chg="del">
          <ac:chgData name="Judson Santiago" userId="ebb108da2f256286" providerId="LiveId" clId="{64B6B07A-D981-4BF6-AF28-D7F5E62E7598}" dt="2022-09-16T18:12:25.061" v="6242" actId="478"/>
          <ac:graphicFrameMkLst>
            <pc:docMk/>
            <pc:sldMk cId="97343619" sldId="418"/>
            <ac:graphicFrameMk id="5" creationId="{CEF2DABF-342E-00D6-07C4-71F75FE772A7}"/>
          </ac:graphicFrameMkLst>
        </pc:graphicFrameChg>
        <pc:cxnChg chg="add mod">
          <ac:chgData name="Judson Santiago" userId="ebb108da2f256286" providerId="LiveId" clId="{64B6B07A-D981-4BF6-AF28-D7F5E62E7598}" dt="2022-09-16T18:21:20.329" v="6808" actId="14100"/>
          <ac:cxnSpMkLst>
            <pc:docMk/>
            <pc:sldMk cId="97343619" sldId="418"/>
            <ac:cxnSpMk id="27" creationId="{557B9917-D2CD-74EA-918E-143A41E47BB1}"/>
          </ac:cxnSpMkLst>
        </pc:cxnChg>
        <pc:cxnChg chg="del mod">
          <ac:chgData name="Judson Santiago" userId="ebb108da2f256286" providerId="LiveId" clId="{64B6B07A-D981-4BF6-AF28-D7F5E62E7598}" dt="2022-09-16T18:14:47.984" v="6541" actId="21"/>
          <ac:cxnSpMkLst>
            <pc:docMk/>
            <pc:sldMk cId="97343619" sldId="418"/>
            <ac:cxnSpMk id="30" creationId="{CFE30E86-95A5-E1B6-13E6-2D9AA2DC4F7A}"/>
          </ac:cxnSpMkLst>
        </pc:cxnChg>
        <pc:cxnChg chg="del mod">
          <ac:chgData name="Judson Santiago" userId="ebb108da2f256286" providerId="LiveId" clId="{64B6B07A-D981-4BF6-AF28-D7F5E62E7598}" dt="2022-09-16T18:14:40.101" v="6540" actId="478"/>
          <ac:cxnSpMkLst>
            <pc:docMk/>
            <pc:sldMk cId="97343619" sldId="418"/>
            <ac:cxnSpMk id="31" creationId="{14E38A5E-0988-636C-FEB6-468B3B9F3A15}"/>
          </ac:cxnSpMkLst>
        </pc:cxnChg>
        <pc:cxnChg chg="add mod">
          <ac:chgData name="Judson Santiago" userId="ebb108da2f256286" providerId="LiveId" clId="{64B6B07A-D981-4BF6-AF28-D7F5E62E7598}" dt="2022-09-16T18:21:30.725" v="6832" actId="1038"/>
          <ac:cxnSpMkLst>
            <pc:docMk/>
            <pc:sldMk cId="97343619" sldId="418"/>
            <ac:cxnSpMk id="32" creationId="{D44FF16E-2DDC-2841-A323-5B5284DE2E6B}"/>
          </ac:cxnSpMkLst>
        </pc:cxnChg>
      </pc:sldChg>
      <pc:sldMasterChg chg="delSp mod">
        <pc:chgData name="Judson Santiago" userId="ebb108da2f256286" providerId="LiveId" clId="{64B6B07A-D981-4BF6-AF28-D7F5E62E7598}" dt="2022-09-16T02:07:31.481" v="4359" actId="478"/>
        <pc:sldMasterMkLst>
          <pc:docMk/>
          <pc:sldMasterMk cId="2203841173" sldId="2147483736"/>
        </pc:sldMasterMkLst>
        <pc:grpChg chg="del">
          <ac:chgData name="Judson Santiago" userId="ebb108da2f256286" providerId="LiveId" clId="{64B6B07A-D981-4BF6-AF28-D7F5E62E7598}" dt="2022-09-16T02:07:31.481" v="4359" actId="478"/>
          <ac:grpSpMkLst>
            <pc:docMk/>
            <pc:sldMasterMk cId="2203841173" sldId="2147483736"/>
            <ac:grpSpMk id="20" creationId="{11308F01-8E74-BBBF-ACC2-54E338FECDFA}"/>
          </ac:grpSpMkLst>
        </pc:grpChg>
      </pc:sldMasterChg>
    </pc:docChg>
  </pc:docChgLst>
  <pc:docChgLst>
    <pc:chgData name="Judson Santiago" userId="ebb108da2f256286" providerId="LiveId" clId="{7154B9F1-F7D1-2648-BB5B-BFCA69477FAF}"/>
    <pc:docChg chg="undo redo custSel addSld delSld modSld sldOrd">
      <pc:chgData name="Judson Santiago" userId="ebb108da2f256286" providerId="LiveId" clId="{7154B9F1-F7D1-2648-BB5B-BFCA69477FAF}" dt="2022-09-15T13:49:38.277" v="3982" actId="20577"/>
      <pc:docMkLst>
        <pc:docMk/>
      </pc:docMkLst>
      <pc:sldChg chg="del">
        <pc:chgData name="Judson Santiago" userId="ebb108da2f256286" providerId="LiveId" clId="{7154B9F1-F7D1-2648-BB5B-BFCA69477FAF}" dt="2022-09-14T17:30:36.939" v="734" actId="2696"/>
        <pc:sldMkLst>
          <pc:docMk/>
          <pc:sldMk cId="0" sldId="289"/>
        </pc:sldMkLst>
      </pc:sldChg>
      <pc:sldChg chg="modTransition">
        <pc:chgData name="Judson Santiago" userId="ebb108da2f256286" providerId="LiveId" clId="{7154B9F1-F7D1-2648-BB5B-BFCA69477FAF}" dt="2022-09-15T11:44:30.004" v="1805"/>
        <pc:sldMkLst>
          <pc:docMk/>
          <pc:sldMk cId="2749748510" sldId="329"/>
        </pc:sldMkLst>
      </pc:sldChg>
      <pc:sldChg chg="del">
        <pc:chgData name="Judson Santiago" userId="ebb108da2f256286" providerId="LiveId" clId="{7154B9F1-F7D1-2648-BB5B-BFCA69477FAF}" dt="2022-09-14T17:30:31.490" v="715" actId="2696"/>
        <pc:sldMkLst>
          <pc:docMk/>
          <pc:sldMk cId="3868093180" sldId="338"/>
        </pc:sldMkLst>
      </pc:sldChg>
      <pc:sldChg chg="modTransition">
        <pc:chgData name="Judson Santiago" userId="ebb108da2f256286" providerId="LiveId" clId="{7154B9F1-F7D1-2648-BB5B-BFCA69477FAF}" dt="2022-09-15T11:44:30.004" v="1805"/>
        <pc:sldMkLst>
          <pc:docMk/>
          <pc:sldMk cId="3828284894" sldId="347"/>
        </pc:sldMkLst>
      </pc:sldChg>
      <pc:sldChg chg="modTransition">
        <pc:chgData name="Judson Santiago" userId="ebb108da2f256286" providerId="LiveId" clId="{7154B9F1-F7D1-2648-BB5B-BFCA69477FAF}" dt="2022-09-15T11:44:30.004" v="1805"/>
        <pc:sldMkLst>
          <pc:docMk/>
          <pc:sldMk cId="3964041671" sldId="355"/>
        </pc:sldMkLst>
      </pc:sldChg>
      <pc:sldChg chg="modTransition">
        <pc:chgData name="Judson Santiago" userId="ebb108da2f256286" providerId="LiveId" clId="{7154B9F1-F7D1-2648-BB5B-BFCA69477FAF}" dt="2022-09-15T11:44:30.004" v="1805"/>
        <pc:sldMkLst>
          <pc:docMk/>
          <pc:sldMk cId="4039746507" sldId="356"/>
        </pc:sldMkLst>
      </pc:sldChg>
      <pc:sldChg chg="del">
        <pc:chgData name="Judson Santiago" userId="ebb108da2f256286" providerId="LiveId" clId="{7154B9F1-F7D1-2648-BB5B-BFCA69477FAF}" dt="2022-09-14T17:30:32.638" v="719" actId="2696"/>
        <pc:sldMkLst>
          <pc:docMk/>
          <pc:sldMk cId="1186666750" sldId="378"/>
        </pc:sldMkLst>
      </pc:sldChg>
      <pc:sldChg chg="del">
        <pc:chgData name="Judson Santiago" userId="ebb108da2f256286" providerId="LiveId" clId="{7154B9F1-F7D1-2648-BB5B-BFCA69477FAF}" dt="2022-09-14T17:30:31.838" v="716" actId="2696"/>
        <pc:sldMkLst>
          <pc:docMk/>
          <pc:sldMk cId="2774617281" sldId="379"/>
        </pc:sldMkLst>
      </pc:sldChg>
      <pc:sldChg chg="del">
        <pc:chgData name="Judson Santiago" userId="ebb108da2f256286" providerId="LiveId" clId="{7154B9F1-F7D1-2648-BB5B-BFCA69477FAF}" dt="2022-09-14T17:30:32.117" v="717" actId="2696"/>
        <pc:sldMkLst>
          <pc:docMk/>
          <pc:sldMk cId="686910975" sldId="380"/>
        </pc:sldMkLst>
      </pc:sldChg>
      <pc:sldChg chg="del">
        <pc:chgData name="Judson Santiago" userId="ebb108da2f256286" providerId="LiveId" clId="{7154B9F1-F7D1-2648-BB5B-BFCA69477FAF}" dt="2022-09-14T17:30:32.402" v="718" actId="2696"/>
        <pc:sldMkLst>
          <pc:docMk/>
          <pc:sldMk cId="3373359926" sldId="381"/>
        </pc:sldMkLst>
      </pc:sldChg>
      <pc:sldChg chg="addSp delSp modSp mod">
        <pc:chgData name="Judson Santiago" userId="ebb108da2f256286" providerId="LiveId" clId="{7154B9F1-F7D1-2648-BB5B-BFCA69477FAF}" dt="2022-09-15T12:32:39.925" v="2280" actId="478"/>
        <pc:sldMkLst>
          <pc:docMk/>
          <pc:sldMk cId="180821192" sldId="382"/>
        </pc:sldMkLst>
        <pc:spChg chg="mod">
          <ac:chgData name="Judson Santiago" userId="ebb108da2f256286" providerId="LiveId" clId="{7154B9F1-F7D1-2648-BB5B-BFCA69477FAF}" dt="2022-09-14T17:13:27.848" v="14" actId="20577"/>
          <ac:spMkLst>
            <pc:docMk/>
            <pc:sldMk cId="180821192" sldId="382"/>
            <ac:spMk id="2" creationId="{3B5BF734-7BAC-1120-37F8-AF930295F32F}"/>
          </ac:spMkLst>
        </pc:spChg>
        <pc:spChg chg="mod">
          <ac:chgData name="Judson Santiago" userId="ebb108da2f256286" providerId="LiveId" clId="{7154B9F1-F7D1-2648-BB5B-BFCA69477FAF}" dt="2022-09-14T17:31:19.419" v="758" actId="1076"/>
          <ac:spMkLst>
            <pc:docMk/>
            <pc:sldMk cId="180821192" sldId="382"/>
            <ac:spMk id="3" creationId="{DFA741B4-09AA-9E57-A89B-71EFC50BA634}"/>
          </ac:spMkLst>
        </pc:spChg>
        <pc:spChg chg="add del mod">
          <ac:chgData name="Judson Santiago" userId="ebb108da2f256286" providerId="LiveId" clId="{7154B9F1-F7D1-2648-BB5B-BFCA69477FAF}" dt="2022-09-15T12:32:39.925" v="2280" actId="478"/>
          <ac:spMkLst>
            <pc:docMk/>
            <pc:sldMk cId="180821192" sldId="382"/>
            <ac:spMk id="4" creationId="{E76348C6-F972-8F34-DE72-78617D423F0C}"/>
          </ac:spMkLst>
        </pc:spChg>
        <pc:spChg chg="del">
          <ac:chgData name="Judson Santiago" userId="ebb108da2f256286" providerId="LiveId" clId="{7154B9F1-F7D1-2648-BB5B-BFCA69477FAF}" dt="2022-09-14T18:00:29.474" v="1089" actId="21"/>
          <ac:spMkLst>
            <pc:docMk/>
            <pc:sldMk cId="180821192" sldId="382"/>
            <ac:spMk id="41" creationId="{3AA6462E-D93A-BA88-6677-CEC8765A3E40}"/>
          </ac:spMkLst>
        </pc:spChg>
        <pc:grpChg chg="del">
          <ac:chgData name="Judson Santiago" userId="ebb108da2f256286" providerId="LiveId" clId="{7154B9F1-F7D1-2648-BB5B-BFCA69477FAF}" dt="2022-09-14T18:00:29.474" v="1089" actId="21"/>
          <ac:grpSpMkLst>
            <pc:docMk/>
            <pc:sldMk cId="180821192" sldId="382"/>
            <ac:grpSpMk id="23" creationId="{E6C392B0-640A-FBFE-50C7-7FA768B55A3C}"/>
          </ac:grpSpMkLst>
        </pc:grpChg>
      </pc:sldChg>
      <pc:sldChg chg="del">
        <pc:chgData name="Judson Santiago" userId="ebb108da2f256286" providerId="LiveId" clId="{7154B9F1-F7D1-2648-BB5B-BFCA69477FAF}" dt="2022-09-14T17:30:32.865" v="720" actId="2696"/>
        <pc:sldMkLst>
          <pc:docMk/>
          <pc:sldMk cId="3770743423" sldId="383"/>
        </pc:sldMkLst>
      </pc:sldChg>
      <pc:sldChg chg="del">
        <pc:chgData name="Judson Santiago" userId="ebb108da2f256286" providerId="LiveId" clId="{7154B9F1-F7D1-2648-BB5B-BFCA69477FAF}" dt="2022-09-14T17:30:33.331" v="722" actId="2696"/>
        <pc:sldMkLst>
          <pc:docMk/>
          <pc:sldMk cId="3366199609" sldId="384"/>
        </pc:sldMkLst>
      </pc:sldChg>
      <pc:sldChg chg="del">
        <pc:chgData name="Judson Santiago" userId="ebb108da2f256286" providerId="LiveId" clId="{7154B9F1-F7D1-2648-BB5B-BFCA69477FAF}" dt="2022-09-14T17:30:33.097" v="721" actId="2696"/>
        <pc:sldMkLst>
          <pc:docMk/>
          <pc:sldMk cId="281871207" sldId="385"/>
        </pc:sldMkLst>
      </pc:sldChg>
      <pc:sldChg chg="del">
        <pc:chgData name="Judson Santiago" userId="ebb108da2f256286" providerId="LiveId" clId="{7154B9F1-F7D1-2648-BB5B-BFCA69477FAF}" dt="2022-09-14T17:30:33.579" v="723" actId="2696"/>
        <pc:sldMkLst>
          <pc:docMk/>
          <pc:sldMk cId="3724555263" sldId="386"/>
        </pc:sldMkLst>
      </pc:sldChg>
      <pc:sldChg chg="del">
        <pc:chgData name="Judson Santiago" userId="ebb108da2f256286" providerId="LiveId" clId="{7154B9F1-F7D1-2648-BB5B-BFCA69477FAF}" dt="2022-09-14T17:30:33.804" v="724" actId="2696"/>
        <pc:sldMkLst>
          <pc:docMk/>
          <pc:sldMk cId="1823757720" sldId="387"/>
        </pc:sldMkLst>
      </pc:sldChg>
      <pc:sldChg chg="del">
        <pc:chgData name="Judson Santiago" userId="ebb108da2f256286" providerId="LiveId" clId="{7154B9F1-F7D1-2648-BB5B-BFCA69477FAF}" dt="2022-09-14T17:30:34.038" v="725" actId="2696"/>
        <pc:sldMkLst>
          <pc:docMk/>
          <pc:sldMk cId="3147446277" sldId="388"/>
        </pc:sldMkLst>
      </pc:sldChg>
      <pc:sldChg chg="del">
        <pc:chgData name="Judson Santiago" userId="ebb108da2f256286" providerId="LiveId" clId="{7154B9F1-F7D1-2648-BB5B-BFCA69477FAF}" dt="2022-09-14T17:30:34.253" v="726" actId="2696"/>
        <pc:sldMkLst>
          <pc:docMk/>
          <pc:sldMk cId="4090593200" sldId="389"/>
        </pc:sldMkLst>
      </pc:sldChg>
      <pc:sldChg chg="del">
        <pc:chgData name="Judson Santiago" userId="ebb108da2f256286" providerId="LiveId" clId="{7154B9F1-F7D1-2648-BB5B-BFCA69477FAF}" dt="2022-09-14T17:30:34.983" v="727" actId="2696"/>
        <pc:sldMkLst>
          <pc:docMk/>
          <pc:sldMk cId="250585715" sldId="390"/>
        </pc:sldMkLst>
      </pc:sldChg>
      <pc:sldChg chg="del">
        <pc:chgData name="Judson Santiago" userId="ebb108da2f256286" providerId="LiveId" clId="{7154B9F1-F7D1-2648-BB5B-BFCA69477FAF}" dt="2022-09-14T17:30:35.370" v="729" actId="2696"/>
        <pc:sldMkLst>
          <pc:docMk/>
          <pc:sldMk cId="3931895594" sldId="391"/>
        </pc:sldMkLst>
      </pc:sldChg>
      <pc:sldChg chg="del">
        <pc:chgData name="Judson Santiago" userId="ebb108da2f256286" providerId="LiveId" clId="{7154B9F1-F7D1-2648-BB5B-BFCA69477FAF}" dt="2022-09-14T17:30:35.176" v="728" actId="2696"/>
        <pc:sldMkLst>
          <pc:docMk/>
          <pc:sldMk cId="1946921596" sldId="392"/>
        </pc:sldMkLst>
      </pc:sldChg>
      <pc:sldChg chg="del">
        <pc:chgData name="Judson Santiago" userId="ebb108da2f256286" providerId="LiveId" clId="{7154B9F1-F7D1-2648-BB5B-BFCA69477FAF}" dt="2022-09-14T17:30:35.604" v="730" actId="2696"/>
        <pc:sldMkLst>
          <pc:docMk/>
          <pc:sldMk cId="3024578915" sldId="393"/>
        </pc:sldMkLst>
      </pc:sldChg>
      <pc:sldChg chg="del">
        <pc:chgData name="Judson Santiago" userId="ebb108da2f256286" providerId="LiveId" clId="{7154B9F1-F7D1-2648-BB5B-BFCA69477FAF}" dt="2022-09-14T17:30:35.813" v="731" actId="2696"/>
        <pc:sldMkLst>
          <pc:docMk/>
          <pc:sldMk cId="333857849" sldId="394"/>
        </pc:sldMkLst>
      </pc:sldChg>
      <pc:sldChg chg="del">
        <pc:chgData name="Judson Santiago" userId="ebb108da2f256286" providerId="LiveId" clId="{7154B9F1-F7D1-2648-BB5B-BFCA69477FAF}" dt="2022-09-14T17:30:36.036" v="732" actId="2696"/>
        <pc:sldMkLst>
          <pc:docMk/>
          <pc:sldMk cId="916990900" sldId="395"/>
        </pc:sldMkLst>
      </pc:sldChg>
      <pc:sldChg chg="del">
        <pc:chgData name="Judson Santiago" userId="ebb108da2f256286" providerId="LiveId" clId="{7154B9F1-F7D1-2648-BB5B-BFCA69477FAF}" dt="2022-09-14T17:30:36.725" v="733" actId="2696"/>
        <pc:sldMkLst>
          <pc:docMk/>
          <pc:sldMk cId="3602765859" sldId="396"/>
        </pc:sldMkLst>
      </pc:sldChg>
      <pc:sldChg chg="delSp modSp add del mod">
        <pc:chgData name="Judson Santiago" userId="ebb108da2f256286" providerId="LiveId" clId="{7154B9F1-F7D1-2648-BB5B-BFCA69477FAF}" dt="2022-09-14T17:30:46.623" v="738" actId="478"/>
        <pc:sldMkLst>
          <pc:docMk/>
          <pc:sldMk cId="864497752" sldId="397"/>
        </pc:sldMkLst>
        <pc:spChg chg="mod">
          <ac:chgData name="Judson Santiago" userId="ebb108da2f256286" providerId="LiveId" clId="{7154B9F1-F7D1-2648-BB5B-BFCA69477FAF}" dt="2022-09-14T17:30:43.584" v="737" actId="20577"/>
          <ac:spMkLst>
            <pc:docMk/>
            <pc:sldMk cId="864497752" sldId="397"/>
            <ac:spMk id="3" creationId="{00000000-0000-0000-0000-000000000000}"/>
          </ac:spMkLst>
        </pc:spChg>
        <pc:spChg chg="del">
          <ac:chgData name="Judson Santiago" userId="ebb108da2f256286" providerId="LiveId" clId="{7154B9F1-F7D1-2648-BB5B-BFCA69477FAF}" dt="2022-09-14T17:30:46.623" v="738" actId="478"/>
          <ac:spMkLst>
            <pc:docMk/>
            <pc:sldMk cId="864497752" sldId="397"/>
            <ac:spMk id="5" creationId="{C1442019-A854-D577-C58F-22FD44443C00}"/>
          </ac:spMkLst>
        </pc:spChg>
        <pc:spChg chg="del">
          <ac:chgData name="Judson Santiago" userId="ebb108da2f256286" providerId="LiveId" clId="{7154B9F1-F7D1-2648-BB5B-BFCA69477FAF}" dt="2022-09-14T17:30:46.623" v="738" actId="478"/>
          <ac:spMkLst>
            <pc:docMk/>
            <pc:sldMk cId="864497752" sldId="397"/>
            <ac:spMk id="6" creationId="{29F4F5D2-0E18-8CAE-EA64-4BD96945EA40}"/>
          </ac:spMkLst>
        </pc:spChg>
        <pc:cxnChg chg="del">
          <ac:chgData name="Judson Santiago" userId="ebb108da2f256286" providerId="LiveId" clId="{7154B9F1-F7D1-2648-BB5B-BFCA69477FAF}" dt="2022-09-14T17:30:46.623" v="738" actId="478"/>
          <ac:cxnSpMkLst>
            <pc:docMk/>
            <pc:sldMk cId="864497752" sldId="397"/>
            <ac:cxnSpMk id="7" creationId="{AAF26644-1111-D36D-C603-ED464AFF6E90}"/>
          </ac:cxnSpMkLst>
        </pc:cxnChg>
      </pc:sldChg>
      <pc:sldChg chg="addSp delSp modSp mod">
        <pc:chgData name="Judson Santiago" userId="ebb108da2f256286" providerId="LiveId" clId="{7154B9F1-F7D1-2648-BB5B-BFCA69477FAF}" dt="2022-09-15T12:38:38.301" v="2405" actId="20577"/>
        <pc:sldMkLst>
          <pc:docMk/>
          <pc:sldMk cId="2602123028" sldId="400"/>
        </pc:sldMkLst>
        <pc:spChg chg="mod">
          <ac:chgData name="Judson Santiago" userId="ebb108da2f256286" providerId="LiveId" clId="{7154B9F1-F7D1-2648-BB5B-BFCA69477FAF}" dt="2022-09-14T17:17:38.378" v="225" actId="20577"/>
          <ac:spMkLst>
            <pc:docMk/>
            <pc:sldMk cId="2602123028" sldId="400"/>
            <ac:spMk id="2" creationId="{130AC765-71AB-189B-21D5-CD94A6DA422C}"/>
          </ac:spMkLst>
        </pc:spChg>
        <pc:spChg chg="mod">
          <ac:chgData name="Judson Santiago" userId="ebb108da2f256286" providerId="LiveId" clId="{7154B9F1-F7D1-2648-BB5B-BFCA69477FAF}" dt="2022-09-15T12:38:38.301" v="2405" actId="20577"/>
          <ac:spMkLst>
            <pc:docMk/>
            <pc:sldMk cId="2602123028" sldId="400"/>
            <ac:spMk id="3" creationId="{A4365C81-1FA2-30A7-6B90-B272797C6CDB}"/>
          </ac:spMkLst>
        </pc:spChg>
        <pc:spChg chg="add del mod">
          <ac:chgData name="Judson Santiago" userId="ebb108da2f256286" providerId="LiveId" clId="{7154B9F1-F7D1-2648-BB5B-BFCA69477FAF}" dt="2022-09-14T17:23:54.185" v="549" actId="478"/>
          <ac:spMkLst>
            <pc:docMk/>
            <pc:sldMk cId="2602123028" sldId="400"/>
            <ac:spMk id="4" creationId="{AE42FF68-DEF7-A901-8572-919B6B6BE646}"/>
          </ac:spMkLst>
        </pc:spChg>
        <pc:spChg chg="add mod">
          <ac:chgData name="Judson Santiago" userId="ebb108da2f256286" providerId="LiveId" clId="{7154B9F1-F7D1-2648-BB5B-BFCA69477FAF}" dt="2022-09-15T11:48:19.547" v="1815" actId="20577"/>
          <ac:spMkLst>
            <pc:docMk/>
            <pc:sldMk cId="2602123028" sldId="400"/>
            <ac:spMk id="5" creationId="{2D936035-D73F-882F-F443-A1013EFB2BC3}"/>
          </ac:spMkLst>
        </pc:spChg>
        <pc:spChg chg="add mod">
          <ac:chgData name="Judson Santiago" userId="ebb108da2f256286" providerId="LiveId" clId="{7154B9F1-F7D1-2648-BB5B-BFCA69477FAF}" dt="2022-09-14T18:23:53.007" v="1757" actId="20577"/>
          <ac:spMkLst>
            <pc:docMk/>
            <pc:sldMk cId="2602123028" sldId="400"/>
            <ac:spMk id="6" creationId="{5897D93B-3755-42B7-66D6-5AE126305943}"/>
          </ac:spMkLst>
        </pc:spChg>
        <pc:spChg chg="add del mod">
          <ac:chgData name="Judson Santiago" userId="ebb108da2f256286" providerId="LiveId" clId="{7154B9F1-F7D1-2648-BB5B-BFCA69477FAF}" dt="2022-09-14T17:50:09.691" v="921" actId="478"/>
          <ac:spMkLst>
            <pc:docMk/>
            <pc:sldMk cId="2602123028" sldId="400"/>
            <ac:spMk id="7" creationId="{58850C62-B971-A286-5A2B-BDD65FA9832E}"/>
          </ac:spMkLst>
        </pc:spChg>
        <pc:cxnChg chg="add mod">
          <ac:chgData name="Judson Santiago" userId="ebb108da2f256286" providerId="LiveId" clId="{7154B9F1-F7D1-2648-BB5B-BFCA69477FAF}" dt="2022-09-14T18:24:00.903" v="1758" actId="1076"/>
          <ac:cxnSpMkLst>
            <pc:docMk/>
            <pc:sldMk cId="2602123028" sldId="400"/>
            <ac:cxnSpMk id="8" creationId="{86318BC5-B517-A7E0-733D-D50DA57C57EB}"/>
          </ac:cxnSpMkLst>
        </pc:cxnChg>
      </pc:sldChg>
      <pc:sldChg chg="addSp delSp modSp new mod ord modNotesTx">
        <pc:chgData name="Judson Santiago" userId="ebb108da2f256286" providerId="LiveId" clId="{7154B9F1-F7D1-2648-BB5B-BFCA69477FAF}" dt="2022-09-15T12:25:06.165" v="2114" actId="1076"/>
        <pc:sldMkLst>
          <pc:docMk/>
          <pc:sldMk cId="1214505320" sldId="401"/>
        </pc:sldMkLst>
        <pc:spChg chg="mod">
          <ac:chgData name="Judson Santiago" userId="ebb108da2f256286" providerId="LiveId" clId="{7154B9F1-F7D1-2648-BB5B-BFCA69477FAF}" dt="2022-09-14T17:59:39.959" v="1088" actId="20577"/>
          <ac:spMkLst>
            <pc:docMk/>
            <pc:sldMk cId="1214505320" sldId="401"/>
            <ac:spMk id="2" creationId="{7922BBF0-C0BD-7A1B-5CDB-AA59344B7F0E}"/>
          </ac:spMkLst>
        </pc:spChg>
        <pc:spChg chg="mod">
          <ac:chgData name="Judson Santiago" userId="ebb108da2f256286" providerId="LiveId" clId="{7154B9F1-F7D1-2648-BB5B-BFCA69477FAF}" dt="2022-09-14T18:13:39.406" v="1482" actId="20577"/>
          <ac:spMkLst>
            <pc:docMk/>
            <pc:sldMk cId="1214505320" sldId="401"/>
            <ac:spMk id="3" creationId="{9F1B33BE-A3CA-1A5C-546F-35C577ED61D0}"/>
          </ac:spMkLst>
        </pc:spChg>
        <pc:spChg chg="mod">
          <ac:chgData name="Judson Santiago" userId="ebb108da2f256286" providerId="LiveId" clId="{7154B9F1-F7D1-2648-BB5B-BFCA69477FAF}" dt="2022-09-14T18:00:43.559" v="1090"/>
          <ac:spMkLst>
            <pc:docMk/>
            <pc:sldMk cId="1214505320" sldId="401"/>
            <ac:spMk id="5" creationId="{11743362-2001-0B94-1179-356321FB292C}"/>
          </ac:spMkLst>
        </pc:spChg>
        <pc:spChg chg="mod">
          <ac:chgData name="Judson Santiago" userId="ebb108da2f256286" providerId="LiveId" clId="{7154B9F1-F7D1-2648-BB5B-BFCA69477FAF}" dt="2022-09-14T18:00:43.559" v="1090"/>
          <ac:spMkLst>
            <pc:docMk/>
            <pc:sldMk cId="1214505320" sldId="401"/>
            <ac:spMk id="6" creationId="{6A1F655A-F08A-29F1-D5BE-CE962BD6EA4E}"/>
          </ac:spMkLst>
        </pc:spChg>
        <pc:spChg chg="mod">
          <ac:chgData name="Judson Santiago" userId="ebb108da2f256286" providerId="LiveId" clId="{7154B9F1-F7D1-2648-BB5B-BFCA69477FAF}" dt="2022-09-14T18:00:43.559" v="1090"/>
          <ac:spMkLst>
            <pc:docMk/>
            <pc:sldMk cId="1214505320" sldId="401"/>
            <ac:spMk id="7" creationId="{E44A00F6-1384-1D08-FEB5-B44FAC98609D}"/>
          </ac:spMkLst>
        </pc:spChg>
        <pc:spChg chg="mod">
          <ac:chgData name="Judson Santiago" userId="ebb108da2f256286" providerId="LiveId" clId="{7154B9F1-F7D1-2648-BB5B-BFCA69477FAF}" dt="2022-09-14T18:00:43.559" v="1090"/>
          <ac:spMkLst>
            <pc:docMk/>
            <pc:sldMk cId="1214505320" sldId="401"/>
            <ac:spMk id="8" creationId="{1F21F5EC-BC7B-7094-1E5E-113AFFA5A780}"/>
          </ac:spMkLst>
        </pc:spChg>
        <pc:spChg chg="mod">
          <ac:chgData name="Judson Santiago" userId="ebb108da2f256286" providerId="LiveId" clId="{7154B9F1-F7D1-2648-BB5B-BFCA69477FAF}" dt="2022-09-14T18:00:43.559" v="1090"/>
          <ac:spMkLst>
            <pc:docMk/>
            <pc:sldMk cId="1214505320" sldId="401"/>
            <ac:spMk id="9" creationId="{4CAA383E-7BEB-F57C-8D52-A175F7F6BD1E}"/>
          </ac:spMkLst>
        </pc:spChg>
        <pc:spChg chg="mod">
          <ac:chgData name="Judson Santiago" userId="ebb108da2f256286" providerId="LiveId" clId="{7154B9F1-F7D1-2648-BB5B-BFCA69477FAF}" dt="2022-09-14T18:00:43.559" v="1090"/>
          <ac:spMkLst>
            <pc:docMk/>
            <pc:sldMk cId="1214505320" sldId="401"/>
            <ac:spMk id="10" creationId="{B1924319-1D0C-01EA-902C-D471D1532046}"/>
          </ac:spMkLst>
        </pc:spChg>
        <pc:spChg chg="mod">
          <ac:chgData name="Judson Santiago" userId="ebb108da2f256286" providerId="LiveId" clId="{7154B9F1-F7D1-2648-BB5B-BFCA69477FAF}" dt="2022-09-14T18:00:43.559" v="1090"/>
          <ac:spMkLst>
            <pc:docMk/>
            <pc:sldMk cId="1214505320" sldId="401"/>
            <ac:spMk id="11" creationId="{382E1EAD-8D33-06F2-F898-F02FF41E04AA}"/>
          </ac:spMkLst>
        </pc:spChg>
        <pc:spChg chg="mod">
          <ac:chgData name="Judson Santiago" userId="ebb108da2f256286" providerId="LiveId" clId="{7154B9F1-F7D1-2648-BB5B-BFCA69477FAF}" dt="2022-09-14T18:00:43.559" v="1090"/>
          <ac:spMkLst>
            <pc:docMk/>
            <pc:sldMk cId="1214505320" sldId="401"/>
            <ac:spMk id="12" creationId="{81E90776-2653-31DE-0033-ED43A8EB354D}"/>
          </ac:spMkLst>
        </pc:spChg>
        <pc:spChg chg="mod">
          <ac:chgData name="Judson Santiago" userId="ebb108da2f256286" providerId="LiveId" clId="{7154B9F1-F7D1-2648-BB5B-BFCA69477FAF}" dt="2022-09-14T18:00:43.559" v="1090"/>
          <ac:spMkLst>
            <pc:docMk/>
            <pc:sldMk cId="1214505320" sldId="401"/>
            <ac:spMk id="13" creationId="{8EDBF91E-794F-E818-D7A1-4B86B7C6BB7E}"/>
          </ac:spMkLst>
        </pc:spChg>
        <pc:spChg chg="mod">
          <ac:chgData name="Judson Santiago" userId="ebb108da2f256286" providerId="LiveId" clId="{7154B9F1-F7D1-2648-BB5B-BFCA69477FAF}" dt="2022-09-14T18:00:43.559" v="1090"/>
          <ac:spMkLst>
            <pc:docMk/>
            <pc:sldMk cId="1214505320" sldId="401"/>
            <ac:spMk id="14" creationId="{AF9CB57E-3F63-C1AD-0B2F-243391421AE8}"/>
          </ac:spMkLst>
        </pc:spChg>
        <pc:spChg chg="mod">
          <ac:chgData name="Judson Santiago" userId="ebb108da2f256286" providerId="LiveId" clId="{7154B9F1-F7D1-2648-BB5B-BFCA69477FAF}" dt="2022-09-14T18:00:43.559" v="1090"/>
          <ac:spMkLst>
            <pc:docMk/>
            <pc:sldMk cId="1214505320" sldId="401"/>
            <ac:spMk id="15" creationId="{659494C5-B15A-5982-168E-68DB99E1D47B}"/>
          </ac:spMkLst>
        </pc:spChg>
        <pc:spChg chg="mod">
          <ac:chgData name="Judson Santiago" userId="ebb108da2f256286" providerId="LiveId" clId="{7154B9F1-F7D1-2648-BB5B-BFCA69477FAF}" dt="2022-09-14T18:00:43.559" v="1090"/>
          <ac:spMkLst>
            <pc:docMk/>
            <pc:sldMk cId="1214505320" sldId="401"/>
            <ac:spMk id="16" creationId="{AD99A2FC-9063-282D-9DFA-232010F23CB9}"/>
          </ac:spMkLst>
        </pc:spChg>
        <pc:spChg chg="mod">
          <ac:chgData name="Judson Santiago" userId="ebb108da2f256286" providerId="LiveId" clId="{7154B9F1-F7D1-2648-BB5B-BFCA69477FAF}" dt="2022-09-14T18:00:43.559" v="1090"/>
          <ac:spMkLst>
            <pc:docMk/>
            <pc:sldMk cId="1214505320" sldId="401"/>
            <ac:spMk id="17" creationId="{580138CF-F45C-0883-FF7A-0F67C5110C9D}"/>
          </ac:spMkLst>
        </pc:spChg>
        <pc:spChg chg="mod">
          <ac:chgData name="Judson Santiago" userId="ebb108da2f256286" providerId="LiveId" clId="{7154B9F1-F7D1-2648-BB5B-BFCA69477FAF}" dt="2022-09-14T18:00:43.559" v="1090"/>
          <ac:spMkLst>
            <pc:docMk/>
            <pc:sldMk cId="1214505320" sldId="401"/>
            <ac:spMk id="18" creationId="{8486616C-C1E0-AC93-4991-77EE8E42255E}"/>
          </ac:spMkLst>
        </pc:spChg>
        <pc:spChg chg="mod">
          <ac:chgData name="Judson Santiago" userId="ebb108da2f256286" providerId="LiveId" clId="{7154B9F1-F7D1-2648-BB5B-BFCA69477FAF}" dt="2022-09-14T18:00:43.559" v="1090"/>
          <ac:spMkLst>
            <pc:docMk/>
            <pc:sldMk cId="1214505320" sldId="401"/>
            <ac:spMk id="19" creationId="{87C10628-6D12-D5DA-D593-9C50C23C72AC}"/>
          </ac:spMkLst>
        </pc:spChg>
        <pc:spChg chg="mod">
          <ac:chgData name="Judson Santiago" userId="ebb108da2f256286" providerId="LiveId" clId="{7154B9F1-F7D1-2648-BB5B-BFCA69477FAF}" dt="2022-09-14T18:00:43.559" v="1090"/>
          <ac:spMkLst>
            <pc:docMk/>
            <pc:sldMk cId="1214505320" sldId="401"/>
            <ac:spMk id="20" creationId="{CB797966-EEA9-D4F9-7A67-C7C34D5C9A11}"/>
          </ac:spMkLst>
        </pc:spChg>
        <pc:spChg chg="add mod">
          <ac:chgData name="Judson Santiago" userId="ebb108da2f256286" providerId="LiveId" clId="{7154B9F1-F7D1-2648-BB5B-BFCA69477FAF}" dt="2022-09-14T18:18:56.523" v="1546" actId="14100"/>
          <ac:spMkLst>
            <pc:docMk/>
            <pc:sldMk cId="1214505320" sldId="401"/>
            <ac:spMk id="21" creationId="{238B19E1-ADF9-E5B5-2AD7-54174D4E03FB}"/>
          </ac:spMkLst>
        </pc:spChg>
        <pc:spChg chg="add del mod">
          <ac:chgData name="Judson Santiago" userId="ebb108da2f256286" providerId="LiveId" clId="{7154B9F1-F7D1-2648-BB5B-BFCA69477FAF}" dt="2022-09-14T18:10:29.397" v="1350" actId="478"/>
          <ac:spMkLst>
            <pc:docMk/>
            <pc:sldMk cId="1214505320" sldId="401"/>
            <ac:spMk id="22" creationId="{62036073-89F3-D569-E004-6431CD351752}"/>
          </ac:spMkLst>
        </pc:spChg>
        <pc:spChg chg="add mod">
          <ac:chgData name="Judson Santiago" userId="ebb108da2f256286" providerId="LiveId" clId="{7154B9F1-F7D1-2648-BB5B-BFCA69477FAF}" dt="2022-09-14T18:19:36.718" v="1552" actId="12789"/>
          <ac:spMkLst>
            <pc:docMk/>
            <pc:sldMk cId="1214505320" sldId="401"/>
            <ac:spMk id="23" creationId="{7F9A4882-123F-589C-63B6-AC123E7E316E}"/>
          </ac:spMkLst>
        </pc:spChg>
        <pc:spChg chg="add del mod">
          <ac:chgData name="Judson Santiago" userId="ebb108da2f256286" providerId="LiveId" clId="{7154B9F1-F7D1-2648-BB5B-BFCA69477FAF}" dt="2022-09-14T18:18:23.346" v="1542" actId="478"/>
          <ac:spMkLst>
            <pc:docMk/>
            <pc:sldMk cId="1214505320" sldId="401"/>
            <ac:spMk id="24" creationId="{436CA756-8A6A-07E5-8797-EBD0F9EEF2FB}"/>
          </ac:spMkLst>
        </pc:spChg>
        <pc:spChg chg="add mod">
          <ac:chgData name="Judson Santiago" userId="ebb108da2f256286" providerId="LiveId" clId="{7154B9F1-F7D1-2648-BB5B-BFCA69477FAF}" dt="2022-09-14T18:19:36.718" v="1552" actId="12789"/>
          <ac:spMkLst>
            <pc:docMk/>
            <pc:sldMk cId="1214505320" sldId="401"/>
            <ac:spMk id="25" creationId="{49BFB0DA-661B-4D0E-E35E-7A2D83B14E16}"/>
          </ac:spMkLst>
        </pc:spChg>
        <pc:grpChg chg="add del mod">
          <ac:chgData name="Judson Santiago" userId="ebb108da2f256286" providerId="LiveId" clId="{7154B9F1-F7D1-2648-BB5B-BFCA69477FAF}" dt="2022-09-14T18:16:06.299" v="1529" actId="478"/>
          <ac:grpSpMkLst>
            <pc:docMk/>
            <pc:sldMk cId="1214505320" sldId="401"/>
            <ac:grpSpMk id="4" creationId="{B544CF5C-B970-981B-C56D-CBF31A595960}"/>
          </ac:grpSpMkLst>
        </pc:grpChg>
        <pc:grpChg chg="add mod">
          <ac:chgData name="Judson Santiago" userId="ebb108da2f256286" providerId="LiveId" clId="{7154B9F1-F7D1-2648-BB5B-BFCA69477FAF}" dt="2022-09-15T12:25:06.165" v="2114" actId="1076"/>
          <ac:grpSpMkLst>
            <pc:docMk/>
            <pc:sldMk cId="1214505320" sldId="401"/>
            <ac:grpSpMk id="26" creationId="{D45DDA40-B03B-476D-EE13-EC8D62BC34F7}"/>
          </ac:grpSpMkLst>
        </pc:grpChg>
      </pc:sldChg>
      <pc:sldChg chg="addSp delSp modSp new mod">
        <pc:chgData name="Judson Santiago" userId="ebb108da2f256286" providerId="LiveId" clId="{7154B9F1-F7D1-2648-BB5B-BFCA69477FAF}" dt="2022-09-15T12:20:16.874" v="2112" actId="207"/>
        <pc:sldMkLst>
          <pc:docMk/>
          <pc:sldMk cId="3888567363" sldId="402"/>
        </pc:sldMkLst>
        <pc:spChg chg="mod">
          <ac:chgData name="Judson Santiago" userId="ebb108da2f256286" providerId="LiveId" clId="{7154B9F1-F7D1-2648-BB5B-BFCA69477FAF}" dt="2022-09-14T18:20:55.959" v="1662" actId="20577"/>
          <ac:spMkLst>
            <pc:docMk/>
            <pc:sldMk cId="3888567363" sldId="402"/>
            <ac:spMk id="2" creationId="{555A149F-9625-BBF0-61CC-B3544DF53491}"/>
          </ac:spMkLst>
        </pc:spChg>
        <pc:spChg chg="mod">
          <ac:chgData name="Judson Santiago" userId="ebb108da2f256286" providerId="LiveId" clId="{7154B9F1-F7D1-2648-BB5B-BFCA69477FAF}" dt="2022-09-15T11:52:25.834" v="1917" actId="207"/>
          <ac:spMkLst>
            <pc:docMk/>
            <pc:sldMk cId="3888567363" sldId="402"/>
            <ac:spMk id="3" creationId="{9D6CDBE9-85C7-8CC7-0E30-28BD7B3C7E26}"/>
          </ac:spMkLst>
        </pc:spChg>
        <pc:spChg chg="add del mod">
          <ac:chgData name="Judson Santiago" userId="ebb108da2f256286" providerId="LiveId" clId="{7154B9F1-F7D1-2648-BB5B-BFCA69477FAF}" dt="2022-09-15T11:46:53.451" v="1809" actId="478"/>
          <ac:spMkLst>
            <pc:docMk/>
            <pc:sldMk cId="3888567363" sldId="402"/>
            <ac:spMk id="4" creationId="{27C604EE-E2E5-7F09-924D-1B79777F2C60}"/>
          </ac:spMkLst>
        </pc:spChg>
        <pc:spChg chg="add mod">
          <ac:chgData name="Judson Santiago" userId="ebb108da2f256286" providerId="LiveId" clId="{7154B9F1-F7D1-2648-BB5B-BFCA69477FAF}" dt="2022-09-15T11:49:40.706" v="1831" actId="14100"/>
          <ac:spMkLst>
            <pc:docMk/>
            <pc:sldMk cId="3888567363" sldId="402"/>
            <ac:spMk id="5" creationId="{4E8D781E-0148-4D70-D363-D74103B9E941}"/>
          </ac:spMkLst>
        </pc:spChg>
        <pc:spChg chg="add mod">
          <ac:chgData name="Judson Santiago" userId="ebb108da2f256286" providerId="LiveId" clId="{7154B9F1-F7D1-2648-BB5B-BFCA69477FAF}" dt="2022-09-15T12:19:59.538" v="2111" actId="20577"/>
          <ac:spMkLst>
            <pc:docMk/>
            <pc:sldMk cId="3888567363" sldId="402"/>
            <ac:spMk id="8" creationId="{48321E0B-2883-C1E2-91E5-334F4378879D}"/>
          </ac:spMkLst>
        </pc:spChg>
        <pc:spChg chg="mod">
          <ac:chgData name="Judson Santiago" userId="ebb108da2f256286" providerId="LiveId" clId="{7154B9F1-F7D1-2648-BB5B-BFCA69477FAF}" dt="2022-09-15T11:50:57.707" v="1839"/>
          <ac:spMkLst>
            <pc:docMk/>
            <pc:sldMk cId="3888567363" sldId="402"/>
            <ac:spMk id="10" creationId="{221C230C-B529-E453-E7EA-1DD802C2D1E8}"/>
          </ac:spMkLst>
        </pc:spChg>
        <pc:spChg chg="mod">
          <ac:chgData name="Judson Santiago" userId="ebb108da2f256286" providerId="LiveId" clId="{7154B9F1-F7D1-2648-BB5B-BFCA69477FAF}" dt="2022-09-15T12:20:16.874" v="2112" actId="207"/>
          <ac:spMkLst>
            <pc:docMk/>
            <pc:sldMk cId="3888567363" sldId="402"/>
            <ac:spMk id="11" creationId="{8FDC52DC-8F32-9FB2-02A6-98FE1912746F}"/>
          </ac:spMkLst>
        </pc:spChg>
        <pc:grpChg chg="add mod">
          <ac:chgData name="Judson Santiago" userId="ebb108da2f256286" providerId="LiveId" clId="{7154B9F1-F7D1-2648-BB5B-BFCA69477FAF}" dt="2022-09-15T11:58:11.634" v="2110" actId="1076"/>
          <ac:grpSpMkLst>
            <pc:docMk/>
            <pc:sldMk cId="3888567363" sldId="402"/>
            <ac:grpSpMk id="9" creationId="{CB6BD23D-6083-8272-E06F-6AF5C6B1B074}"/>
          </ac:grpSpMkLst>
        </pc:grpChg>
        <pc:picChg chg="add mod">
          <ac:chgData name="Judson Santiago" userId="ebb108da2f256286" providerId="LiveId" clId="{7154B9F1-F7D1-2648-BB5B-BFCA69477FAF}" dt="2022-09-15T11:58:04.019" v="2109" actId="1076"/>
          <ac:picMkLst>
            <pc:docMk/>
            <pc:sldMk cId="3888567363" sldId="402"/>
            <ac:picMk id="12" creationId="{13C8B1A4-DE07-0B34-0C7F-78ED5D1E513E}"/>
          </ac:picMkLst>
        </pc:picChg>
        <pc:cxnChg chg="add mod">
          <ac:chgData name="Judson Santiago" userId="ebb108da2f256286" providerId="LiveId" clId="{7154B9F1-F7D1-2648-BB5B-BFCA69477FAF}" dt="2022-09-15T11:49:58.804" v="1834" actId="14100"/>
          <ac:cxnSpMkLst>
            <pc:docMk/>
            <pc:sldMk cId="3888567363" sldId="402"/>
            <ac:cxnSpMk id="6" creationId="{7BEE2323-5000-8EFD-B80B-A28C68010076}"/>
          </ac:cxnSpMkLst>
        </pc:cxnChg>
      </pc:sldChg>
      <pc:sldChg chg="addSp modSp new mod modNotesTx">
        <pc:chgData name="Judson Santiago" userId="ebb108da2f256286" providerId="LiveId" clId="{7154B9F1-F7D1-2648-BB5B-BFCA69477FAF}" dt="2022-09-15T12:36:29.291" v="2358" actId="20577"/>
        <pc:sldMkLst>
          <pc:docMk/>
          <pc:sldMk cId="1874489287" sldId="403"/>
        </pc:sldMkLst>
        <pc:spChg chg="mod">
          <ac:chgData name="Judson Santiago" userId="ebb108da2f256286" providerId="LiveId" clId="{7154B9F1-F7D1-2648-BB5B-BFCA69477FAF}" dt="2022-09-15T12:30:32.578" v="2175" actId="20577"/>
          <ac:spMkLst>
            <pc:docMk/>
            <pc:sldMk cId="1874489287" sldId="403"/>
            <ac:spMk id="2" creationId="{2A3CC3D5-0AF6-B4F3-6DC0-1B52CBEA4305}"/>
          </ac:spMkLst>
        </pc:spChg>
        <pc:spChg chg="mod">
          <ac:chgData name="Judson Santiago" userId="ebb108da2f256286" providerId="LiveId" clId="{7154B9F1-F7D1-2648-BB5B-BFCA69477FAF}" dt="2022-09-15T12:35:10.984" v="2291" actId="207"/>
          <ac:spMkLst>
            <pc:docMk/>
            <pc:sldMk cId="1874489287" sldId="403"/>
            <ac:spMk id="3" creationId="{09B310C5-C148-8665-A636-18C671E9132D}"/>
          </ac:spMkLst>
        </pc:spChg>
        <pc:spChg chg="add mod">
          <ac:chgData name="Judson Santiago" userId="ebb108da2f256286" providerId="LiveId" clId="{7154B9F1-F7D1-2648-BB5B-BFCA69477FAF}" dt="2022-09-15T12:32:07.320" v="2279" actId="207"/>
          <ac:spMkLst>
            <pc:docMk/>
            <pc:sldMk cId="1874489287" sldId="403"/>
            <ac:spMk id="4" creationId="{B47C309B-8BAD-0246-E3B8-A94CAFB50485}"/>
          </ac:spMkLst>
        </pc:spChg>
        <pc:spChg chg="add mod">
          <ac:chgData name="Judson Santiago" userId="ebb108da2f256286" providerId="LiveId" clId="{7154B9F1-F7D1-2648-BB5B-BFCA69477FAF}" dt="2022-09-15T12:33:36.051" v="2290" actId="1076"/>
          <ac:spMkLst>
            <pc:docMk/>
            <pc:sldMk cId="1874489287" sldId="403"/>
            <ac:spMk id="5" creationId="{A6B2A473-C4F1-E1AD-A3D7-E05297339D93}"/>
          </ac:spMkLst>
        </pc:spChg>
        <pc:spChg chg="add mod">
          <ac:chgData name="Judson Santiago" userId="ebb108da2f256286" providerId="LiveId" clId="{7154B9F1-F7D1-2648-BB5B-BFCA69477FAF}" dt="2022-09-15T12:33:36.051" v="2290" actId="1076"/>
          <ac:spMkLst>
            <pc:docMk/>
            <pc:sldMk cId="1874489287" sldId="403"/>
            <ac:spMk id="6" creationId="{EB85C61E-ACAD-4CF1-DFBF-33B3195F8A54}"/>
          </ac:spMkLst>
        </pc:spChg>
        <pc:cxnChg chg="add mod">
          <ac:chgData name="Judson Santiago" userId="ebb108da2f256286" providerId="LiveId" clId="{7154B9F1-F7D1-2648-BB5B-BFCA69477FAF}" dt="2022-09-15T12:33:36.051" v="2290" actId="1076"/>
          <ac:cxnSpMkLst>
            <pc:docMk/>
            <pc:sldMk cId="1874489287" sldId="403"/>
            <ac:cxnSpMk id="7" creationId="{D0E4516B-482F-CB59-EFAC-85DEABD14B58}"/>
          </ac:cxnSpMkLst>
        </pc:cxnChg>
      </pc:sldChg>
      <pc:sldChg chg="add del">
        <pc:chgData name="Judson Santiago" userId="ebb108da2f256286" providerId="LiveId" clId="{7154B9F1-F7D1-2648-BB5B-BFCA69477FAF}" dt="2022-09-15T12:27:56.356" v="2116"/>
        <pc:sldMkLst>
          <pc:docMk/>
          <pc:sldMk cId="3621057198" sldId="403"/>
        </pc:sldMkLst>
      </pc:sldChg>
      <pc:sldChg chg="addSp delSp modSp new mod">
        <pc:chgData name="Judson Santiago" userId="ebb108da2f256286" providerId="LiveId" clId="{7154B9F1-F7D1-2648-BB5B-BFCA69477FAF}" dt="2022-09-15T12:49:23.283" v="2732" actId="12788"/>
        <pc:sldMkLst>
          <pc:docMk/>
          <pc:sldMk cId="2908838818" sldId="404"/>
        </pc:sldMkLst>
        <pc:spChg chg="mod">
          <ac:chgData name="Judson Santiago" userId="ebb108da2f256286" providerId="LiveId" clId="{7154B9F1-F7D1-2648-BB5B-BFCA69477FAF}" dt="2022-09-15T12:41:52.717" v="2435" actId="20577"/>
          <ac:spMkLst>
            <pc:docMk/>
            <pc:sldMk cId="2908838818" sldId="404"/>
            <ac:spMk id="2" creationId="{3B85C47C-240C-F515-C377-DEDB60C1D0F5}"/>
          </ac:spMkLst>
        </pc:spChg>
        <pc:spChg chg="mod">
          <ac:chgData name="Judson Santiago" userId="ebb108da2f256286" providerId="LiveId" clId="{7154B9F1-F7D1-2648-BB5B-BFCA69477FAF}" dt="2022-09-15T12:45:13.626" v="2563" actId="207"/>
          <ac:spMkLst>
            <pc:docMk/>
            <pc:sldMk cId="2908838818" sldId="404"/>
            <ac:spMk id="3" creationId="{5318813D-EC82-5C2E-2C98-7A6B6B9C21F5}"/>
          </ac:spMkLst>
        </pc:spChg>
        <pc:spChg chg="add mod">
          <ac:chgData name="Judson Santiago" userId="ebb108da2f256286" providerId="LiveId" clId="{7154B9F1-F7D1-2648-BB5B-BFCA69477FAF}" dt="2022-09-15T12:42:28.278" v="2436"/>
          <ac:spMkLst>
            <pc:docMk/>
            <pc:sldMk cId="2908838818" sldId="404"/>
            <ac:spMk id="4" creationId="{626767E2-702D-B57F-C464-97CDB1402C40}"/>
          </ac:spMkLst>
        </pc:spChg>
        <pc:spChg chg="add del mod">
          <ac:chgData name="Judson Santiago" userId="ebb108da2f256286" providerId="LiveId" clId="{7154B9F1-F7D1-2648-BB5B-BFCA69477FAF}" dt="2022-09-15T12:44:35.761" v="2559" actId="478"/>
          <ac:spMkLst>
            <pc:docMk/>
            <pc:sldMk cId="2908838818" sldId="404"/>
            <ac:spMk id="5" creationId="{D58D07D6-9D1A-DF46-4AA6-5B67237C4C28}"/>
          </ac:spMkLst>
        </pc:spChg>
        <pc:spChg chg="add del mod">
          <ac:chgData name="Judson Santiago" userId="ebb108da2f256286" providerId="LiveId" clId="{7154B9F1-F7D1-2648-BB5B-BFCA69477FAF}" dt="2022-09-15T12:45:31.632" v="2564" actId="478"/>
          <ac:spMkLst>
            <pc:docMk/>
            <pc:sldMk cId="2908838818" sldId="404"/>
            <ac:spMk id="6" creationId="{83DD5633-B3CD-0808-FCBF-5A92DD5F9B76}"/>
          </ac:spMkLst>
        </pc:spChg>
        <pc:spChg chg="add mod">
          <ac:chgData name="Judson Santiago" userId="ebb108da2f256286" providerId="LiveId" clId="{7154B9F1-F7D1-2648-BB5B-BFCA69477FAF}" dt="2022-09-15T12:49:23.283" v="2732" actId="12788"/>
          <ac:spMkLst>
            <pc:docMk/>
            <pc:sldMk cId="2908838818" sldId="404"/>
            <ac:spMk id="9" creationId="{78552C3B-B3B0-9847-49EC-EE4C8223DADB}"/>
          </ac:spMkLst>
        </pc:spChg>
        <pc:spChg chg="mod">
          <ac:chgData name="Judson Santiago" userId="ebb108da2f256286" providerId="LiveId" clId="{7154B9F1-F7D1-2648-BB5B-BFCA69477FAF}" dt="2022-09-15T12:48:38.956" v="2685" actId="14100"/>
          <ac:spMkLst>
            <pc:docMk/>
            <pc:sldMk cId="2908838818" sldId="404"/>
            <ac:spMk id="11" creationId="{97A84832-711B-7C12-7662-ED3C50A93C07}"/>
          </ac:spMkLst>
        </pc:spChg>
        <pc:spChg chg="mod">
          <ac:chgData name="Judson Santiago" userId="ebb108da2f256286" providerId="LiveId" clId="{7154B9F1-F7D1-2648-BB5B-BFCA69477FAF}" dt="2022-09-15T12:48:27.248" v="2684" actId="207"/>
          <ac:spMkLst>
            <pc:docMk/>
            <pc:sldMk cId="2908838818" sldId="404"/>
            <ac:spMk id="12" creationId="{5B2EA2B6-D481-4AB0-1BB9-25B29AF8B0D4}"/>
          </ac:spMkLst>
        </pc:spChg>
        <pc:grpChg chg="add mod">
          <ac:chgData name="Judson Santiago" userId="ebb108da2f256286" providerId="LiveId" clId="{7154B9F1-F7D1-2648-BB5B-BFCA69477FAF}" dt="2022-09-15T12:49:23.283" v="2732" actId="12788"/>
          <ac:grpSpMkLst>
            <pc:docMk/>
            <pc:sldMk cId="2908838818" sldId="404"/>
            <ac:grpSpMk id="10" creationId="{DAE58FD0-0793-5081-53A6-F753DD64BD61}"/>
          </ac:grpSpMkLst>
        </pc:grpChg>
        <pc:cxnChg chg="add mod">
          <ac:chgData name="Judson Santiago" userId="ebb108da2f256286" providerId="LiveId" clId="{7154B9F1-F7D1-2648-BB5B-BFCA69477FAF}" dt="2022-09-15T12:49:15.601" v="2731" actId="1036"/>
          <ac:cxnSpMkLst>
            <pc:docMk/>
            <pc:sldMk cId="2908838818" sldId="404"/>
            <ac:cxnSpMk id="7" creationId="{877CEBC9-0283-4201-1D64-354D02D7F167}"/>
          </ac:cxnSpMkLst>
        </pc:cxnChg>
      </pc:sldChg>
      <pc:sldChg chg="addSp modSp new mod modNotesTx">
        <pc:chgData name="Judson Santiago" userId="ebb108da2f256286" providerId="LiveId" clId="{7154B9F1-F7D1-2648-BB5B-BFCA69477FAF}" dt="2022-09-15T13:46:41.973" v="3944" actId="20577"/>
        <pc:sldMkLst>
          <pc:docMk/>
          <pc:sldMk cId="377093621" sldId="405"/>
        </pc:sldMkLst>
        <pc:spChg chg="mod">
          <ac:chgData name="Judson Santiago" userId="ebb108da2f256286" providerId="LiveId" clId="{7154B9F1-F7D1-2648-BB5B-BFCA69477FAF}" dt="2022-09-15T13:03:47.732" v="3109" actId="20577"/>
          <ac:spMkLst>
            <pc:docMk/>
            <pc:sldMk cId="377093621" sldId="405"/>
            <ac:spMk id="2" creationId="{86E04EDE-AC0B-4FFD-6C7C-619F7014338E}"/>
          </ac:spMkLst>
        </pc:spChg>
        <pc:spChg chg="mod">
          <ac:chgData name="Judson Santiago" userId="ebb108da2f256286" providerId="LiveId" clId="{7154B9F1-F7D1-2648-BB5B-BFCA69477FAF}" dt="2022-09-15T13:46:41.973" v="3944" actId="20577"/>
          <ac:spMkLst>
            <pc:docMk/>
            <pc:sldMk cId="377093621" sldId="405"/>
            <ac:spMk id="3" creationId="{743E3179-0E39-6639-BAAF-007EB0C26A4B}"/>
          </ac:spMkLst>
        </pc:spChg>
        <pc:spChg chg="add mod">
          <ac:chgData name="Judson Santiago" userId="ebb108da2f256286" providerId="LiveId" clId="{7154B9F1-F7D1-2648-BB5B-BFCA69477FAF}" dt="2022-09-15T13:33:34.352" v="3673" actId="164"/>
          <ac:spMkLst>
            <pc:docMk/>
            <pc:sldMk cId="377093621" sldId="405"/>
            <ac:spMk id="4" creationId="{8AAC82D6-A415-E125-E199-97E329C93DB6}"/>
          </ac:spMkLst>
        </pc:spChg>
        <pc:spChg chg="add mod">
          <ac:chgData name="Judson Santiago" userId="ebb108da2f256286" providerId="LiveId" clId="{7154B9F1-F7D1-2648-BB5B-BFCA69477FAF}" dt="2022-09-15T13:33:34.352" v="3673" actId="164"/>
          <ac:spMkLst>
            <pc:docMk/>
            <pc:sldMk cId="377093621" sldId="405"/>
            <ac:spMk id="5" creationId="{E3996D5F-77F5-2F26-1232-76868C8E8C96}"/>
          </ac:spMkLst>
        </pc:spChg>
        <pc:grpChg chg="add mod">
          <ac:chgData name="Judson Santiago" userId="ebb108da2f256286" providerId="LiveId" clId="{7154B9F1-F7D1-2648-BB5B-BFCA69477FAF}" dt="2022-09-15T13:33:34.352" v="3673" actId="164"/>
          <ac:grpSpMkLst>
            <pc:docMk/>
            <pc:sldMk cId="377093621" sldId="405"/>
            <ac:grpSpMk id="6" creationId="{249FB18A-3743-472B-31FA-6AB03AE2DACF}"/>
          </ac:grpSpMkLst>
        </pc:grpChg>
      </pc:sldChg>
      <pc:sldChg chg="addSp delSp modSp new mod">
        <pc:chgData name="Judson Santiago" userId="ebb108da2f256286" providerId="LiveId" clId="{7154B9F1-F7D1-2648-BB5B-BFCA69477FAF}" dt="2022-09-15T13:48:12.159" v="3950" actId="207"/>
        <pc:sldMkLst>
          <pc:docMk/>
          <pc:sldMk cId="93304452" sldId="406"/>
        </pc:sldMkLst>
        <pc:spChg chg="mod">
          <ac:chgData name="Judson Santiago" userId="ebb108da2f256286" providerId="LiveId" clId="{7154B9F1-F7D1-2648-BB5B-BFCA69477FAF}" dt="2022-09-15T13:04:12.267" v="3111"/>
          <ac:spMkLst>
            <pc:docMk/>
            <pc:sldMk cId="93304452" sldId="406"/>
            <ac:spMk id="2" creationId="{F0764AE7-A009-18EF-D661-AF7849824865}"/>
          </ac:spMkLst>
        </pc:spChg>
        <pc:spChg chg="mod">
          <ac:chgData name="Judson Santiago" userId="ebb108da2f256286" providerId="LiveId" clId="{7154B9F1-F7D1-2648-BB5B-BFCA69477FAF}" dt="2022-09-15T13:42:20.075" v="3785" actId="167"/>
          <ac:spMkLst>
            <pc:docMk/>
            <pc:sldMk cId="93304452" sldId="406"/>
            <ac:spMk id="3" creationId="{657CCFFB-B7D7-D01C-21D8-7DD3C09E4E39}"/>
          </ac:spMkLst>
        </pc:spChg>
        <pc:spChg chg="add mod">
          <ac:chgData name="Judson Santiago" userId="ebb108da2f256286" providerId="LiveId" clId="{7154B9F1-F7D1-2648-BB5B-BFCA69477FAF}" dt="2022-09-15T13:48:12.159" v="3950" actId="207"/>
          <ac:spMkLst>
            <pc:docMk/>
            <pc:sldMk cId="93304452" sldId="406"/>
            <ac:spMk id="4" creationId="{F345E344-DCEB-66DA-7561-409159BE0F57}"/>
          </ac:spMkLst>
        </pc:spChg>
        <pc:spChg chg="add del mod">
          <ac:chgData name="Judson Santiago" userId="ebb108da2f256286" providerId="LiveId" clId="{7154B9F1-F7D1-2648-BB5B-BFCA69477FAF}" dt="2022-09-15T13:42:02.656" v="3783" actId="478"/>
          <ac:spMkLst>
            <pc:docMk/>
            <pc:sldMk cId="93304452" sldId="406"/>
            <ac:spMk id="5" creationId="{FD27EAAF-04DB-9CA1-8133-67E085F062AA}"/>
          </ac:spMkLst>
        </pc:spChg>
        <pc:spChg chg="add del mod">
          <ac:chgData name="Judson Santiago" userId="ebb108da2f256286" providerId="LiveId" clId="{7154B9F1-F7D1-2648-BB5B-BFCA69477FAF}" dt="2022-09-15T13:42:00.479" v="3782" actId="478"/>
          <ac:spMkLst>
            <pc:docMk/>
            <pc:sldMk cId="93304452" sldId="406"/>
            <ac:spMk id="6" creationId="{6C483148-AE5F-D9EA-8583-52D42088E231}"/>
          </ac:spMkLst>
        </pc:spChg>
        <pc:spChg chg="del mod topLvl">
          <ac:chgData name="Judson Santiago" userId="ebb108da2f256286" providerId="LiveId" clId="{7154B9F1-F7D1-2648-BB5B-BFCA69477FAF}" dt="2022-09-15T13:10:23.652" v="3318" actId="478"/>
          <ac:spMkLst>
            <pc:docMk/>
            <pc:sldMk cId="93304452" sldId="406"/>
            <ac:spMk id="8" creationId="{2CD3FF8D-4675-430B-DFA9-3B4E76F01D54}"/>
          </ac:spMkLst>
        </pc:spChg>
        <pc:spChg chg="del mod topLvl">
          <ac:chgData name="Judson Santiago" userId="ebb108da2f256286" providerId="LiveId" clId="{7154B9F1-F7D1-2648-BB5B-BFCA69477FAF}" dt="2022-09-15T13:10:22.548" v="3317" actId="478"/>
          <ac:spMkLst>
            <pc:docMk/>
            <pc:sldMk cId="93304452" sldId="406"/>
            <ac:spMk id="9" creationId="{087213CB-4498-3E93-061D-36E16210A350}"/>
          </ac:spMkLst>
        </pc:spChg>
        <pc:spChg chg="mod">
          <ac:chgData name="Judson Santiago" userId="ebb108da2f256286" providerId="LiveId" clId="{7154B9F1-F7D1-2648-BB5B-BFCA69477FAF}" dt="2022-09-15T13:15:24.242" v="3469" actId="404"/>
          <ac:spMkLst>
            <pc:docMk/>
            <pc:sldMk cId="93304452" sldId="406"/>
            <ac:spMk id="12" creationId="{8EFB1227-58E6-E6DB-BFE6-27B7D9A63CBF}"/>
          </ac:spMkLst>
        </pc:spChg>
        <pc:spChg chg="mod">
          <ac:chgData name="Judson Santiago" userId="ebb108da2f256286" providerId="LiveId" clId="{7154B9F1-F7D1-2648-BB5B-BFCA69477FAF}" dt="2022-09-15T13:15:24.242" v="3469" actId="404"/>
          <ac:spMkLst>
            <pc:docMk/>
            <pc:sldMk cId="93304452" sldId="406"/>
            <ac:spMk id="13" creationId="{2425B3D0-516D-79C8-8545-A92C2E24C41A}"/>
          </ac:spMkLst>
        </pc:spChg>
        <pc:spChg chg="mod">
          <ac:chgData name="Judson Santiago" userId="ebb108da2f256286" providerId="LiveId" clId="{7154B9F1-F7D1-2648-BB5B-BFCA69477FAF}" dt="2022-09-15T13:17:10.327" v="3519" actId="20577"/>
          <ac:spMkLst>
            <pc:docMk/>
            <pc:sldMk cId="93304452" sldId="406"/>
            <ac:spMk id="14" creationId="{78992B64-ED3A-0387-0E32-311C8873753D}"/>
          </ac:spMkLst>
        </pc:spChg>
        <pc:spChg chg="mod">
          <ac:chgData name="Judson Santiago" userId="ebb108da2f256286" providerId="LiveId" clId="{7154B9F1-F7D1-2648-BB5B-BFCA69477FAF}" dt="2022-09-15T13:15:24.242" v="3469" actId="404"/>
          <ac:spMkLst>
            <pc:docMk/>
            <pc:sldMk cId="93304452" sldId="406"/>
            <ac:spMk id="15" creationId="{B544B1DC-5C6A-7F51-0FEB-FD876506B376}"/>
          </ac:spMkLst>
        </pc:spChg>
        <pc:spChg chg="mod">
          <ac:chgData name="Judson Santiago" userId="ebb108da2f256286" providerId="LiveId" clId="{7154B9F1-F7D1-2648-BB5B-BFCA69477FAF}" dt="2022-09-15T13:15:24.242" v="3469" actId="404"/>
          <ac:spMkLst>
            <pc:docMk/>
            <pc:sldMk cId="93304452" sldId="406"/>
            <ac:spMk id="16" creationId="{9975BA0D-A666-956E-A731-156ED2BAE6B9}"/>
          </ac:spMkLst>
        </pc:spChg>
        <pc:spChg chg="mod">
          <ac:chgData name="Judson Santiago" userId="ebb108da2f256286" providerId="LiveId" clId="{7154B9F1-F7D1-2648-BB5B-BFCA69477FAF}" dt="2022-09-15T13:15:24.242" v="3469" actId="404"/>
          <ac:spMkLst>
            <pc:docMk/>
            <pc:sldMk cId="93304452" sldId="406"/>
            <ac:spMk id="17" creationId="{6C89910C-B5D2-399A-BAC5-00CA1CD0A659}"/>
          </ac:spMkLst>
        </pc:spChg>
        <pc:spChg chg="mod">
          <ac:chgData name="Judson Santiago" userId="ebb108da2f256286" providerId="LiveId" clId="{7154B9F1-F7D1-2648-BB5B-BFCA69477FAF}" dt="2022-09-15T13:15:24.242" v="3469" actId="404"/>
          <ac:spMkLst>
            <pc:docMk/>
            <pc:sldMk cId="93304452" sldId="406"/>
            <ac:spMk id="18" creationId="{B8D716EA-54F6-FB45-325A-A9A974885F9B}"/>
          </ac:spMkLst>
        </pc:spChg>
        <pc:spChg chg="mod">
          <ac:chgData name="Judson Santiago" userId="ebb108da2f256286" providerId="LiveId" clId="{7154B9F1-F7D1-2648-BB5B-BFCA69477FAF}" dt="2022-09-15T13:15:24.242" v="3469" actId="404"/>
          <ac:spMkLst>
            <pc:docMk/>
            <pc:sldMk cId="93304452" sldId="406"/>
            <ac:spMk id="19" creationId="{7EF65F1D-FF93-63C0-2C0E-AA4558ED6CA6}"/>
          </ac:spMkLst>
        </pc:spChg>
        <pc:spChg chg="mod">
          <ac:chgData name="Judson Santiago" userId="ebb108da2f256286" providerId="LiveId" clId="{7154B9F1-F7D1-2648-BB5B-BFCA69477FAF}" dt="2022-09-15T13:15:24.242" v="3469" actId="404"/>
          <ac:spMkLst>
            <pc:docMk/>
            <pc:sldMk cId="93304452" sldId="406"/>
            <ac:spMk id="20" creationId="{66BF0AF9-CDD3-81D8-7CB5-D2B369A278BF}"/>
          </ac:spMkLst>
        </pc:spChg>
        <pc:spChg chg="mod">
          <ac:chgData name="Judson Santiago" userId="ebb108da2f256286" providerId="LiveId" clId="{7154B9F1-F7D1-2648-BB5B-BFCA69477FAF}" dt="2022-09-15T13:15:24.242" v="3469" actId="404"/>
          <ac:spMkLst>
            <pc:docMk/>
            <pc:sldMk cId="93304452" sldId="406"/>
            <ac:spMk id="21" creationId="{CE8204E4-8F6D-F5C0-A1EA-BF787DE8929D}"/>
          </ac:spMkLst>
        </pc:spChg>
        <pc:spChg chg="mod">
          <ac:chgData name="Judson Santiago" userId="ebb108da2f256286" providerId="LiveId" clId="{7154B9F1-F7D1-2648-BB5B-BFCA69477FAF}" dt="2022-09-15T13:15:24.242" v="3469" actId="404"/>
          <ac:spMkLst>
            <pc:docMk/>
            <pc:sldMk cId="93304452" sldId="406"/>
            <ac:spMk id="22" creationId="{FF0E138C-F153-AC0E-1EAA-A99CC77CE67F}"/>
          </ac:spMkLst>
        </pc:spChg>
        <pc:spChg chg="mod">
          <ac:chgData name="Judson Santiago" userId="ebb108da2f256286" providerId="LiveId" clId="{7154B9F1-F7D1-2648-BB5B-BFCA69477FAF}" dt="2022-09-15T13:15:24.242" v="3469" actId="404"/>
          <ac:spMkLst>
            <pc:docMk/>
            <pc:sldMk cId="93304452" sldId="406"/>
            <ac:spMk id="23" creationId="{A1D1CA2B-CEF8-4EC9-F3C2-E4408859D7C9}"/>
          </ac:spMkLst>
        </pc:spChg>
        <pc:spChg chg="mod">
          <ac:chgData name="Judson Santiago" userId="ebb108da2f256286" providerId="LiveId" clId="{7154B9F1-F7D1-2648-BB5B-BFCA69477FAF}" dt="2022-09-15T13:15:24.242" v="3469" actId="404"/>
          <ac:spMkLst>
            <pc:docMk/>
            <pc:sldMk cId="93304452" sldId="406"/>
            <ac:spMk id="24" creationId="{AE602AE9-CB7D-60BD-4FC5-20BFA12DE745}"/>
          </ac:spMkLst>
        </pc:spChg>
        <pc:spChg chg="mod">
          <ac:chgData name="Judson Santiago" userId="ebb108da2f256286" providerId="LiveId" clId="{7154B9F1-F7D1-2648-BB5B-BFCA69477FAF}" dt="2022-09-15T13:15:24.242" v="3469" actId="404"/>
          <ac:spMkLst>
            <pc:docMk/>
            <pc:sldMk cId="93304452" sldId="406"/>
            <ac:spMk id="25" creationId="{2A767B18-FD3A-BD57-2C6C-4B6A49DE4F12}"/>
          </ac:spMkLst>
        </pc:spChg>
        <pc:spChg chg="mod">
          <ac:chgData name="Judson Santiago" userId="ebb108da2f256286" providerId="LiveId" clId="{7154B9F1-F7D1-2648-BB5B-BFCA69477FAF}" dt="2022-09-15T13:15:24.242" v="3469" actId="404"/>
          <ac:spMkLst>
            <pc:docMk/>
            <pc:sldMk cId="93304452" sldId="406"/>
            <ac:spMk id="26" creationId="{CFA28D99-E65E-60D7-819A-550638CE4F20}"/>
          </ac:spMkLst>
        </pc:spChg>
        <pc:spChg chg="mod">
          <ac:chgData name="Judson Santiago" userId="ebb108da2f256286" providerId="LiveId" clId="{7154B9F1-F7D1-2648-BB5B-BFCA69477FAF}" dt="2022-09-15T13:15:24.242" v="3469" actId="404"/>
          <ac:spMkLst>
            <pc:docMk/>
            <pc:sldMk cId="93304452" sldId="406"/>
            <ac:spMk id="27" creationId="{6AF2F66F-1D82-08E8-2A00-B1C842DFFEB5}"/>
          </ac:spMkLst>
        </pc:spChg>
        <pc:spChg chg="mod">
          <ac:chgData name="Judson Santiago" userId="ebb108da2f256286" providerId="LiveId" clId="{7154B9F1-F7D1-2648-BB5B-BFCA69477FAF}" dt="2022-09-15T13:15:36.790" v="3471"/>
          <ac:spMkLst>
            <pc:docMk/>
            <pc:sldMk cId="93304452" sldId="406"/>
            <ac:spMk id="29" creationId="{4E98C9D2-8652-047B-34A6-A8808C06958A}"/>
          </ac:spMkLst>
        </pc:spChg>
        <pc:spChg chg="mod">
          <ac:chgData name="Judson Santiago" userId="ebb108da2f256286" providerId="LiveId" clId="{7154B9F1-F7D1-2648-BB5B-BFCA69477FAF}" dt="2022-09-15T13:15:36.790" v="3471"/>
          <ac:spMkLst>
            <pc:docMk/>
            <pc:sldMk cId="93304452" sldId="406"/>
            <ac:spMk id="30" creationId="{AC3E0BA8-A036-FBD0-B226-DE07F7F86B2A}"/>
          </ac:spMkLst>
        </pc:spChg>
        <pc:spChg chg="mod">
          <ac:chgData name="Judson Santiago" userId="ebb108da2f256286" providerId="LiveId" clId="{7154B9F1-F7D1-2648-BB5B-BFCA69477FAF}" dt="2022-09-15T13:17:14.435" v="3523" actId="20577"/>
          <ac:spMkLst>
            <pc:docMk/>
            <pc:sldMk cId="93304452" sldId="406"/>
            <ac:spMk id="31" creationId="{6C7814C4-B9A4-FF63-EE24-21D045FC9D39}"/>
          </ac:spMkLst>
        </pc:spChg>
        <pc:spChg chg="mod">
          <ac:chgData name="Judson Santiago" userId="ebb108da2f256286" providerId="LiveId" clId="{7154B9F1-F7D1-2648-BB5B-BFCA69477FAF}" dt="2022-09-15T13:15:36.790" v="3471"/>
          <ac:spMkLst>
            <pc:docMk/>
            <pc:sldMk cId="93304452" sldId="406"/>
            <ac:spMk id="32" creationId="{54586524-84D0-B8BA-1451-79A7B61D6763}"/>
          </ac:spMkLst>
        </pc:spChg>
        <pc:spChg chg="mod">
          <ac:chgData name="Judson Santiago" userId="ebb108da2f256286" providerId="LiveId" clId="{7154B9F1-F7D1-2648-BB5B-BFCA69477FAF}" dt="2022-09-15T13:15:36.790" v="3471"/>
          <ac:spMkLst>
            <pc:docMk/>
            <pc:sldMk cId="93304452" sldId="406"/>
            <ac:spMk id="33" creationId="{836AE558-10A0-1DD2-3362-AC5BF22A3AC7}"/>
          </ac:spMkLst>
        </pc:spChg>
        <pc:spChg chg="mod">
          <ac:chgData name="Judson Santiago" userId="ebb108da2f256286" providerId="LiveId" clId="{7154B9F1-F7D1-2648-BB5B-BFCA69477FAF}" dt="2022-09-15T13:15:36.790" v="3471"/>
          <ac:spMkLst>
            <pc:docMk/>
            <pc:sldMk cId="93304452" sldId="406"/>
            <ac:spMk id="34" creationId="{79993FA2-4A5D-335A-FC5E-EB90B3C9FC13}"/>
          </ac:spMkLst>
        </pc:spChg>
        <pc:spChg chg="mod">
          <ac:chgData name="Judson Santiago" userId="ebb108da2f256286" providerId="LiveId" clId="{7154B9F1-F7D1-2648-BB5B-BFCA69477FAF}" dt="2022-09-15T13:15:43.945" v="3476" actId="20577"/>
          <ac:spMkLst>
            <pc:docMk/>
            <pc:sldMk cId="93304452" sldId="406"/>
            <ac:spMk id="35" creationId="{AC2CA807-60B9-585D-4B06-E87700A3D5E8}"/>
          </ac:spMkLst>
        </pc:spChg>
        <pc:spChg chg="mod">
          <ac:chgData name="Judson Santiago" userId="ebb108da2f256286" providerId="LiveId" clId="{7154B9F1-F7D1-2648-BB5B-BFCA69477FAF}" dt="2022-09-15T13:15:36.790" v="3471"/>
          <ac:spMkLst>
            <pc:docMk/>
            <pc:sldMk cId="93304452" sldId="406"/>
            <ac:spMk id="36" creationId="{DC63A582-48F0-3B5C-2E35-23B6F16AD3D6}"/>
          </ac:spMkLst>
        </pc:spChg>
        <pc:spChg chg="mod">
          <ac:chgData name="Judson Santiago" userId="ebb108da2f256286" providerId="LiveId" clId="{7154B9F1-F7D1-2648-BB5B-BFCA69477FAF}" dt="2022-09-15T13:15:36.790" v="3471"/>
          <ac:spMkLst>
            <pc:docMk/>
            <pc:sldMk cId="93304452" sldId="406"/>
            <ac:spMk id="37" creationId="{5999B8DD-5F9A-28FE-9370-4FF5AB401B46}"/>
          </ac:spMkLst>
        </pc:spChg>
        <pc:spChg chg="mod">
          <ac:chgData name="Judson Santiago" userId="ebb108da2f256286" providerId="LiveId" clId="{7154B9F1-F7D1-2648-BB5B-BFCA69477FAF}" dt="2022-09-15T13:15:36.790" v="3471"/>
          <ac:spMkLst>
            <pc:docMk/>
            <pc:sldMk cId="93304452" sldId="406"/>
            <ac:spMk id="38" creationId="{8E87B182-013C-D4B9-C790-530BCB19D282}"/>
          </ac:spMkLst>
        </pc:spChg>
        <pc:spChg chg="mod">
          <ac:chgData name="Judson Santiago" userId="ebb108da2f256286" providerId="LiveId" clId="{7154B9F1-F7D1-2648-BB5B-BFCA69477FAF}" dt="2022-09-15T13:15:36.790" v="3471"/>
          <ac:spMkLst>
            <pc:docMk/>
            <pc:sldMk cId="93304452" sldId="406"/>
            <ac:spMk id="39" creationId="{41018255-803E-DDE1-26B2-E4A82EE0640F}"/>
          </ac:spMkLst>
        </pc:spChg>
        <pc:spChg chg="mod">
          <ac:chgData name="Judson Santiago" userId="ebb108da2f256286" providerId="LiveId" clId="{7154B9F1-F7D1-2648-BB5B-BFCA69477FAF}" dt="2022-09-15T13:15:36.790" v="3471"/>
          <ac:spMkLst>
            <pc:docMk/>
            <pc:sldMk cId="93304452" sldId="406"/>
            <ac:spMk id="40" creationId="{FFE3B5BB-81E1-F92E-6123-F7EB9B87CA47}"/>
          </ac:spMkLst>
        </pc:spChg>
        <pc:spChg chg="mod">
          <ac:chgData name="Judson Santiago" userId="ebb108da2f256286" providerId="LiveId" clId="{7154B9F1-F7D1-2648-BB5B-BFCA69477FAF}" dt="2022-09-15T13:15:36.790" v="3471"/>
          <ac:spMkLst>
            <pc:docMk/>
            <pc:sldMk cId="93304452" sldId="406"/>
            <ac:spMk id="41" creationId="{8A91EF7F-3D4F-8C5C-DEEF-E144C9FE7B8C}"/>
          </ac:spMkLst>
        </pc:spChg>
        <pc:spChg chg="mod">
          <ac:chgData name="Judson Santiago" userId="ebb108da2f256286" providerId="LiveId" clId="{7154B9F1-F7D1-2648-BB5B-BFCA69477FAF}" dt="2022-09-15T13:15:36.790" v="3471"/>
          <ac:spMkLst>
            <pc:docMk/>
            <pc:sldMk cId="93304452" sldId="406"/>
            <ac:spMk id="42" creationId="{B44AD65B-51F3-282D-D440-577B33483669}"/>
          </ac:spMkLst>
        </pc:spChg>
        <pc:spChg chg="mod">
          <ac:chgData name="Judson Santiago" userId="ebb108da2f256286" providerId="LiveId" clId="{7154B9F1-F7D1-2648-BB5B-BFCA69477FAF}" dt="2022-09-15T13:15:36.790" v="3471"/>
          <ac:spMkLst>
            <pc:docMk/>
            <pc:sldMk cId="93304452" sldId="406"/>
            <ac:spMk id="43" creationId="{33A37509-3D87-4D9B-E7F8-A474149C0534}"/>
          </ac:spMkLst>
        </pc:spChg>
        <pc:spChg chg="mod">
          <ac:chgData name="Judson Santiago" userId="ebb108da2f256286" providerId="LiveId" clId="{7154B9F1-F7D1-2648-BB5B-BFCA69477FAF}" dt="2022-09-15T13:15:36.790" v="3471"/>
          <ac:spMkLst>
            <pc:docMk/>
            <pc:sldMk cId="93304452" sldId="406"/>
            <ac:spMk id="44" creationId="{4E89B737-DC5F-2F4A-4208-79E6625C2139}"/>
          </ac:spMkLst>
        </pc:spChg>
        <pc:spChg chg="add del mod">
          <ac:chgData name="Judson Santiago" userId="ebb108da2f256286" providerId="LiveId" clId="{7154B9F1-F7D1-2648-BB5B-BFCA69477FAF}" dt="2022-09-15T13:26:21.078" v="3552" actId="478"/>
          <ac:spMkLst>
            <pc:docMk/>
            <pc:sldMk cId="93304452" sldId="406"/>
            <ac:spMk id="46" creationId="{ECBD712B-8430-D21E-5950-5A55A644D332}"/>
          </ac:spMkLst>
        </pc:spChg>
        <pc:spChg chg="add mod">
          <ac:chgData name="Judson Santiago" userId="ebb108da2f256286" providerId="LiveId" clId="{7154B9F1-F7D1-2648-BB5B-BFCA69477FAF}" dt="2022-09-15T13:39:52.659" v="3762" actId="1076"/>
          <ac:spMkLst>
            <pc:docMk/>
            <pc:sldMk cId="93304452" sldId="406"/>
            <ac:spMk id="47" creationId="{93DEA817-45BD-89A0-2823-6266A16004A4}"/>
          </ac:spMkLst>
        </pc:spChg>
        <pc:spChg chg="add mod">
          <ac:chgData name="Judson Santiago" userId="ebb108da2f256286" providerId="LiveId" clId="{7154B9F1-F7D1-2648-BB5B-BFCA69477FAF}" dt="2022-09-15T13:39:52.659" v="3762" actId="1076"/>
          <ac:spMkLst>
            <pc:docMk/>
            <pc:sldMk cId="93304452" sldId="406"/>
            <ac:spMk id="48" creationId="{F2BCFB89-9246-7F70-A41B-7C16BF078315}"/>
          </ac:spMkLst>
        </pc:spChg>
        <pc:spChg chg="add mod">
          <ac:chgData name="Judson Santiago" userId="ebb108da2f256286" providerId="LiveId" clId="{7154B9F1-F7D1-2648-BB5B-BFCA69477FAF}" dt="2022-09-15T13:39:52.659" v="3762" actId="1076"/>
          <ac:spMkLst>
            <pc:docMk/>
            <pc:sldMk cId="93304452" sldId="406"/>
            <ac:spMk id="49" creationId="{B34B985A-A21A-3E59-88D0-95CA64803E93}"/>
          </ac:spMkLst>
        </pc:spChg>
        <pc:grpChg chg="add del mod">
          <ac:chgData name="Judson Santiago" userId="ebb108da2f256286" providerId="LiveId" clId="{7154B9F1-F7D1-2648-BB5B-BFCA69477FAF}" dt="2022-09-15T13:09:32.859" v="3283" actId="165"/>
          <ac:grpSpMkLst>
            <pc:docMk/>
            <pc:sldMk cId="93304452" sldId="406"/>
            <ac:grpSpMk id="7" creationId="{A538CD41-286A-F48B-9C60-66220F38CC04}"/>
          </ac:grpSpMkLst>
        </pc:grpChg>
        <pc:grpChg chg="add mod">
          <ac:chgData name="Judson Santiago" userId="ebb108da2f256286" providerId="LiveId" clId="{7154B9F1-F7D1-2648-BB5B-BFCA69477FAF}" dt="2022-09-15T13:17:55.701" v="3528" actId="164"/>
          <ac:grpSpMkLst>
            <pc:docMk/>
            <pc:sldMk cId="93304452" sldId="406"/>
            <ac:grpSpMk id="11" creationId="{E4564CC7-5D9A-F065-7FD3-E7B55A8D25DA}"/>
          </ac:grpSpMkLst>
        </pc:grpChg>
        <pc:grpChg chg="add mod">
          <ac:chgData name="Judson Santiago" userId="ebb108da2f256286" providerId="LiveId" clId="{7154B9F1-F7D1-2648-BB5B-BFCA69477FAF}" dt="2022-09-15T13:17:55.701" v="3528" actId="164"/>
          <ac:grpSpMkLst>
            <pc:docMk/>
            <pc:sldMk cId="93304452" sldId="406"/>
            <ac:grpSpMk id="28" creationId="{25D2A124-4D77-0E8B-A04E-548A921FC451}"/>
          </ac:grpSpMkLst>
        </pc:grpChg>
        <pc:grpChg chg="add del mod">
          <ac:chgData name="Judson Santiago" userId="ebb108da2f256286" providerId="LiveId" clId="{7154B9F1-F7D1-2648-BB5B-BFCA69477FAF}" dt="2022-09-15T13:36:51.125" v="3708" actId="478"/>
          <ac:grpSpMkLst>
            <pc:docMk/>
            <pc:sldMk cId="93304452" sldId="406"/>
            <ac:grpSpMk id="45" creationId="{17189104-7401-D974-C8F1-7C1C93D9B2FB}"/>
          </ac:grpSpMkLst>
        </pc:grpChg>
        <pc:graphicFrameChg chg="add mod modGraphic">
          <ac:chgData name="Judson Santiago" userId="ebb108da2f256286" providerId="LiveId" clId="{7154B9F1-F7D1-2648-BB5B-BFCA69477FAF}" dt="2022-09-15T13:40:05.240" v="3765" actId="20577"/>
          <ac:graphicFrameMkLst>
            <pc:docMk/>
            <pc:sldMk cId="93304452" sldId="406"/>
            <ac:graphicFrameMk id="10" creationId="{1215D793-963D-68FC-E0B3-BBA93DB13B52}"/>
          </ac:graphicFrameMkLst>
        </pc:graphicFrameChg>
      </pc:sldChg>
      <pc:sldChg chg="add del">
        <pc:chgData name="Judson Santiago" userId="ebb108da2f256286" providerId="LiveId" clId="{7154B9F1-F7D1-2648-BB5B-BFCA69477FAF}" dt="2022-09-15T13:04:17.465" v="3113" actId="2890"/>
        <pc:sldMkLst>
          <pc:docMk/>
          <pc:sldMk cId="456314919" sldId="407"/>
        </pc:sldMkLst>
      </pc:sldChg>
      <pc:sldChg chg="modSp add mod">
        <pc:chgData name="Judson Santiago" userId="ebb108da2f256286" providerId="LiveId" clId="{7154B9F1-F7D1-2648-BB5B-BFCA69477FAF}" dt="2022-09-15T13:49:38.277" v="3982" actId="20577"/>
        <pc:sldMkLst>
          <pc:docMk/>
          <pc:sldMk cId="3723588578" sldId="407"/>
        </pc:sldMkLst>
        <pc:spChg chg="mod">
          <ac:chgData name="Judson Santiago" userId="ebb108da2f256286" providerId="LiveId" clId="{7154B9F1-F7D1-2648-BB5B-BFCA69477FAF}" dt="2022-09-15T13:43:40.088" v="3842" actId="20577"/>
          <ac:spMkLst>
            <pc:docMk/>
            <pc:sldMk cId="3723588578" sldId="407"/>
            <ac:spMk id="3" creationId="{657CCFFB-B7D7-D01C-21D8-7DD3C09E4E39}"/>
          </ac:spMkLst>
        </pc:spChg>
        <pc:spChg chg="mod">
          <ac:chgData name="Judson Santiago" userId="ebb108da2f256286" providerId="LiveId" clId="{7154B9F1-F7D1-2648-BB5B-BFCA69477FAF}" dt="2022-09-15T13:48:30.342" v="3955" actId="207"/>
          <ac:spMkLst>
            <pc:docMk/>
            <pc:sldMk cId="3723588578" sldId="407"/>
            <ac:spMk id="4" creationId="{F345E344-DCEB-66DA-7561-409159BE0F57}"/>
          </ac:spMkLst>
        </pc:spChg>
        <pc:spChg chg="mod">
          <ac:chgData name="Judson Santiago" userId="ebb108da2f256286" providerId="LiveId" clId="{7154B9F1-F7D1-2648-BB5B-BFCA69477FAF}" dt="2022-09-15T13:49:38.277" v="3982" actId="20577"/>
          <ac:spMkLst>
            <pc:docMk/>
            <pc:sldMk cId="3723588578" sldId="407"/>
            <ac:spMk id="47" creationId="{93DEA817-45BD-89A0-2823-6266A16004A4}"/>
          </ac:spMkLst>
        </pc:spChg>
        <pc:spChg chg="mod">
          <ac:chgData name="Judson Santiago" userId="ebb108da2f256286" providerId="LiveId" clId="{7154B9F1-F7D1-2648-BB5B-BFCA69477FAF}" dt="2022-09-15T13:49:31.506" v="3977" actId="20577"/>
          <ac:spMkLst>
            <pc:docMk/>
            <pc:sldMk cId="3723588578" sldId="407"/>
            <ac:spMk id="48" creationId="{F2BCFB89-9246-7F70-A41B-7C16BF078315}"/>
          </ac:spMkLst>
        </pc:spChg>
        <pc:graphicFrameChg chg="modGraphic">
          <ac:chgData name="Judson Santiago" userId="ebb108da2f256286" providerId="LiveId" clId="{7154B9F1-F7D1-2648-BB5B-BFCA69477FAF}" dt="2022-09-15T13:49:20.406" v="3972" actId="20577"/>
          <ac:graphicFrameMkLst>
            <pc:docMk/>
            <pc:sldMk cId="3723588578" sldId="407"/>
            <ac:graphicFrameMk id="10" creationId="{1215D793-963D-68FC-E0B3-BBA93DB13B52}"/>
          </ac:graphicFrameMkLst>
        </pc:graphicFrameChg>
      </pc:sldChg>
      <pc:sldChg chg="add del">
        <pc:chgData name="Judson Santiago" userId="ebb108da2f256286" providerId="LiveId" clId="{7154B9F1-F7D1-2648-BB5B-BFCA69477FAF}" dt="2022-09-15T13:43:04.281" v="3787" actId="2696"/>
        <pc:sldMkLst>
          <pc:docMk/>
          <pc:sldMk cId="4263628636" sldId="4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17/09/2022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Vimos na última aula que...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031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Construtor não está sendo chamado na declaração de uma variável.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292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769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472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https://www.youtube.com/judsan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392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618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construtor não é a única função especial que uma classe possui...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6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Completa porque tipicamente uma classe possui um construtor e um destrutor. Mas o destrutor está vazio... O que ele faz?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657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bloco pode ser de uma função, de um laço, de um condicional, etc.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983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construtor e o destrutor são os locais ideais para fazermos o gerenciamento de recursos.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628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Antes não tínhamos um destrutor. E ai? O que acontecia neste caso?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978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Bom, mas se o destrutor é chamado no fim da vida de um objeto, quando termina a vida dos objetos? Para entender bem o funcionamento do destrutor eu preciso entender sobre o ciclo de vida de um objeto.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197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exatamente isso que nós vamos fazer na nossa aula de laboratório. Não percam! Tem muita coisa interessante para agente descobrir lá na prática.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595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rotWithShape="1">
          <a:gsLst>
            <a:gs pos="0">
              <a:schemeClr val="bg1">
                <a:shade val="100000"/>
                <a:satMod val="150000"/>
              </a:schemeClr>
            </a:gs>
            <a:gs pos="40000">
              <a:schemeClr val="bg1">
                <a:shade val="90000"/>
                <a:satMod val="37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D388C9-C7C1-894F-9A81-24402E22B455}"/>
              </a:ext>
            </a:extLst>
          </p:cNvPr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pic>
        <p:nvPicPr>
          <p:cNvPr id="14" name="Picture 3" descr="Rede de tecnologia iluminada em uma tela de fundo escura">
            <a:extLst>
              <a:ext uri="{FF2B5EF4-FFF2-40B4-BE49-F238E27FC236}">
                <a16:creationId xmlns:a16="http://schemas.microsoft.com/office/drawing/2014/main" id="{F91EF6AA-B59B-45ED-AE25-30BF20D6EC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t="22329"/>
          <a:stretch/>
        </p:blipFill>
        <p:spPr>
          <a:xfrm flipH="1" flipV="1">
            <a:off x="487680" y="-3545"/>
            <a:ext cx="11704320" cy="6858000"/>
          </a:xfrm>
          <a:prstGeom prst="rect">
            <a:avLst/>
          </a:prstGeom>
        </p:spPr>
      </p:pic>
      <p:sp>
        <p:nvSpPr>
          <p:cNvPr id="8" name="Título 7"/>
          <p:cNvSpPr>
            <a:spLocks noGrp="1"/>
          </p:cNvSpPr>
          <p:nvPr>
            <p:ph type="ctrTitle" hasCustomPrompt="1"/>
          </p:nvPr>
        </p:nvSpPr>
        <p:spPr>
          <a:xfrm>
            <a:off x="1219200" y="2462008"/>
            <a:ext cx="10363200" cy="1975104"/>
          </a:xfrm>
        </p:spPr>
        <p:txBody>
          <a:bodyPr/>
          <a:lstStyle>
            <a:lvl1pPr marR="9144" algn="l">
              <a:defRPr sz="8000" b="1" cap="all" spc="0" baseline="0">
                <a:solidFill>
                  <a:schemeClr val="accent3">
                    <a:lumMod val="75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953248"/>
            <a:ext cx="10363200" cy="1508760"/>
          </a:xfrm>
        </p:spPr>
        <p:txBody>
          <a:bodyPr lIns="100584" t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56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3AAA65D9-AA2F-4799-86FB-8C676F7B1A25}"/>
              </a:ext>
            </a:extLst>
          </p:cNvPr>
          <p:cNvCxnSpPr>
            <a:cxnSpLocks/>
          </p:cNvCxnSpPr>
          <p:nvPr/>
        </p:nvCxnSpPr>
        <p:spPr>
          <a:xfrm>
            <a:off x="18000" y="-3545"/>
            <a:ext cx="0" cy="686154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50A4E050-9E74-6A82-5AAE-6DF6461D709A}"/>
              </a:ext>
            </a:extLst>
          </p:cNvPr>
          <p:cNvSpPr/>
          <p:nvPr userDrawn="1"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pic>
        <p:nvPicPr>
          <p:cNvPr id="3" name="Picture 3" descr="Rede de tecnologia iluminada em uma tela de fundo escura">
            <a:extLst>
              <a:ext uri="{FF2B5EF4-FFF2-40B4-BE49-F238E27FC236}">
                <a16:creationId xmlns:a16="http://schemas.microsoft.com/office/drawing/2014/main" id="{67713CBA-7FBA-59E9-131E-15AF7F84E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t="22329"/>
          <a:stretch/>
        </p:blipFill>
        <p:spPr>
          <a:xfrm flipH="1" flipV="1">
            <a:off x="487680" y="-3545"/>
            <a:ext cx="11704320" cy="6858000"/>
          </a:xfrm>
          <a:prstGeom prst="rect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43A9957-DFDC-70F1-62E4-2CB06C622ED0}"/>
              </a:ext>
            </a:extLst>
          </p:cNvPr>
          <p:cNvCxnSpPr>
            <a:cxnSpLocks/>
          </p:cNvCxnSpPr>
          <p:nvPr userDrawn="1"/>
        </p:nvCxnSpPr>
        <p:spPr>
          <a:xfrm>
            <a:off x="18000" y="-3545"/>
            <a:ext cx="0" cy="686154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25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12633965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069213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8693224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53DC915-77D7-4EDF-9B3F-19B210871055}"/>
              </a:ext>
            </a:extLst>
          </p:cNvPr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41FB2FF-7F9A-4BA1-AA40-8F04AF1B59F9}"/>
              </a:ext>
            </a:extLst>
          </p:cNvPr>
          <p:cNvCxnSpPr>
            <a:cxnSpLocks/>
          </p:cNvCxnSpPr>
          <p:nvPr/>
        </p:nvCxnSpPr>
        <p:spPr>
          <a:xfrm>
            <a:off x="18000" y="-3545"/>
            <a:ext cx="0" cy="686154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8582E68-8BBC-908C-6743-305D7C4B76F1}"/>
              </a:ext>
            </a:extLst>
          </p:cNvPr>
          <p:cNvSpPr/>
          <p:nvPr userDrawn="1"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B739AB20-EED1-3FB4-0435-478BDE21113D}"/>
              </a:ext>
            </a:extLst>
          </p:cNvPr>
          <p:cNvCxnSpPr>
            <a:cxnSpLocks/>
          </p:cNvCxnSpPr>
          <p:nvPr userDrawn="1"/>
        </p:nvCxnSpPr>
        <p:spPr>
          <a:xfrm>
            <a:off x="18000" y="-3545"/>
            <a:ext cx="0" cy="686154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841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41" r:id="rId3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jpe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E5EE7-FE4A-4A47-864C-DEC085BDD9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8800"/>
              <a:t>Destrutores</a:t>
            </a:r>
            <a:endParaRPr lang="pt-BR" sz="7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62B07-020E-442B-B138-1CD8DEEC9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953248"/>
            <a:ext cx="10363200" cy="1357285"/>
          </a:xfrm>
        </p:spPr>
        <p:txBody>
          <a:bodyPr>
            <a:normAutofit/>
          </a:bodyPr>
          <a:lstStyle/>
          <a:p>
            <a:r>
              <a:rPr lang="pt-BR" dirty="0"/>
              <a:t>Programação Orientada a Objetos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ED719F9-F6BA-4D0B-92C1-24C8C72CE235}"/>
              </a:ext>
            </a:extLst>
          </p:cNvPr>
          <p:cNvGrpSpPr/>
          <p:nvPr/>
        </p:nvGrpSpPr>
        <p:grpSpPr>
          <a:xfrm>
            <a:off x="1474653" y="4077072"/>
            <a:ext cx="3508697" cy="1446550"/>
            <a:chOff x="1289721" y="4955245"/>
            <a:chExt cx="3508697" cy="1446550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1F7B0E7F-621A-4203-8C73-470D7F5E0EB5}"/>
                </a:ext>
              </a:extLst>
            </p:cNvPr>
            <p:cNvSpPr txBox="1"/>
            <p:nvPr/>
          </p:nvSpPr>
          <p:spPr>
            <a:xfrm>
              <a:off x="2649863" y="4955245"/>
              <a:ext cx="2148555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8800" b="1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C++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EE5A08CD-6B16-4E89-94DC-054967EDA56D}"/>
                </a:ext>
              </a:extLst>
            </p:cNvPr>
            <p:cNvGrpSpPr/>
            <p:nvPr/>
          </p:nvGrpSpPr>
          <p:grpSpPr>
            <a:xfrm rot="610185">
              <a:off x="1289721" y="4961471"/>
              <a:ext cx="1041673" cy="1220489"/>
              <a:chOff x="2225159" y="3511513"/>
              <a:chExt cx="1041673" cy="1220489"/>
            </a:xfrm>
          </p:grpSpPr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53C5D22-6F4A-4EB9-B4EE-F237819FB6CE}"/>
                  </a:ext>
                </a:extLst>
              </p:cNvPr>
              <p:cNvSpPr txBox="1"/>
              <p:nvPr/>
            </p:nvSpPr>
            <p:spPr>
              <a:xfrm rot="20013576">
                <a:off x="2387214" y="3511513"/>
                <a:ext cx="76815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5400" dirty="0">
                    <a:solidFill>
                      <a:schemeClr val="accent3">
                        <a:lumMod val="75000"/>
                      </a:schemeClr>
                    </a:solidFill>
                    <a:latin typeface="Brush Script MT" panose="03060802040406070304" pitchFamily="66" charset="0"/>
                  </a:rPr>
                  <a:t>em</a:t>
                </a:r>
                <a:endParaRPr lang="pt-BR" sz="3600" dirty="0">
                  <a:solidFill>
                    <a:schemeClr val="accent3">
                      <a:lumMod val="75000"/>
                    </a:schemeClr>
                  </a:solidFill>
                  <a:latin typeface="Brush Script MT" panose="03060802040406070304" pitchFamily="66" charset="0"/>
                </a:endParaRPr>
              </a:p>
            </p:txBody>
          </p:sp>
          <p:sp>
            <p:nvSpPr>
              <p:cNvPr id="8" name="Forma Livre: Forma 8">
                <a:extLst>
                  <a:ext uri="{FF2B5EF4-FFF2-40B4-BE49-F238E27FC236}">
                    <a16:creationId xmlns:a16="http://schemas.microsoft.com/office/drawing/2014/main" id="{58632245-4B20-4474-8F1B-8AC505E2AE36}"/>
                  </a:ext>
                </a:extLst>
              </p:cNvPr>
              <p:cNvSpPr/>
              <p:nvPr/>
            </p:nvSpPr>
            <p:spPr>
              <a:xfrm rot="650691">
                <a:off x="2225159" y="4093957"/>
                <a:ext cx="1041673" cy="638045"/>
              </a:xfrm>
              <a:custGeom>
                <a:avLst/>
                <a:gdLst>
                  <a:gd name="connsiteX0" fmla="*/ 0 w 1150241"/>
                  <a:gd name="connsiteY0" fmla="*/ 285491 h 744760"/>
                  <a:gd name="connsiteX1" fmla="*/ 82752 w 1150241"/>
                  <a:gd name="connsiteY1" fmla="*/ 326867 h 744760"/>
                  <a:gd name="connsiteX2" fmla="*/ 289629 w 1150241"/>
                  <a:gd name="connsiteY2" fmla="*/ 575120 h 744760"/>
                  <a:gd name="connsiteX3" fmla="*/ 372381 w 1150241"/>
                  <a:gd name="connsiteY3" fmla="*/ 744760 h 744760"/>
                  <a:gd name="connsiteX4" fmla="*/ 724073 w 1150241"/>
                  <a:gd name="connsiteY4" fmla="*/ 227565 h 744760"/>
                  <a:gd name="connsiteX5" fmla="*/ 993014 w 1150241"/>
                  <a:gd name="connsiteY5" fmla="*/ 53788 h 744760"/>
                  <a:gd name="connsiteX6" fmla="*/ 1150241 w 1150241"/>
                  <a:gd name="connsiteY6" fmla="*/ 0 h 744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0241" h="744760">
                    <a:moveTo>
                      <a:pt x="0" y="285491"/>
                    </a:moveTo>
                    <a:cubicBezTo>
                      <a:pt x="27584" y="299283"/>
                      <a:pt x="57899" y="308607"/>
                      <a:pt x="82752" y="326867"/>
                    </a:cubicBezTo>
                    <a:cubicBezTo>
                      <a:pt x="190700" y="406175"/>
                      <a:pt x="228974" y="455494"/>
                      <a:pt x="289629" y="575120"/>
                    </a:cubicBezTo>
                    <a:cubicBezTo>
                      <a:pt x="382587" y="758455"/>
                      <a:pt x="304272" y="690274"/>
                      <a:pt x="372381" y="744760"/>
                    </a:cubicBezTo>
                    <a:cubicBezTo>
                      <a:pt x="476228" y="518737"/>
                      <a:pt x="491757" y="454641"/>
                      <a:pt x="724073" y="227565"/>
                    </a:cubicBezTo>
                    <a:cubicBezTo>
                      <a:pt x="800401" y="152959"/>
                      <a:pt x="898863" y="104063"/>
                      <a:pt x="993014" y="53788"/>
                    </a:cubicBezTo>
                    <a:cubicBezTo>
                      <a:pt x="1041875" y="27697"/>
                      <a:pt x="1150241" y="0"/>
                      <a:pt x="1150241" y="0"/>
                    </a:cubicBezTo>
                  </a:path>
                </a:pathLst>
              </a:custGeom>
              <a:noFill/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5175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04EDE-AC0B-4FFD-6C7C-619F7014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3E3179-0E39-6639-BAAF-007EB0C26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Quando</a:t>
            </a:r>
            <a:r>
              <a:rPr lang="pt-BR" dirty="0"/>
              <a:t> a vida de um </a:t>
            </a:r>
            <a:r>
              <a:rPr lang="pt-BR" b="1" dirty="0"/>
              <a:t>objeto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chega ao fim</a:t>
            </a:r>
            <a:r>
              <a:rPr lang="pt-BR" dirty="0"/>
              <a:t>?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Depende de </a:t>
            </a:r>
            <a:r>
              <a:rPr lang="pt-BR" dirty="0">
                <a:solidFill>
                  <a:schemeClr val="accent3"/>
                </a:solidFill>
              </a:rPr>
              <a:t>como e onde </a:t>
            </a:r>
            <a:r>
              <a:rPr lang="pt-BR" dirty="0"/>
              <a:t>o objeto foi criado:</a:t>
            </a:r>
          </a:p>
          <a:p>
            <a:pPr lvl="2"/>
            <a:r>
              <a:rPr lang="pt-BR" dirty="0"/>
              <a:t>Variável estática ou global</a:t>
            </a:r>
          </a:p>
          <a:p>
            <a:pPr lvl="2"/>
            <a:r>
              <a:rPr lang="pt-BR" dirty="0"/>
              <a:t>Variável local ou parâmetro</a:t>
            </a:r>
          </a:p>
          <a:p>
            <a:pPr lvl="2"/>
            <a:r>
              <a:rPr lang="pt-BR" dirty="0"/>
              <a:t>Alocado dinamicamente</a:t>
            </a:r>
          </a:p>
          <a:p>
            <a:pPr lvl="2"/>
            <a:r>
              <a:rPr lang="pt-BR" dirty="0"/>
              <a:t>Temporário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49FB18A-3743-472B-31FA-6AB03AE2DACF}"/>
              </a:ext>
            </a:extLst>
          </p:cNvPr>
          <p:cNvGrpSpPr/>
          <p:nvPr/>
        </p:nvGrpSpPr>
        <p:grpSpPr>
          <a:xfrm>
            <a:off x="2130725" y="2562045"/>
            <a:ext cx="3234905" cy="866955"/>
            <a:chOff x="2130725" y="2562045"/>
            <a:chExt cx="3234905" cy="866955"/>
          </a:xfrm>
        </p:grpSpPr>
        <p:sp>
          <p:nvSpPr>
            <p:cNvPr id="5" name="Retângulo Arredondado 4">
              <a:extLst>
                <a:ext uri="{FF2B5EF4-FFF2-40B4-BE49-F238E27FC236}">
                  <a16:creationId xmlns:a16="http://schemas.microsoft.com/office/drawing/2014/main" id="{E3996D5F-77F5-2F26-1232-76868C8E8C96}"/>
                </a:ext>
              </a:extLst>
            </p:cNvPr>
            <p:cNvSpPr/>
            <p:nvPr/>
          </p:nvSpPr>
          <p:spPr>
            <a:xfrm>
              <a:off x="2130725" y="2562045"/>
              <a:ext cx="3234905" cy="866955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8AAC82D6-A415-E125-E199-97E329C93DB6}"/>
                </a:ext>
              </a:extLst>
            </p:cNvPr>
            <p:cNvSpPr txBox="1"/>
            <p:nvPr/>
          </p:nvSpPr>
          <p:spPr>
            <a:xfrm>
              <a:off x="2304601" y="2672118"/>
              <a:ext cx="280223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criação do objeto</a:t>
              </a:r>
            </a:p>
            <a:p>
              <a:r>
                <a:rPr lang="pt-BR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Jogo </a:t>
              </a:r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gears;</a:t>
              </a:r>
              <a:endParaRPr lang="pt-BR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93621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7CCFFB-B7D7-D01C-21D8-7DD3C09E4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Objeto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global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64AE7-A009-18EF-D661-AF784982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</a:t>
            </a:r>
          </a:p>
        </p:txBody>
      </p:sp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1215D793-963D-68FC-E0B3-BBA93DB13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084899"/>
              </p:ext>
            </p:extLst>
          </p:nvPr>
        </p:nvGraphicFramePr>
        <p:xfrm>
          <a:off x="1793176" y="2687800"/>
          <a:ext cx="3717986" cy="138176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858993">
                  <a:extLst>
                    <a:ext uri="{9D8B030D-6E8A-4147-A177-3AD203B41FA5}">
                      <a16:colId xmlns:a16="http://schemas.microsoft.com/office/drawing/2014/main" val="331212200"/>
                    </a:ext>
                  </a:extLst>
                </a:gridCol>
                <a:gridCol w="1858993">
                  <a:extLst>
                    <a:ext uri="{9D8B030D-6E8A-4147-A177-3AD203B41FA5}">
                      <a16:colId xmlns:a16="http://schemas.microsoft.com/office/drawing/2014/main" val="19505932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Variável Global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28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Criação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Destruição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42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início do programa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fim do </a:t>
                      </a:r>
                      <a:br>
                        <a:rPr lang="pt-BR" dirty="0"/>
                      </a:br>
                      <a:r>
                        <a:rPr lang="pt-BR" dirty="0"/>
                        <a:t>programa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742856"/>
                  </a:ext>
                </a:extLst>
              </a:tr>
            </a:tbl>
          </a:graphicData>
        </a:graphic>
      </p:graphicFrame>
      <p:grpSp>
        <p:nvGrpSpPr>
          <p:cNvPr id="6" name="Agrupar 5">
            <a:extLst>
              <a:ext uri="{FF2B5EF4-FFF2-40B4-BE49-F238E27FC236}">
                <a16:creationId xmlns:a16="http://schemas.microsoft.com/office/drawing/2014/main" id="{A3E49E97-DC90-3CFF-F6C3-DDDF2BE74288}"/>
              </a:ext>
            </a:extLst>
          </p:cNvPr>
          <p:cNvGrpSpPr/>
          <p:nvPr/>
        </p:nvGrpSpPr>
        <p:grpSpPr>
          <a:xfrm>
            <a:off x="1793176" y="4537397"/>
            <a:ext cx="3600605" cy="1486374"/>
            <a:chOff x="7645008" y="3006557"/>
            <a:chExt cx="3600605" cy="1486374"/>
          </a:xfrm>
        </p:grpSpPr>
        <p:sp>
          <p:nvSpPr>
            <p:cNvPr id="7" name="Retângulo: Cantos Superiores Arredondados 6">
              <a:extLst>
                <a:ext uri="{FF2B5EF4-FFF2-40B4-BE49-F238E27FC236}">
                  <a16:creationId xmlns:a16="http://schemas.microsoft.com/office/drawing/2014/main" id="{5C8F0151-B2B0-8B6B-669B-6730D6D7FECC}"/>
                </a:ext>
              </a:extLst>
            </p:cNvPr>
            <p:cNvSpPr/>
            <p:nvPr/>
          </p:nvSpPr>
          <p:spPr>
            <a:xfrm rot="16200000">
              <a:off x="7494336" y="3766047"/>
              <a:ext cx="602286" cy="300942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3">
                <a:lumMod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1"/>
            <a:lstStyle/>
            <a:p>
              <a:pPr algn="ctr"/>
              <a:r>
                <a:rPr lang="pt-BR" sz="1600" b="1" cap="small">
                  <a:solidFill>
                    <a:schemeClr val="bg1"/>
                  </a:solidFill>
                </a:rPr>
                <a:t>Jogo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D0B919D7-1246-B1C2-B576-1CF34455D401}"/>
                </a:ext>
              </a:extLst>
            </p:cNvPr>
            <p:cNvSpPr txBox="1"/>
            <p:nvPr/>
          </p:nvSpPr>
          <p:spPr>
            <a:xfrm>
              <a:off x="8655916" y="3006557"/>
              <a:ext cx="1068977" cy="33855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Memória</a:t>
              </a:r>
              <a:endParaRPr lang="pt-BR" dirty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071C0DA-505B-4A04-C37A-262D374EF774}"/>
                </a:ext>
              </a:extLst>
            </p:cNvPr>
            <p:cNvSpPr/>
            <p:nvPr/>
          </p:nvSpPr>
          <p:spPr>
            <a:xfrm>
              <a:off x="8653325" y="3350040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"</a:t>
              </a:r>
              <a:r>
                <a:rPr lang="pt-BR" sz="12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Gears</a:t>
              </a:r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"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5ABA61E1-344F-E89D-79AD-8F738E4D9FBE}"/>
                </a:ext>
              </a:extLst>
            </p:cNvPr>
            <p:cNvSpPr/>
            <p:nvPr/>
          </p:nvSpPr>
          <p:spPr>
            <a:xfrm>
              <a:off x="8653325" y="3635753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0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5F200F6B-AC23-ABF1-1012-8A07071587C0}"/>
                </a:ext>
              </a:extLst>
            </p:cNvPr>
            <p:cNvSpPr/>
            <p:nvPr/>
          </p:nvSpPr>
          <p:spPr>
            <a:xfrm>
              <a:off x="8653325" y="3921466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0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08240DB9-D0E8-1ABF-882F-11A220AC9D1C}"/>
                </a:ext>
              </a:extLst>
            </p:cNvPr>
            <p:cNvSpPr/>
            <p:nvPr/>
          </p:nvSpPr>
          <p:spPr>
            <a:xfrm>
              <a:off x="8653325" y="4207179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0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10D2CF1E-6D4B-25AF-3371-6005D3A2A554}"/>
                </a:ext>
              </a:extLst>
            </p:cNvPr>
            <p:cNvSpPr txBox="1"/>
            <p:nvPr/>
          </p:nvSpPr>
          <p:spPr>
            <a:xfrm>
              <a:off x="10330466" y="3315944"/>
              <a:ext cx="744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=</a:t>
              </a:r>
              <a:r>
                <a:rPr lang="pt-BR" sz="1400" dirty="0"/>
                <a:t>  gears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27F0BE8D-3ABE-093C-12DD-2A6622EE546E}"/>
                </a:ext>
              </a:extLst>
            </p:cNvPr>
            <p:cNvSpPr txBox="1"/>
            <p:nvPr/>
          </p:nvSpPr>
          <p:spPr>
            <a:xfrm>
              <a:off x="8077261" y="3362111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latin typeface="+mj-lt"/>
                </a:rPr>
                <a:t>nome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CB2D6FA5-839E-2D90-D36E-7F2479DF5994}"/>
                </a:ext>
              </a:extLst>
            </p:cNvPr>
            <p:cNvSpPr txBox="1"/>
            <p:nvPr/>
          </p:nvSpPr>
          <p:spPr>
            <a:xfrm>
              <a:off x="8077261" y="3645251"/>
              <a:ext cx="5116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preco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367B01B8-1363-3B33-90CB-F3A7906AF9DF}"/>
                </a:ext>
              </a:extLst>
            </p:cNvPr>
            <p:cNvSpPr txBox="1"/>
            <p:nvPr/>
          </p:nvSpPr>
          <p:spPr>
            <a:xfrm>
              <a:off x="8077261" y="3928391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latin typeface="+mj-lt"/>
                </a:rPr>
                <a:t>horas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027260FC-E085-568F-3602-2E2F5F07BCB8}"/>
                </a:ext>
              </a:extLst>
            </p:cNvPr>
            <p:cNvSpPr txBox="1"/>
            <p:nvPr/>
          </p:nvSpPr>
          <p:spPr>
            <a:xfrm>
              <a:off x="9803260" y="3350040"/>
              <a:ext cx="6190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0xCB2B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CC868E1-D2CB-E7A4-F620-9E6A88E1A289}"/>
                </a:ext>
              </a:extLst>
            </p:cNvPr>
            <p:cNvSpPr txBox="1"/>
            <p:nvPr/>
          </p:nvSpPr>
          <p:spPr>
            <a:xfrm>
              <a:off x="9803260" y="3635753"/>
              <a:ext cx="606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0xCB2F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2B686D0A-1096-50F2-05C5-715882428909}"/>
                </a:ext>
              </a:extLst>
            </p:cNvPr>
            <p:cNvSpPr txBox="1"/>
            <p:nvPr/>
          </p:nvSpPr>
          <p:spPr>
            <a:xfrm>
              <a:off x="9803260" y="3921466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0xCB33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AC818814-E65B-F777-5795-97206C7752B8}"/>
                </a:ext>
              </a:extLst>
            </p:cNvPr>
            <p:cNvSpPr txBox="1"/>
            <p:nvPr/>
          </p:nvSpPr>
          <p:spPr>
            <a:xfrm>
              <a:off x="9803260" y="4207179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0xCB37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7FB9272E-4BE9-D946-E1F5-614CF794B846}"/>
                </a:ext>
              </a:extLst>
            </p:cNvPr>
            <p:cNvSpPr txBox="1"/>
            <p:nvPr/>
          </p:nvSpPr>
          <p:spPr>
            <a:xfrm>
              <a:off x="8077261" y="4219367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latin typeface="+mj-lt"/>
                </a:rPr>
                <a:t>custo</a:t>
              </a: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7C53ABEB-EB78-31BA-FC95-6A8B99B236AF}"/>
                </a:ext>
              </a:extLst>
            </p:cNvPr>
            <p:cNvSpPr/>
            <p:nvPr/>
          </p:nvSpPr>
          <p:spPr>
            <a:xfrm>
              <a:off x="7933245" y="3345111"/>
              <a:ext cx="3312368" cy="1142813"/>
            </a:xfrm>
            <a:prstGeom prst="roundRect">
              <a:avLst>
                <a:gd name="adj" fmla="val 9356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45E344-DCEB-66DA-7561-409159BE0F57}"/>
              </a:ext>
            </a:extLst>
          </p:cNvPr>
          <p:cNvSpPr txBox="1"/>
          <p:nvPr/>
        </p:nvSpPr>
        <p:spPr>
          <a:xfrm>
            <a:off x="6451226" y="3458136"/>
            <a:ext cx="332687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variável global</a:t>
            </a:r>
            <a:b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gears {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"Gears"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  <a:b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6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126AFF69-9E40-8474-4B99-36F46A867BDC}"/>
              </a:ext>
            </a:extLst>
          </p:cNvPr>
          <p:cNvGrpSpPr/>
          <p:nvPr/>
        </p:nvGrpSpPr>
        <p:grpSpPr>
          <a:xfrm>
            <a:off x="6590209" y="3071611"/>
            <a:ext cx="3766501" cy="281628"/>
            <a:chOff x="6590209" y="3193264"/>
            <a:chExt cx="3766501" cy="281628"/>
          </a:xfrm>
        </p:grpSpPr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D01B5DAD-234A-8E8E-BDC1-E205A9BD0729}"/>
                </a:ext>
              </a:extLst>
            </p:cNvPr>
            <p:cNvCxnSpPr>
              <a:cxnSpLocks/>
            </p:cNvCxnSpPr>
            <p:nvPr/>
          </p:nvCxnSpPr>
          <p:spPr>
            <a:xfrm>
              <a:off x="6590209" y="3334078"/>
              <a:ext cx="2731159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8D13153F-C520-C558-468B-AE86EEF0A2CA}"/>
                </a:ext>
              </a:extLst>
            </p:cNvPr>
            <p:cNvSpPr/>
            <p:nvPr/>
          </p:nvSpPr>
          <p:spPr>
            <a:xfrm>
              <a:off x="9321367" y="3193264"/>
              <a:ext cx="1035343" cy="28162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Construtor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335BFB8D-FB9E-BEE7-5605-F0763B8727B9}"/>
              </a:ext>
            </a:extLst>
          </p:cNvPr>
          <p:cNvGrpSpPr/>
          <p:nvPr/>
        </p:nvGrpSpPr>
        <p:grpSpPr>
          <a:xfrm>
            <a:off x="6590208" y="5392347"/>
            <a:ext cx="3766502" cy="281628"/>
            <a:chOff x="6590209" y="5287389"/>
            <a:chExt cx="3766502" cy="281628"/>
          </a:xfrm>
        </p:grpSpPr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14E38A5E-0988-636C-FEB6-468B3B9F3A15}"/>
                </a:ext>
              </a:extLst>
            </p:cNvPr>
            <p:cNvCxnSpPr>
              <a:cxnSpLocks/>
            </p:cNvCxnSpPr>
            <p:nvPr/>
          </p:nvCxnSpPr>
          <p:spPr>
            <a:xfrm>
              <a:off x="6590209" y="5412838"/>
              <a:ext cx="2731159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E3AD2B88-E22A-B091-EA9B-5EA8A86D1371}"/>
                </a:ext>
              </a:extLst>
            </p:cNvPr>
            <p:cNvSpPr/>
            <p:nvPr/>
          </p:nvSpPr>
          <p:spPr>
            <a:xfrm>
              <a:off x="9321368" y="5287389"/>
              <a:ext cx="1035343" cy="28162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Destrutor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304452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7CCFFB-B7D7-D01C-21D8-7DD3C09E4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Objeto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estático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64AE7-A009-18EF-D661-AF784982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</a:t>
            </a:r>
          </a:p>
        </p:txBody>
      </p:sp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1215D793-963D-68FC-E0B3-BBA93DB13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466481"/>
              </p:ext>
            </p:extLst>
          </p:nvPr>
        </p:nvGraphicFramePr>
        <p:xfrm>
          <a:off x="1793176" y="2687800"/>
          <a:ext cx="3717986" cy="138176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858993">
                  <a:extLst>
                    <a:ext uri="{9D8B030D-6E8A-4147-A177-3AD203B41FA5}">
                      <a16:colId xmlns:a16="http://schemas.microsoft.com/office/drawing/2014/main" val="331212200"/>
                    </a:ext>
                  </a:extLst>
                </a:gridCol>
                <a:gridCol w="1858993">
                  <a:extLst>
                    <a:ext uri="{9D8B030D-6E8A-4147-A177-3AD203B41FA5}">
                      <a16:colId xmlns:a16="http://schemas.microsoft.com/office/drawing/2014/main" val="19505932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Variável Estática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28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Criação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Destruição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42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declaração </a:t>
                      </a:r>
                      <a:br>
                        <a:rPr lang="pt-BR" dirty="0"/>
                      </a:br>
                      <a:r>
                        <a:rPr lang="pt-BR" dirty="0"/>
                        <a:t>da variável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fim do </a:t>
                      </a:r>
                      <a:br>
                        <a:rPr lang="pt-BR" dirty="0"/>
                      </a:br>
                      <a:r>
                        <a:rPr lang="pt-BR" dirty="0"/>
                        <a:t>programa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742856"/>
                  </a:ext>
                </a:extLst>
              </a:tr>
            </a:tbl>
          </a:graphicData>
        </a:graphic>
      </p:graphicFrame>
      <p:grpSp>
        <p:nvGrpSpPr>
          <p:cNvPr id="6" name="Agrupar 5">
            <a:extLst>
              <a:ext uri="{FF2B5EF4-FFF2-40B4-BE49-F238E27FC236}">
                <a16:creationId xmlns:a16="http://schemas.microsoft.com/office/drawing/2014/main" id="{A3E49E97-DC90-3CFF-F6C3-DDDF2BE74288}"/>
              </a:ext>
            </a:extLst>
          </p:cNvPr>
          <p:cNvGrpSpPr/>
          <p:nvPr/>
        </p:nvGrpSpPr>
        <p:grpSpPr>
          <a:xfrm>
            <a:off x="1793176" y="4537397"/>
            <a:ext cx="3600605" cy="1486374"/>
            <a:chOff x="7645008" y="3006557"/>
            <a:chExt cx="3600605" cy="1486374"/>
          </a:xfrm>
        </p:grpSpPr>
        <p:sp>
          <p:nvSpPr>
            <p:cNvPr id="7" name="Retângulo: Cantos Superiores Arredondados 6">
              <a:extLst>
                <a:ext uri="{FF2B5EF4-FFF2-40B4-BE49-F238E27FC236}">
                  <a16:creationId xmlns:a16="http://schemas.microsoft.com/office/drawing/2014/main" id="{5C8F0151-B2B0-8B6B-669B-6730D6D7FECC}"/>
                </a:ext>
              </a:extLst>
            </p:cNvPr>
            <p:cNvSpPr/>
            <p:nvPr/>
          </p:nvSpPr>
          <p:spPr>
            <a:xfrm rot="16200000">
              <a:off x="7494336" y="3766047"/>
              <a:ext cx="602286" cy="300942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3">
                <a:lumMod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1"/>
            <a:lstStyle/>
            <a:p>
              <a:pPr algn="ctr"/>
              <a:r>
                <a:rPr lang="pt-BR" sz="1600" b="1" cap="small">
                  <a:solidFill>
                    <a:schemeClr val="bg1"/>
                  </a:solidFill>
                </a:rPr>
                <a:t>Jogo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D0B919D7-1246-B1C2-B576-1CF34455D401}"/>
                </a:ext>
              </a:extLst>
            </p:cNvPr>
            <p:cNvSpPr txBox="1"/>
            <p:nvPr/>
          </p:nvSpPr>
          <p:spPr>
            <a:xfrm>
              <a:off x="8655916" y="3006557"/>
              <a:ext cx="1068977" cy="33855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Memória</a:t>
              </a:r>
              <a:endParaRPr lang="pt-BR" dirty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071C0DA-505B-4A04-C37A-262D374EF774}"/>
                </a:ext>
              </a:extLst>
            </p:cNvPr>
            <p:cNvSpPr/>
            <p:nvPr/>
          </p:nvSpPr>
          <p:spPr>
            <a:xfrm>
              <a:off x="8653325" y="3350040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"Doom"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5ABA61E1-344F-E89D-79AD-8F738E4D9FBE}"/>
                </a:ext>
              </a:extLst>
            </p:cNvPr>
            <p:cNvSpPr/>
            <p:nvPr/>
          </p:nvSpPr>
          <p:spPr>
            <a:xfrm>
              <a:off x="8653325" y="3635753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0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5F200F6B-AC23-ABF1-1012-8A07071587C0}"/>
                </a:ext>
              </a:extLst>
            </p:cNvPr>
            <p:cNvSpPr/>
            <p:nvPr/>
          </p:nvSpPr>
          <p:spPr>
            <a:xfrm>
              <a:off x="8653325" y="3921466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0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08240DB9-D0E8-1ABF-882F-11A220AC9D1C}"/>
                </a:ext>
              </a:extLst>
            </p:cNvPr>
            <p:cNvSpPr/>
            <p:nvPr/>
          </p:nvSpPr>
          <p:spPr>
            <a:xfrm>
              <a:off x="8653325" y="4207179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0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10D2CF1E-6D4B-25AF-3371-6005D3A2A554}"/>
                </a:ext>
              </a:extLst>
            </p:cNvPr>
            <p:cNvSpPr txBox="1"/>
            <p:nvPr/>
          </p:nvSpPr>
          <p:spPr>
            <a:xfrm>
              <a:off x="10312160" y="3315944"/>
              <a:ext cx="7809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=</a:t>
              </a:r>
              <a:r>
                <a:rPr lang="pt-BR" sz="1400" dirty="0"/>
                <a:t>  </a:t>
              </a:r>
              <a:r>
                <a:rPr lang="pt-BR" sz="1400" dirty="0" err="1"/>
                <a:t>doom</a:t>
              </a:r>
              <a:endParaRPr lang="pt-BR" sz="1400" dirty="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27F0BE8D-3ABE-093C-12DD-2A6622EE546E}"/>
                </a:ext>
              </a:extLst>
            </p:cNvPr>
            <p:cNvSpPr txBox="1"/>
            <p:nvPr/>
          </p:nvSpPr>
          <p:spPr>
            <a:xfrm>
              <a:off x="8077261" y="3362111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latin typeface="+mj-lt"/>
                </a:rPr>
                <a:t>nome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CB2D6FA5-839E-2D90-D36E-7F2479DF5994}"/>
                </a:ext>
              </a:extLst>
            </p:cNvPr>
            <p:cNvSpPr txBox="1"/>
            <p:nvPr/>
          </p:nvSpPr>
          <p:spPr>
            <a:xfrm>
              <a:off x="8077261" y="3645251"/>
              <a:ext cx="5116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preco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367B01B8-1363-3B33-90CB-F3A7906AF9DF}"/>
                </a:ext>
              </a:extLst>
            </p:cNvPr>
            <p:cNvSpPr txBox="1"/>
            <p:nvPr/>
          </p:nvSpPr>
          <p:spPr>
            <a:xfrm>
              <a:off x="8077261" y="3928391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latin typeface="+mj-lt"/>
                </a:rPr>
                <a:t>horas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027260FC-E085-568F-3602-2E2F5F07BCB8}"/>
                </a:ext>
              </a:extLst>
            </p:cNvPr>
            <p:cNvSpPr txBox="1"/>
            <p:nvPr/>
          </p:nvSpPr>
          <p:spPr>
            <a:xfrm>
              <a:off x="9803260" y="3350040"/>
              <a:ext cx="6190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0xCB2B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CC868E1-D2CB-E7A4-F620-9E6A88E1A289}"/>
                </a:ext>
              </a:extLst>
            </p:cNvPr>
            <p:cNvSpPr txBox="1"/>
            <p:nvPr/>
          </p:nvSpPr>
          <p:spPr>
            <a:xfrm>
              <a:off x="9803260" y="3635753"/>
              <a:ext cx="606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0xCB2F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2B686D0A-1096-50F2-05C5-715882428909}"/>
                </a:ext>
              </a:extLst>
            </p:cNvPr>
            <p:cNvSpPr txBox="1"/>
            <p:nvPr/>
          </p:nvSpPr>
          <p:spPr>
            <a:xfrm>
              <a:off x="9803260" y="3921466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0xCB33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AC818814-E65B-F777-5795-97206C7752B8}"/>
                </a:ext>
              </a:extLst>
            </p:cNvPr>
            <p:cNvSpPr txBox="1"/>
            <p:nvPr/>
          </p:nvSpPr>
          <p:spPr>
            <a:xfrm>
              <a:off x="9803260" y="4207179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0xCB37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7FB9272E-4BE9-D946-E1F5-614CF794B846}"/>
                </a:ext>
              </a:extLst>
            </p:cNvPr>
            <p:cNvSpPr txBox="1"/>
            <p:nvPr/>
          </p:nvSpPr>
          <p:spPr>
            <a:xfrm>
              <a:off x="8077261" y="4219367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latin typeface="+mj-lt"/>
                </a:rPr>
                <a:t>custo</a:t>
              </a: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7C53ABEB-EB78-31BA-FC95-6A8B99B236AF}"/>
                </a:ext>
              </a:extLst>
            </p:cNvPr>
            <p:cNvSpPr/>
            <p:nvPr/>
          </p:nvSpPr>
          <p:spPr>
            <a:xfrm>
              <a:off x="7933245" y="3345111"/>
              <a:ext cx="3312368" cy="1142813"/>
            </a:xfrm>
            <a:prstGeom prst="roundRect">
              <a:avLst>
                <a:gd name="adj" fmla="val 9356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5C74575C-ED92-C3A4-97B8-48AB3C73ADC0}"/>
              </a:ext>
            </a:extLst>
          </p:cNvPr>
          <p:cNvSpPr/>
          <p:nvPr/>
        </p:nvSpPr>
        <p:spPr>
          <a:xfrm>
            <a:off x="9776879" y="3572238"/>
            <a:ext cx="1035343" cy="28162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Construtor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D01B5DAD-234A-8E8E-BDC1-E205A9BD0729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9390507" y="3713052"/>
            <a:ext cx="386372" cy="0"/>
          </a:xfrm>
          <a:prstGeom prst="line">
            <a:avLst/>
          </a:prstGeom>
          <a:ln>
            <a:solidFill>
              <a:schemeClr val="accent6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14E38A5E-0988-636C-FEB6-468B3B9F3A15}"/>
              </a:ext>
            </a:extLst>
          </p:cNvPr>
          <p:cNvCxnSpPr>
            <a:cxnSpLocks/>
          </p:cNvCxnSpPr>
          <p:nvPr/>
        </p:nvCxnSpPr>
        <p:spPr>
          <a:xfrm>
            <a:off x="6258064" y="5923841"/>
            <a:ext cx="3514355" cy="0"/>
          </a:xfrm>
          <a:prstGeom prst="line">
            <a:avLst/>
          </a:prstGeom>
          <a:ln>
            <a:solidFill>
              <a:schemeClr val="accent6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D08F32-C466-560B-4E16-548B844B3BF2}"/>
              </a:ext>
            </a:extLst>
          </p:cNvPr>
          <p:cNvSpPr txBox="1"/>
          <p:nvPr/>
        </p:nvSpPr>
        <p:spPr>
          <a:xfrm>
            <a:off x="6127566" y="2897469"/>
            <a:ext cx="332687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processar()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variável estática</a:t>
            </a:r>
          </a:p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Jogo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doom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"Doom"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chamada de função</a:t>
            </a:r>
          </a:p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processar();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FA2FF24E-F07D-6527-B9F5-709143E7C02B}"/>
              </a:ext>
            </a:extLst>
          </p:cNvPr>
          <p:cNvSpPr/>
          <p:nvPr/>
        </p:nvSpPr>
        <p:spPr>
          <a:xfrm>
            <a:off x="9776879" y="5788631"/>
            <a:ext cx="1035343" cy="28162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Destrutor</a:t>
            </a:r>
          </a:p>
        </p:txBody>
      </p:sp>
    </p:spTree>
    <p:extLst>
      <p:ext uri="{BB962C8B-B14F-4D97-AF65-F5344CB8AC3E}">
        <p14:creationId xmlns:p14="http://schemas.microsoft.com/office/powerpoint/2010/main" val="2655334218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10">
            <a:extLst>
              <a:ext uri="{FF2B5EF4-FFF2-40B4-BE49-F238E27FC236}">
                <a16:creationId xmlns:a16="http://schemas.microsoft.com/office/drawing/2014/main" id="{FCB1D028-7388-C944-3FEB-A668672D6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245754"/>
              </p:ext>
            </p:extLst>
          </p:nvPr>
        </p:nvGraphicFramePr>
        <p:xfrm>
          <a:off x="1793176" y="2697368"/>
          <a:ext cx="3717986" cy="138176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858993">
                  <a:extLst>
                    <a:ext uri="{9D8B030D-6E8A-4147-A177-3AD203B41FA5}">
                      <a16:colId xmlns:a16="http://schemas.microsoft.com/office/drawing/2014/main" val="331212200"/>
                    </a:ext>
                  </a:extLst>
                </a:gridCol>
                <a:gridCol w="1858993">
                  <a:extLst>
                    <a:ext uri="{9D8B030D-6E8A-4147-A177-3AD203B41FA5}">
                      <a16:colId xmlns:a16="http://schemas.microsoft.com/office/drawing/2014/main" val="19505932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Variável Local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28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Criação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Destruição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42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declaração </a:t>
                      </a:r>
                      <a:br>
                        <a:rPr lang="pt-BR" dirty="0"/>
                      </a:br>
                      <a:r>
                        <a:rPr lang="pt-BR" dirty="0"/>
                        <a:t>da variável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fim do </a:t>
                      </a:r>
                      <a:br>
                        <a:rPr lang="pt-BR" dirty="0"/>
                      </a:br>
                      <a:r>
                        <a:rPr lang="pt-BR" dirty="0"/>
                        <a:t>bloco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742856"/>
                  </a:ext>
                </a:extLst>
              </a:tr>
            </a:tbl>
          </a:graphicData>
        </a:graphic>
      </p:graphicFrame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7CCFFB-B7D7-D01C-21D8-7DD3C09E4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Objeto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local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64AE7-A009-18EF-D661-AF784982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3E49E97-DC90-3CFF-F6C3-DDDF2BE74288}"/>
              </a:ext>
            </a:extLst>
          </p:cNvPr>
          <p:cNvGrpSpPr/>
          <p:nvPr/>
        </p:nvGrpSpPr>
        <p:grpSpPr>
          <a:xfrm>
            <a:off x="1793176" y="4537397"/>
            <a:ext cx="3600605" cy="1486374"/>
            <a:chOff x="7645008" y="3006557"/>
            <a:chExt cx="3600605" cy="1486374"/>
          </a:xfrm>
        </p:grpSpPr>
        <p:sp>
          <p:nvSpPr>
            <p:cNvPr id="7" name="Retângulo: Cantos Superiores Arredondados 6">
              <a:extLst>
                <a:ext uri="{FF2B5EF4-FFF2-40B4-BE49-F238E27FC236}">
                  <a16:creationId xmlns:a16="http://schemas.microsoft.com/office/drawing/2014/main" id="{5C8F0151-B2B0-8B6B-669B-6730D6D7FECC}"/>
                </a:ext>
              </a:extLst>
            </p:cNvPr>
            <p:cNvSpPr/>
            <p:nvPr/>
          </p:nvSpPr>
          <p:spPr>
            <a:xfrm rot="16200000">
              <a:off x="7494336" y="3766047"/>
              <a:ext cx="602286" cy="300942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3">
                <a:lumMod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1"/>
            <a:lstStyle/>
            <a:p>
              <a:pPr algn="ctr"/>
              <a:r>
                <a:rPr lang="pt-BR" sz="1600" b="1" cap="small">
                  <a:solidFill>
                    <a:schemeClr val="bg1"/>
                  </a:solidFill>
                </a:rPr>
                <a:t>Jogo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D0B919D7-1246-B1C2-B576-1CF34455D401}"/>
                </a:ext>
              </a:extLst>
            </p:cNvPr>
            <p:cNvSpPr txBox="1"/>
            <p:nvPr/>
          </p:nvSpPr>
          <p:spPr>
            <a:xfrm>
              <a:off x="8655916" y="3006557"/>
              <a:ext cx="1068977" cy="33855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Memória</a:t>
              </a:r>
              <a:endParaRPr lang="pt-BR" dirty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071C0DA-505B-4A04-C37A-262D374EF774}"/>
                </a:ext>
              </a:extLst>
            </p:cNvPr>
            <p:cNvSpPr/>
            <p:nvPr/>
          </p:nvSpPr>
          <p:spPr>
            <a:xfrm>
              <a:off x="8653325" y="3350040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"GTA"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5ABA61E1-344F-E89D-79AD-8F738E4D9FBE}"/>
                </a:ext>
              </a:extLst>
            </p:cNvPr>
            <p:cNvSpPr/>
            <p:nvPr/>
          </p:nvSpPr>
          <p:spPr>
            <a:xfrm>
              <a:off x="8653325" y="3635753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0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5F200F6B-AC23-ABF1-1012-8A07071587C0}"/>
                </a:ext>
              </a:extLst>
            </p:cNvPr>
            <p:cNvSpPr/>
            <p:nvPr/>
          </p:nvSpPr>
          <p:spPr>
            <a:xfrm>
              <a:off x="8653325" y="3921466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0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08240DB9-D0E8-1ABF-882F-11A220AC9D1C}"/>
                </a:ext>
              </a:extLst>
            </p:cNvPr>
            <p:cNvSpPr/>
            <p:nvPr/>
          </p:nvSpPr>
          <p:spPr>
            <a:xfrm>
              <a:off x="8653325" y="4207179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0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10D2CF1E-6D4B-25AF-3371-6005D3A2A554}"/>
                </a:ext>
              </a:extLst>
            </p:cNvPr>
            <p:cNvSpPr txBox="1"/>
            <p:nvPr/>
          </p:nvSpPr>
          <p:spPr>
            <a:xfrm>
              <a:off x="10325256" y="3315944"/>
              <a:ext cx="582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=</a:t>
              </a:r>
              <a:r>
                <a:rPr lang="pt-BR" sz="1400" dirty="0"/>
                <a:t>  </a:t>
              </a:r>
              <a:r>
                <a:rPr lang="pt-BR" sz="1400" dirty="0" err="1"/>
                <a:t>gta</a:t>
              </a:r>
              <a:endParaRPr lang="pt-BR" sz="1400" dirty="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27F0BE8D-3ABE-093C-12DD-2A6622EE546E}"/>
                </a:ext>
              </a:extLst>
            </p:cNvPr>
            <p:cNvSpPr txBox="1"/>
            <p:nvPr/>
          </p:nvSpPr>
          <p:spPr>
            <a:xfrm>
              <a:off x="8077261" y="3362111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latin typeface="+mj-lt"/>
                </a:rPr>
                <a:t>nome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CB2D6FA5-839E-2D90-D36E-7F2479DF5994}"/>
                </a:ext>
              </a:extLst>
            </p:cNvPr>
            <p:cNvSpPr txBox="1"/>
            <p:nvPr/>
          </p:nvSpPr>
          <p:spPr>
            <a:xfrm>
              <a:off x="8077261" y="3645251"/>
              <a:ext cx="5116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preco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367B01B8-1363-3B33-90CB-F3A7906AF9DF}"/>
                </a:ext>
              </a:extLst>
            </p:cNvPr>
            <p:cNvSpPr txBox="1"/>
            <p:nvPr/>
          </p:nvSpPr>
          <p:spPr>
            <a:xfrm>
              <a:off x="8077261" y="3928391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latin typeface="+mj-lt"/>
                </a:rPr>
                <a:t>horas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027260FC-E085-568F-3602-2E2F5F07BCB8}"/>
                </a:ext>
              </a:extLst>
            </p:cNvPr>
            <p:cNvSpPr txBox="1"/>
            <p:nvPr/>
          </p:nvSpPr>
          <p:spPr>
            <a:xfrm>
              <a:off x="9803260" y="3350040"/>
              <a:ext cx="6190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0xCB2B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CC868E1-D2CB-E7A4-F620-9E6A88E1A289}"/>
                </a:ext>
              </a:extLst>
            </p:cNvPr>
            <p:cNvSpPr txBox="1"/>
            <p:nvPr/>
          </p:nvSpPr>
          <p:spPr>
            <a:xfrm>
              <a:off x="9803260" y="3635753"/>
              <a:ext cx="606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0xCB2F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2B686D0A-1096-50F2-05C5-715882428909}"/>
                </a:ext>
              </a:extLst>
            </p:cNvPr>
            <p:cNvSpPr txBox="1"/>
            <p:nvPr/>
          </p:nvSpPr>
          <p:spPr>
            <a:xfrm>
              <a:off x="9803260" y="3921466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0xCB33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AC818814-E65B-F777-5795-97206C7752B8}"/>
                </a:ext>
              </a:extLst>
            </p:cNvPr>
            <p:cNvSpPr txBox="1"/>
            <p:nvPr/>
          </p:nvSpPr>
          <p:spPr>
            <a:xfrm>
              <a:off x="9803260" y="4207179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0xCB37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7FB9272E-4BE9-D946-E1F5-614CF794B846}"/>
                </a:ext>
              </a:extLst>
            </p:cNvPr>
            <p:cNvSpPr txBox="1"/>
            <p:nvPr/>
          </p:nvSpPr>
          <p:spPr>
            <a:xfrm>
              <a:off x="8077261" y="4219367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latin typeface="+mj-lt"/>
                </a:rPr>
                <a:t>custo</a:t>
              </a: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7C53ABEB-EB78-31BA-FC95-6A8B99B236AF}"/>
                </a:ext>
              </a:extLst>
            </p:cNvPr>
            <p:cNvSpPr/>
            <p:nvPr/>
          </p:nvSpPr>
          <p:spPr>
            <a:xfrm>
              <a:off x="7933245" y="3345111"/>
              <a:ext cx="3312368" cy="1142813"/>
            </a:xfrm>
            <a:prstGeom prst="roundRect">
              <a:avLst>
                <a:gd name="adj" fmla="val 9356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5C74575C-ED92-C3A4-97B8-48AB3C73ADC0}"/>
              </a:ext>
            </a:extLst>
          </p:cNvPr>
          <p:cNvSpPr/>
          <p:nvPr/>
        </p:nvSpPr>
        <p:spPr>
          <a:xfrm>
            <a:off x="9498686" y="4611323"/>
            <a:ext cx="1035343" cy="28162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Construtor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D01B5DAD-234A-8E8E-BDC1-E205A9BD0729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8523992" y="4752137"/>
            <a:ext cx="974694" cy="0"/>
          </a:xfrm>
          <a:prstGeom prst="line">
            <a:avLst/>
          </a:prstGeom>
          <a:ln>
            <a:solidFill>
              <a:schemeClr val="accent6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14E38A5E-0988-636C-FEB6-468B3B9F3A15}"/>
              </a:ext>
            </a:extLst>
          </p:cNvPr>
          <p:cNvCxnSpPr>
            <a:cxnSpLocks/>
          </p:cNvCxnSpPr>
          <p:nvPr/>
        </p:nvCxnSpPr>
        <p:spPr>
          <a:xfrm>
            <a:off x="6445405" y="5825723"/>
            <a:ext cx="3334285" cy="0"/>
          </a:xfrm>
          <a:prstGeom prst="line">
            <a:avLst/>
          </a:prstGeom>
          <a:ln>
            <a:solidFill>
              <a:schemeClr val="accent6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FA2FF24E-F07D-6527-B9F5-709143E7C02B}"/>
              </a:ext>
            </a:extLst>
          </p:cNvPr>
          <p:cNvSpPr/>
          <p:nvPr/>
        </p:nvSpPr>
        <p:spPr>
          <a:xfrm>
            <a:off x="9503146" y="5690513"/>
            <a:ext cx="1035343" cy="28162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Destrutor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DF42E37-C670-BEF9-4566-4B0D3030C296}"/>
              </a:ext>
            </a:extLst>
          </p:cNvPr>
          <p:cNvSpPr txBox="1"/>
          <p:nvPr/>
        </p:nvSpPr>
        <p:spPr>
          <a:xfrm>
            <a:off x="6122781" y="2675642"/>
            <a:ext cx="332687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parâmetro de função</a:t>
            </a:r>
            <a:b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processar(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variável local</a:t>
            </a:r>
            <a:b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Jogo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gta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"GTA"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chamada de função</a:t>
            </a:r>
          </a:p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processar(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gta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39794336-057B-9BB5-9C15-A61E5B6A4753}"/>
              </a:ext>
            </a:extLst>
          </p:cNvPr>
          <p:cNvSpPr/>
          <p:nvPr/>
        </p:nvSpPr>
        <p:spPr>
          <a:xfrm>
            <a:off x="9498686" y="2915814"/>
            <a:ext cx="1035343" cy="28162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Construtor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CFE30E86-95A5-E1B6-13E6-2D9AA2DC4F7A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8523992" y="3056628"/>
            <a:ext cx="974694" cy="0"/>
          </a:xfrm>
          <a:prstGeom prst="line">
            <a:avLst/>
          </a:prstGeom>
          <a:ln>
            <a:solidFill>
              <a:schemeClr val="accent6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D30E88D5-760C-5527-B516-5B6F09E6A126}"/>
              </a:ext>
            </a:extLst>
          </p:cNvPr>
          <p:cNvCxnSpPr>
            <a:cxnSpLocks/>
          </p:cNvCxnSpPr>
          <p:nvPr/>
        </p:nvCxnSpPr>
        <p:spPr>
          <a:xfrm>
            <a:off x="6445405" y="3693288"/>
            <a:ext cx="3334285" cy="0"/>
          </a:xfrm>
          <a:prstGeom prst="line">
            <a:avLst/>
          </a:prstGeom>
          <a:ln>
            <a:solidFill>
              <a:schemeClr val="accent6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25FB03B8-3585-EAF9-C6C0-C6D3478A4C1F}"/>
              </a:ext>
            </a:extLst>
          </p:cNvPr>
          <p:cNvSpPr/>
          <p:nvPr/>
        </p:nvSpPr>
        <p:spPr>
          <a:xfrm>
            <a:off x="9503146" y="3558078"/>
            <a:ext cx="1035343" cy="28162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Destrutor</a:t>
            </a:r>
          </a:p>
        </p:txBody>
      </p:sp>
    </p:spTree>
    <p:extLst>
      <p:ext uri="{BB962C8B-B14F-4D97-AF65-F5344CB8AC3E}">
        <p14:creationId xmlns:p14="http://schemas.microsoft.com/office/powerpoint/2010/main" val="1968774630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10">
            <a:extLst>
              <a:ext uri="{FF2B5EF4-FFF2-40B4-BE49-F238E27FC236}">
                <a16:creationId xmlns:a16="http://schemas.microsoft.com/office/drawing/2014/main" id="{CEF2DABF-342E-00D6-07C4-71F75FE77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904517"/>
              </p:ext>
            </p:extLst>
          </p:nvPr>
        </p:nvGraphicFramePr>
        <p:xfrm>
          <a:off x="1793176" y="2700055"/>
          <a:ext cx="3717986" cy="138176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858993">
                  <a:extLst>
                    <a:ext uri="{9D8B030D-6E8A-4147-A177-3AD203B41FA5}">
                      <a16:colId xmlns:a16="http://schemas.microsoft.com/office/drawing/2014/main" val="331212200"/>
                    </a:ext>
                  </a:extLst>
                </a:gridCol>
                <a:gridCol w="1858993">
                  <a:extLst>
                    <a:ext uri="{9D8B030D-6E8A-4147-A177-3AD203B41FA5}">
                      <a16:colId xmlns:a16="http://schemas.microsoft.com/office/drawing/2014/main" val="19505932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Alocação Dinâmica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28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Criação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Destruição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42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Execução </a:t>
                      </a:r>
                      <a:br>
                        <a:rPr lang="pt-BR" dirty="0"/>
                      </a:br>
                      <a:r>
                        <a:rPr lang="pt-BR" dirty="0"/>
                        <a:t>do new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Execução </a:t>
                      </a:r>
                      <a:br>
                        <a:rPr lang="pt-BR" dirty="0"/>
                      </a:br>
                      <a:r>
                        <a:rPr lang="pt-BR" dirty="0"/>
                        <a:t>do delete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742856"/>
                  </a:ext>
                </a:extLst>
              </a:tr>
            </a:tbl>
          </a:graphicData>
        </a:graphic>
      </p:graphicFrame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7CCFFB-B7D7-D01C-21D8-7DD3C09E4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Objeto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alocado dinamicamente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64AE7-A009-18EF-D661-AF784982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3E49E97-DC90-3CFF-F6C3-DDDF2BE74288}"/>
              </a:ext>
            </a:extLst>
          </p:cNvPr>
          <p:cNvGrpSpPr/>
          <p:nvPr/>
        </p:nvGrpSpPr>
        <p:grpSpPr>
          <a:xfrm>
            <a:off x="1793176" y="4537397"/>
            <a:ext cx="3600605" cy="1486374"/>
            <a:chOff x="7645008" y="3006557"/>
            <a:chExt cx="3600605" cy="1486374"/>
          </a:xfrm>
        </p:grpSpPr>
        <p:sp>
          <p:nvSpPr>
            <p:cNvPr id="7" name="Retângulo: Cantos Superiores Arredondados 6">
              <a:extLst>
                <a:ext uri="{FF2B5EF4-FFF2-40B4-BE49-F238E27FC236}">
                  <a16:creationId xmlns:a16="http://schemas.microsoft.com/office/drawing/2014/main" id="{5C8F0151-B2B0-8B6B-669B-6730D6D7FECC}"/>
                </a:ext>
              </a:extLst>
            </p:cNvPr>
            <p:cNvSpPr/>
            <p:nvPr/>
          </p:nvSpPr>
          <p:spPr>
            <a:xfrm rot="16200000">
              <a:off x="7494336" y="3766047"/>
              <a:ext cx="602286" cy="300942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3">
                <a:lumMod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1"/>
            <a:lstStyle/>
            <a:p>
              <a:pPr algn="ctr"/>
              <a:r>
                <a:rPr lang="pt-BR" sz="1600" b="1" cap="small">
                  <a:solidFill>
                    <a:schemeClr val="bg1"/>
                  </a:solidFill>
                </a:rPr>
                <a:t>Jogo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D0B919D7-1246-B1C2-B576-1CF34455D401}"/>
                </a:ext>
              </a:extLst>
            </p:cNvPr>
            <p:cNvSpPr txBox="1"/>
            <p:nvPr/>
          </p:nvSpPr>
          <p:spPr>
            <a:xfrm>
              <a:off x="8655916" y="3006557"/>
              <a:ext cx="1068977" cy="33855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Memória</a:t>
              </a:r>
              <a:endParaRPr lang="pt-BR" dirty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071C0DA-505B-4A04-C37A-262D374EF774}"/>
                </a:ext>
              </a:extLst>
            </p:cNvPr>
            <p:cNvSpPr/>
            <p:nvPr/>
          </p:nvSpPr>
          <p:spPr>
            <a:xfrm>
              <a:off x="8653325" y="3350040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"RDR"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5ABA61E1-344F-E89D-79AD-8F738E4D9FBE}"/>
                </a:ext>
              </a:extLst>
            </p:cNvPr>
            <p:cNvSpPr/>
            <p:nvPr/>
          </p:nvSpPr>
          <p:spPr>
            <a:xfrm>
              <a:off x="8653325" y="3635753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0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5F200F6B-AC23-ABF1-1012-8A07071587C0}"/>
                </a:ext>
              </a:extLst>
            </p:cNvPr>
            <p:cNvSpPr/>
            <p:nvPr/>
          </p:nvSpPr>
          <p:spPr>
            <a:xfrm>
              <a:off x="8653325" y="3921466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0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08240DB9-D0E8-1ABF-882F-11A220AC9D1C}"/>
                </a:ext>
              </a:extLst>
            </p:cNvPr>
            <p:cNvSpPr/>
            <p:nvPr/>
          </p:nvSpPr>
          <p:spPr>
            <a:xfrm>
              <a:off x="8653325" y="4207179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0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10D2CF1E-6D4B-25AF-3371-6005D3A2A554}"/>
                </a:ext>
              </a:extLst>
            </p:cNvPr>
            <p:cNvSpPr txBox="1"/>
            <p:nvPr/>
          </p:nvSpPr>
          <p:spPr>
            <a:xfrm>
              <a:off x="10330450" y="3315944"/>
              <a:ext cx="571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=</a:t>
              </a:r>
              <a:r>
                <a:rPr lang="pt-BR" sz="1400" dirty="0"/>
                <a:t>  </a:t>
              </a:r>
              <a:r>
                <a:rPr lang="pt-BR" sz="1400" dirty="0" err="1"/>
                <a:t>rdr</a:t>
              </a:r>
              <a:endParaRPr lang="pt-BR" sz="1400" dirty="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27F0BE8D-3ABE-093C-12DD-2A6622EE546E}"/>
                </a:ext>
              </a:extLst>
            </p:cNvPr>
            <p:cNvSpPr txBox="1"/>
            <p:nvPr/>
          </p:nvSpPr>
          <p:spPr>
            <a:xfrm>
              <a:off x="8077261" y="3362111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latin typeface="+mj-lt"/>
                </a:rPr>
                <a:t>nome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CB2D6FA5-839E-2D90-D36E-7F2479DF5994}"/>
                </a:ext>
              </a:extLst>
            </p:cNvPr>
            <p:cNvSpPr txBox="1"/>
            <p:nvPr/>
          </p:nvSpPr>
          <p:spPr>
            <a:xfrm>
              <a:off x="8077261" y="3645251"/>
              <a:ext cx="5116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preco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367B01B8-1363-3B33-90CB-F3A7906AF9DF}"/>
                </a:ext>
              </a:extLst>
            </p:cNvPr>
            <p:cNvSpPr txBox="1"/>
            <p:nvPr/>
          </p:nvSpPr>
          <p:spPr>
            <a:xfrm>
              <a:off x="8077261" y="3928391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latin typeface="+mj-lt"/>
                </a:rPr>
                <a:t>horas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027260FC-E085-568F-3602-2E2F5F07BCB8}"/>
                </a:ext>
              </a:extLst>
            </p:cNvPr>
            <p:cNvSpPr txBox="1"/>
            <p:nvPr/>
          </p:nvSpPr>
          <p:spPr>
            <a:xfrm>
              <a:off x="9803260" y="3350040"/>
              <a:ext cx="6190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0xCB2B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CC868E1-D2CB-E7A4-F620-9E6A88E1A289}"/>
                </a:ext>
              </a:extLst>
            </p:cNvPr>
            <p:cNvSpPr txBox="1"/>
            <p:nvPr/>
          </p:nvSpPr>
          <p:spPr>
            <a:xfrm>
              <a:off x="9803260" y="3635753"/>
              <a:ext cx="606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0xCB2F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2B686D0A-1096-50F2-05C5-715882428909}"/>
                </a:ext>
              </a:extLst>
            </p:cNvPr>
            <p:cNvSpPr txBox="1"/>
            <p:nvPr/>
          </p:nvSpPr>
          <p:spPr>
            <a:xfrm>
              <a:off x="9803260" y="3921466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0xCB33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AC818814-E65B-F777-5795-97206C7752B8}"/>
                </a:ext>
              </a:extLst>
            </p:cNvPr>
            <p:cNvSpPr txBox="1"/>
            <p:nvPr/>
          </p:nvSpPr>
          <p:spPr>
            <a:xfrm>
              <a:off x="9803260" y="4207179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0xCB37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7FB9272E-4BE9-D946-E1F5-614CF794B846}"/>
                </a:ext>
              </a:extLst>
            </p:cNvPr>
            <p:cNvSpPr txBox="1"/>
            <p:nvPr/>
          </p:nvSpPr>
          <p:spPr>
            <a:xfrm>
              <a:off x="8077261" y="4219367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latin typeface="+mj-lt"/>
                </a:rPr>
                <a:t>custo</a:t>
              </a: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7C53ABEB-EB78-31BA-FC95-6A8B99B236AF}"/>
                </a:ext>
              </a:extLst>
            </p:cNvPr>
            <p:cNvSpPr/>
            <p:nvPr/>
          </p:nvSpPr>
          <p:spPr>
            <a:xfrm>
              <a:off x="7933245" y="3345111"/>
              <a:ext cx="3312368" cy="1142813"/>
            </a:xfrm>
            <a:prstGeom prst="roundRect">
              <a:avLst>
                <a:gd name="adj" fmla="val 9356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14E38A5E-0988-636C-FEB6-468B3B9F3A15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7703262" y="5523320"/>
            <a:ext cx="2699152" cy="5604"/>
          </a:xfrm>
          <a:prstGeom prst="line">
            <a:avLst/>
          </a:prstGeom>
          <a:ln>
            <a:solidFill>
              <a:schemeClr val="accent6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FA2FF24E-F07D-6527-B9F5-709143E7C02B}"/>
              </a:ext>
            </a:extLst>
          </p:cNvPr>
          <p:cNvSpPr/>
          <p:nvPr/>
        </p:nvSpPr>
        <p:spPr>
          <a:xfrm>
            <a:off x="10402414" y="5388110"/>
            <a:ext cx="1035343" cy="28162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Destrutor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39794336-057B-9BB5-9C15-A61E5B6A4753}"/>
              </a:ext>
            </a:extLst>
          </p:cNvPr>
          <p:cNvSpPr/>
          <p:nvPr/>
        </p:nvSpPr>
        <p:spPr>
          <a:xfrm>
            <a:off x="10398824" y="3268190"/>
            <a:ext cx="1035343" cy="28162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Construtor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CFE30E86-95A5-E1B6-13E6-2D9AA2DC4F7A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9871060" y="3409004"/>
            <a:ext cx="527764" cy="0"/>
          </a:xfrm>
          <a:prstGeom prst="line">
            <a:avLst/>
          </a:prstGeom>
          <a:ln>
            <a:solidFill>
              <a:schemeClr val="accent6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0E59774-80D5-44AD-0121-22984D1ABB38}"/>
              </a:ext>
            </a:extLst>
          </p:cNvPr>
          <p:cNvSpPr txBox="1"/>
          <p:nvPr/>
        </p:nvSpPr>
        <p:spPr>
          <a:xfrm>
            <a:off x="6159994" y="2585855"/>
            <a:ext cx="405923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alocação dinâmica</a:t>
            </a:r>
            <a:b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Jogo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rdr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"RDR"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chamada de função</a:t>
            </a:r>
          </a:p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processar(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rdr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parâmetro de função</a:t>
            </a:r>
            <a:b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processar(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pJ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pJ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259063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B9DB6-4EAA-8C3B-FAD0-35A75F71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DED2DF-A9AE-B5D5-679F-7CA126ED3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acompanhar o ciclo de vida </a:t>
            </a:r>
            <a:r>
              <a:rPr lang="pt-BR" dirty="0"/>
              <a:t>de um </a:t>
            </a:r>
            <a:r>
              <a:rPr lang="pt-BR" b="1" dirty="0"/>
              <a:t>objeto</a:t>
            </a:r>
          </a:p>
          <a:p>
            <a:pPr lvl="1"/>
            <a:r>
              <a:rPr lang="pt-BR" dirty="0"/>
              <a:t>Usando seu construtor e destrutor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4185C88-A144-871C-7D8C-68D850E00DC1}"/>
              </a:ext>
            </a:extLst>
          </p:cNvPr>
          <p:cNvGrpSpPr/>
          <p:nvPr/>
        </p:nvGrpSpPr>
        <p:grpSpPr>
          <a:xfrm>
            <a:off x="2131327" y="3106256"/>
            <a:ext cx="6447411" cy="2893100"/>
            <a:chOff x="2095643" y="3110717"/>
            <a:chExt cx="6447411" cy="2893100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4B7760E9-9E8C-F4AE-C80C-BBA52089D039}"/>
                </a:ext>
              </a:extLst>
            </p:cNvPr>
            <p:cNvSpPr txBox="1"/>
            <p:nvPr/>
          </p:nvSpPr>
          <p:spPr>
            <a:xfrm>
              <a:off x="2095643" y="3110717"/>
              <a:ext cx="2204268" cy="28931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Jogo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string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nome; 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preco; 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horas; 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custo;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Jogo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();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˜Jogo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();</a:t>
              </a:r>
              <a:b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...</a:t>
              </a:r>
              <a:b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397DCB25-A825-5426-955C-65C0AB54712F}"/>
                </a:ext>
              </a:extLst>
            </p:cNvPr>
            <p:cNvSpPr txBox="1"/>
            <p:nvPr/>
          </p:nvSpPr>
          <p:spPr>
            <a:xfrm>
              <a:off x="4913073" y="4977907"/>
              <a:ext cx="3629976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Jogo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::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~Jogo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cout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&lt;&lt; </a:t>
              </a:r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"Destruindo objeto\n"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6F80F548-2BA4-47D5-BDE7-1342227C02FE}"/>
                </a:ext>
              </a:extLst>
            </p:cNvPr>
            <p:cNvSpPr txBox="1"/>
            <p:nvPr/>
          </p:nvSpPr>
          <p:spPr>
            <a:xfrm>
              <a:off x="4913073" y="3240069"/>
              <a:ext cx="3629981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Jogo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::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Jogo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cout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&lt;&lt; </a:t>
              </a:r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"Construindo objeto\n"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nome  = </a:t>
              </a:r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""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preco = custo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0.0f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horas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 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7" name="Conector reto 5">
              <a:extLst>
                <a:ext uri="{FF2B5EF4-FFF2-40B4-BE49-F238E27FC236}">
                  <a16:creationId xmlns:a16="http://schemas.microsoft.com/office/drawing/2014/main" id="{59B0CAA8-DA0F-E874-CE54-850C24234B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9911" y="3224933"/>
              <a:ext cx="4912" cy="2738739"/>
            </a:xfrm>
            <a:prstGeom prst="line">
              <a:avLst/>
            </a:prstGeom>
            <a:ln w="1270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7468675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7CCFFB-B7D7-D01C-21D8-7DD3C09E4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Objetos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temporários</a:t>
            </a:r>
          </a:p>
          <a:p>
            <a:pPr lvl="1"/>
            <a:r>
              <a:rPr lang="pt-BR" dirty="0"/>
              <a:t>Podem ser criados com o construtor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45E344-DCEB-66DA-7561-409159BE0F57}"/>
              </a:ext>
            </a:extLst>
          </p:cNvPr>
          <p:cNvSpPr txBox="1"/>
          <p:nvPr/>
        </p:nvSpPr>
        <p:spPr>
          <a:xfrm>
            <a:off x="2020141" y="2983061"/>
            <a:ext cx="410443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criação de objeto</a:t>
            </a:r>
            <a:b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Jogo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mk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usando construtor</a:t>
            </a:r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para criar um</a:t>
            </a:r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temporário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mk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B8CC1854-62E3-6E28-6A3C-609AFDAB94DC}"/>
              </a:ext>
            </a:extLst>
          </p:cNvPr>
          <p:cNvSpPr txBox="1"/>
          <p:nvPr/>
        </p:nvSpPr>
        <p:spPr>
          <a:xfrm>
            <a:off x="2020141" y="2983061"/>
            <a:ext cx="410443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4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4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4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4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4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4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"MK"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80.0f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4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50C81533-1993-E99D-A4D0-2B7DDADEC3E6}"/>
              </a:ext>
            </a:extLst>
          </p:cNvPr>
          <p:cNvGrpSpPr/>
          <p:nvPr/>
        </p:nvGrpSpPr>
        <p:grpSpPr>
          <a:xfrm>
            <a:off x="7527489" y="3145288"/>
            <a:ext cx="1793051" cy="3200648"/>
            <a:chOff x="7142777" y="3145288"/>
            <a:chExt cx="1793051" cy="3200648"/>
          </a:xfrm>
        </p:grpSpPr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D3D3EC3E-3A8C-95A1-754D-2891B59AD7AC}"/>
                </a:ext>
              </a:extLst>
            </p:cNvPr>
            <p:cNvSpPr txBox="1"/>
            <p:nvPr/>
          </p:nvSpPr>
          <p:spPr>
            <a:xfrm>
              <a:off x="7145370" y="3145288"/>
              <a:ext cx="1068977" cy="33855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Memória</a:t>
              </a:r>
              <a:endParaRPr lang="pt-BR" dirty="0"/>
            </a:p>
          </p:txBody>
        </p:sp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id="{1B829C7B-7C7F-628A-B8E6-B9885D0354DC}"/>
                </a:ext>
              </a:extLst>
            </p:cNvPr>
            <p:cNvSpPr/>
            <p:nvPr/>
          </p:nvSpPr>
          <p:spPr>
            <a:xfrm>
              <a:off x="7142779" y="3488771"/>
              <a:ext cx="1071570" cy="28575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05" name="Retângulo 104">
              <a:extLst>
                <a:ext uri="{FF2B5EF4-FFF2-40B4-BE49-F238E27FC236}">
                  <a16:creationId xmlns:a16="http://schemas.microsoft.com/office/drawing/2014/main" id="{431901D6-51F6-9841-A269-4CFEF886A103}"/>
                </a:ext>
              </a:extLst>
            </p:cNvPr>
            <p:cNvSpPr/>
            <p:nvPr/>
          </p:nvSpPr>
          <p:spPr>
            <a:xfrm>
              <a:off x="7142779" y="3774484"/>
              <a:ext cx="1071570" cy="28575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06" name="Retângulo 105">
              <a:extLst>
                <a:ext uri="{FF2B5EF4-FFF2-40B4-BE49-F238E27FC236}">
                  <a16:creationId xmlns:a16="http://schemas.microsoft.com/office/drawing/2014/main" id="{BE9BFFBF-9ACC-AD98-E82E-181C424D6D47}"/>
                </a:ext>
              </a:extLst>
            </p:cNvPr>
            <p:cNvSpPr/>
            <p:nvPr/>
          </p:nvSpPr>
          <p:spPr>
            <a:xfrm>
              <a:off x="7142779" y="4060197"/>
              <a:ext cx="1071570" cy="28575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07" name="Retângulo 106">
              <a:extLst>
                <a:ext uri="{FF2B5EF4-FFF2-40B4-BE49-F238E27FC236}">
                  <a16:creationId xmlns:a16="http://schemas.microsoft.com/office/drawing/2014/main" id="{ACA48AB7-1EE6-18D0-429A-BAF5282F9F71}"/>
                </a:ext>
              </a:extLst>
            </p:cNvPr>
            <p:cNvSpPr/>
            <p:nvPr/>
          </p:nvSpPr>
          <p:spPr>
            <a:xfrm>
              <a:off x="7142779" y="4345910"/>
              <a:ext cx="1071570" cy="28575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08" name="Retângulo 107">
              <a:extLst>
                <a:ext uri="{FF2B5EF4-FFF2-40B4-BE49-F238E27FC236}">
                  <a16:creationId xmlns:a16="http://schemas.microsoft.com/office/drawing/2014/main" id="{78BA6F9E-C973-A6A8-AC7E-7657009868DB}"/>
                </a:ext>
              </a:extLst>
            </p:cNvPr>
            <p:cNvSpPr/>
            <p:nvPr/>
          </p:nvSpPr>
          <p:spPr>
            <a:xfrm>
              <a:off x="7142779" y="4631623"/>
              <a:ext cx="1071570" cy="28575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>
                <a:latin typeface="+mj-lt"/>
              </a:endParaRPr>
            </a:p>
          </p:txBody>
        </p:sp>
        <p:sp>
          <p:nvSpPr>
            <p:cNvPr id="109" name="Retângulo 108">
              <a:extLst>
                <a:ext uri="{FF2B5EF4-FFF2-40B4-BE49-F238E27FC236}">
                  <a16:creationId xmlns:a16="http://schemas.microsoft.com/office/drawing/2014/main" id="{2DCA6973-34EC-FF84-F09B-9059321AA762}"/>
                </a:ext>
              </a:extLst>
            </p:cNvPr>
            <p:cNvSpPr/>
            <p:nvPr/>
          </p:nvSpPr>
          <p:spPr>
            <a:xfrm>
              <a:off x="7142779" y="4917336"/>
              <a:ext cx="1071570" cy="28575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>
                <a:latin typeface="+mj-lt"/>
              </a:endParaRPr>
            </a:p>
          </p:txBody>
        </p:sp>
        <p:sp>
          <p:nvSpPr>
            <p:cNvPr id="110" name="Retângulo 109">
              <a:extLst>
                <a:ext uri="{FF2B5EF4-FFF2-40B4-BE49-F238E27FC236}">
                  <a16:creationId xmlns:a16="http://schemas.microsoft.com/office/drawing/2014/main" id="{406B1DCB-5731-1980-A558-1DE700F9C5C9}"/>
                </a:ext>
              </a:extLst>
            </p:cNvPr>
            <p:cNvSpPr/>
            <p:nvPr/>
          </p:nvSpPr>
          <p:spPr>
            <a:xfrm>
              <a:off x="7142779" y="5203049"/>
              <a:ext cx="1071570" cy="28575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11" name="Retângulo 110">
              <a:extLst>
                <a:ext uri="{FF2B5EF4-FFF2-40B4-BE49-F238E27FC236}">
                  <a16:creationId xmlns:a16="http://schemas.microsoft.com/office/drawing/2014/main" id="{61255ADC-391F-0E27-0E2B-591AA3EEAF9D}"/>
                </a:ext>
              </a:extLst>
            </p:cNvPr>
            <p:cNvSpPr/>
            <p:nvPr/>
          </p:nvSpPr>
          <p:spPr>
            <a:xfrm>
              <a:off x="7142777" y="5488762"/>
              <a:ext cx="1071570" cy="28575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30BF9932-2BA8-FCBF-3C3A-6CF2E33BAC23}"/>
                </a:ext>
              </a:extLst>
            </p:cNvPr>
            <p:cNvSpPr/>
            <p:nvPr/>
          </p:nvSpPr>
          <p:spPr>
            <a:xfrm>
              <a:off x="7142777" y="5774475"/>
              <a:ext cx="1071570" cy="28575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id="{7CDFB266-DD4D-F262-6147-7EF9C0786D69}"/>
                </a:ext>
              </a:extLst>
            </p:cNvPr>
            <p:cNvSpPr/>
            <p:nvPr/>
          </p:nvSpPr>
          <p:spPr>
            <a:xfrm>
              <a:off x="7142777" y="6060184"/>
              <a:ext cx="1071570" cy="28575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B7C64E2C-A642-CC6D-D3E5-80407D84AD76}"/>
                </a:ext>
              </a:extLst>
            </p:cNvPr>
            <p:cNvSpPr txBox="1"/>
            <p:nvPr/>
          </p:nvSpPr>
          <p:spPr>
            <a:xfrm>
              <a:off x="8306618" y="3488771"/>
              <a:ext cx="6190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0xCB2B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E7FD50A6-D068-7B01-2096-5C9A326502B7}"/>
                </a:ext>
              </a:extLst>
            </p:cNvPr>
            <p:cNvSpPr txBox="1"/>
            <p:nvPr/>
          </p:nvSpPr>
          <p:spPr>
            <a:xfrm>
              <a:off x="8306618" y="3774484"/>
              <a:ext cx="606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0xCB2F</a:t>
              </a:r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FAFE0660-5FF1-40C7-F11B-6F3438051E01}"/>
                </a:ext>
              </a:extLst>
            </p:cNvPr>
            <p:cNvSpPr txBox="1"/>
            <p:nvPr/>
          </p:nvSpPr>
          <p:spPr>
            <a:xfrm>
              <a:off x="8306618" y="4060197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0xCB33</a:t>
              </a: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DE997D1C-34BE-8BFF-1DF4-1B44494D83B0}"/>
                </a:ext>
              </a:extLst>
            </p:cNvPr>
            <p:cNvSpPr txBox="1"/>
            <p:nvPr/>
          </p:nvSpPr>
          <p:spPr>
            <a:xfrm>
              <a:off x="8306618" y="4345910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0xCB37</a:t>
              </a:r>
            </a:p>
          </p:txBody>
        </p: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0A95197F-7558-CC0F-F37F-F2EFB3439034}"/>
                </a:ext>
              </a:extLst>
            </p:cNvPr>
            <p:cNvSpPr txBox="1"/>
            <p:nvPr/>
          </p:nvSpPr>
          <p:spPr>
            <a:xfrm>
              <a:off x="8306618" y="4631623"/>
              <a:ext cx="6190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0xCB3B</a:t>
              </a:r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DF65DE2B-8691-B522-7031-D8CD803DE174}"/>
                </a:ext>
              </a:extLst>
            </p:cNvPr>
            <p:cNvSpPr txBox="1"/>
            <p:nvPr/>
          </p:nvSpPr>
          <p:spPr>
            <a:xfrm>
              <a:off x="8306618" y="4917336"/>
              <a:ext cx="606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0xCB3F</a:t>
              </a:r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5FD0F110-22C9-EF3F-FB23-B2A264CE5BB1}"/>
                </a:ext>
              </a:extLst>
            </p:cNvPr>
            <p:cNvSpPr txBox="1"/>
            <p:nvPr/>
          </p:nvSpPr>
          <p:spPr>
            <a:xfrm>
              <a:off x="8306618" y="5203049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0xCB43</a:t>
              </a: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81D8D5E0-82ED-F151-B10C-45EB55097056}"/>
                </a:ext>
              </a:extLst>
            </p:cNvPr>
            <p:cNvSpPr txBox="1"/>
            <p:nvPr/>
          </p:nvSpPr>
          <p:spPr>
            <a:xfrm>
              <a:off x="8316748" y="5488762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0xCB47</a:t>
              </a:r>
            </a:p>
          </p:txBody>
        </p: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355327E1-2331-D0F0-77C2-D4AF2E8B964B}"/>
                </a:ext>
              </a:extLst>
            </p:cNvPr>
            <p:cNvSpPr txBox="1"/>
            <p:nvPr/>
          </p:nvSpPr>
          <p:spPr>
            <a:xfrm>
              <a:off x="8316748" y="5774475"/>
              <a:ext cx="6190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0xCB4B</a:t>
              </a:r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ACC82698-C5A3-64C3-B4E2-333FDBC59AC0}"/>
                </a:ext>
              </a:extLst>
            </p:cNvPr>
            <p:cNvSpPr txBox="1"/>
            <p:nvPr/>
          </p:nvSpPr>
          <p:spPr>
            <a:xfrm>
              <a:off x="8316748" y="6060184"/>
              <a:ext cx="606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0xCB4F</a:t>
              </a: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0764AE7-A009-18EF-D661-AF784982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Temporários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529C644-E8E3-4FA2-EE88-A6A21C8304B2}"/>
              </a:ext>
            </a:extLst>
          </p:cNvPr>
          <p:cNvSpPr txBox="1"/>
          <p:nvPr/>
        </p:nvSpPr>
        <p:spPr>
          <a:xfrm>
            <a:off x="3183384" y="5219399"/>
            <a:ext cx="1260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Objeto </a:t>
            </a:r>
            <a:br>
              <a:rPr lang="pt-BR" dirty="0"/>
            </a:br>
            <a:r>
              <a:rPr lang="pt-BR" dirty="0"/>
              <a:t>Temporário</a:t>
            </a:r>
          </a:p>
        </p:txBody>
      </p:sp>
      <p:grpSp>
        <p:nvGrpSpPr>
          <p:cNvPr id="116" name="Agrupar 115">
            <a:extLst>
              <a:ext uri="{FF2B5EF4-FFF2-40B4-BE49-F238E27FC236}">
                <a16:creationId xmlns:a16="http://schemas.microsoft.com/office/drawing/2014/main" id="{AACAA735-7490-F2E8-03C5-B2AD367623FF}"/>
              </a:ext>
            </a:extLst>
          </p:cNvPr>
          <p:cNvGrpSpPr/>
          <p:nvPr/>
        </p:nvGrpSpPr>
        <p:grpSpPr>
          <a:xfrm>
            <a:off x="6519174" y="3454675"/>
            <a:ext cx="3600605" cy="1176987"/>
            <a:chOff x="6148366" y="3454675"/>
            <a:chExt cx="3600605" cy="1176987"/>
          </a:xfrm>
        </p:grpSpPr>
        <p:sp>
          <p:nvSpPr>
            <p:cNvPr id="65" name="Retângulo: Cantos Superiores Arredondados 64">
              <a:extLst>
                <a:ext uri="{FF2B5EF4-FFF2-40B4-BE49-F238E27FC236}">
                  <a16:creationId xmlns:a16="http://schemas.microsoft.com/office/drawing/2014/main" id="{671CCA39-7D42-3904-E13B-34E6A6C3A86A}"/>
                </a:ext>
              </a:extLst>
            </p:cNvPr>
            <p:cNvSpPr/>
            <p:nvPr/>
          </p:nvSpPr>
          <p:spPr>
            <a:xfrm rot="16200000">
              <a:off x="5997694" y="3904778"/>
              <a:ext cx="602286" cy="300942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3">
                <a:lumMod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1"/>
            <a:lstStyle/>
            <a:p>
              <a:pPr algn="ctr"/>
              <a:r>
                <a:rPr lang="pt-BR" sz="1600" b="1" cap="small">
                  <a:solidFill>
                    <a:schemeClr val="bg1"/>
                  </a:solidFill>
                </a:rPr>
                <a:t>Jogo</a:t>
              </a:r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C2FC18EE-148A-5C5C-5B91-4262A2E0F566}"/>
                </a:ext>
              </a:extLst>
            </p:cNvPr>
            <p:cNvSpPr/>
            <p:nvPr/>
          </p:nvSpPr>
          <p:spPr>
            <a:xfrm>
              <a:off x="7156683" y="3488771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""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59324CCE-953C-98A2-A00F-83E4D0E5BB16}"/>
                </a:ext>
              </a:extLst>
            </p:cNvPr>
            <p:cNvSpPr/>
            <p:nvPr/>
          </p:nvSpPr>
          <p:spPr>
            <a:xfrm>
              <a:off x="7156683" y="3774484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0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67DB7EF3-3E16-402F-9558-EED0557D4850}"/>
                </a:ext>
              </a:extLst>
            </p:cNvPr>
            <p:cNvSpPr/>
            <p:nvPr/>
          </p:nvSpPr>
          <p:spPr>
            <a:xfrm>
              <a:off x="7156683" y="4060197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0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93D2B0E9-8FFC-DB6E-1C08-8F2E79269BC0}"/>
                </a:ext>
              </a:extLst>
            </p:cNvPr>
            <p:cNvSpPr/>
            <p:nvPr/>
          </p:nvSpPr>
          <p:spPr>
            <a:xfrm>
              <a:off x="7156683" y="4345910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0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DDF22012-DD47-84CC-79C9-FC160318C2DA}"/>
                </a:ext>
              </a:extLst>
            </p:cNvPr>
            <p:cNvSpPr txBox="1"/>
            <p:nvPr/>
          </p:nvSpPr>
          <p:spPr>
            <a:xfrm>
              <a:off x="8836221" y="3454675"/>
              <a:ext cx="5790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=  </a:t>
              </a:r>
              <a:r>
                <a:rPr lang="pt-BR" sz="1400" dirty="0" err="1"/>
                <a:t>mk</a:t>
              </a:r>
              <a:endParaRPr lang="pt-BR" sz="1400" dirty="0"/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908BC50E-130D-C866-A89C-05F0957B8D51}"/>
                </a:ext>
              </a:extLst>
            </p:cNvPr>
            <p:cNvSpPr txBox="1"/>
            <p:nvPr/>
          </p:nvSpPr>
          <p:spPr>
            <a:xfrm>
              <a:off x="6580619" y="3500842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latin typeface="+mj-lt"/>
                </a:rPr>
                <a:t>nome</a:t>
              </a: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368D7927-7F57-0EFC-1434-650BF80A68EF}"/>
                </a:ext>
              </a:extLst>
            </p:cNvPr>
            <p:cNvSpPr txBox="1"/>
            <p:nvPr/>
          </p:nvSpPr>
          <p:spPr>
            <a:xfrm>
              <a:off x="6580619" y="3783982"/>
              <a:ext cx="5116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preco</a:t>
              </a: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8A524D58-0980-D52C-8D0A-496371E6E66C}"/>
                </a:ext>
              </a:extLst>
            </p:cNvPr>
            <p:cNvSpPr txBox="1"/>
            <p:nvPr/>
          </p:nvSpPr>
          <p:spPr>
            <a:xfrm>
              <a:off x="6580619" y="406712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latin typeface="+mj-lt"/>
                </a:rPr>
                <a:t>horas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08996D2E-A75F-5538-5D17-55C77A6AA0FA}"/>
                </a:ext>
              </a:extLst>
            </p:cNvPr>
            <p:cNvSpPr txBox="1"/>
            <p:nvPr/>
          </p:nvSpPr>
          <p:spPr>
            <a:xfrm>
              <a:off x="6580619" y="4358098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latin typeface="+mj-lt"/>
                </a:rPr>
                <a:t>custo</a:t>
              </a:r>
            </a:p>
          </p:txBody>
        </p:sp>
        <p:sp>
          <p:nvSpPr>
            <p:cNvPr id="98" name="Retângulo: Cantos Arredondados 97">
              <a:extLst>
                <a:ext uri="{FF2B5EF4-FFF2-40B4-BE49-F238E27FC236}">
                  <a16:creationId xmlns:a16="http://schemas.microsoft.com/office/drawing/2014/main" id="{B66FBA8D-378A-7F39-70BC-0E5190ED9369}"/>
                </a:ext>
              </a:extLst>
            </p:cNvPr>
            <p:cNvSpPr/>
            <p:nvPr/>
          </p:nvSpPr>
          <p:spPr>
            <a:xfrm>
              <a:off x="6436603" y="3483842"/>
              <a:ext cx="3312368" cy="1142813"/>
            </a:xfrm>
            <a:prstGeom prst="roundRect">
              <a:avLst>
                <a:gd name="adj" fmla="val 9356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36A24DB1-9C28-F528-8733-6C7B682ACEC7}"/>
              </a:ext>
            </a:extLst>
          </p:cNvPr>
          <p:cNvGrpSpPr/>
          <p:nvPr/>
        </p:nvGrpSpPr>
        <p:grpSpPr>
          <a:xfrm>
            <a:off x="6523511" y="5200524"/>
            <a:ext cx="3596063" cy="1145412"/>
            <a:chOff x="6152703" y="5200524"/>
            <a:chExt cx="3596063" cy="1145412"/>
          </a:xfrm>
        </p:grpSpPr>
        <p:sp>
          <p:nvSpPr>
            <p:cNvPr id="66" name="Retângulo: Cantos Superiores Arredondados 65">
              <a:extLst>
                <a:ext uri="{FF2B5EF4-FFF2-40B4-BE49-F238E27FC236}">
                  <a16:creationId xmlns:a16="http://schemas.microsoft.com/office/drawing/2014/main" id="{F668489C-2915-5307-AFE6-5E182FC0F93C}"/>
                </a:ext>
              </a:extLst>
            </p:cNvPr>
            <p:cNvSpPr/>
            <p:nvPr/>
          </p:nvSpPr>
          <p:spPr>
            <a:xfrm rot="16200000">
              <a:off x="6002031" y="5621460"/>
              <a:ext cx="602286" cy="300942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3">
                <a:lumMod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1"/>
            <a:lstStyle/>
            <a:p>
              <a:pPr algn="ctr"/>
              <a:r>
                <a:rPr lang="pt-BR" sz="1600" b="1" cap="small">
                  <a:solidFill>
                    <a:schemeClr val="bg1"/>
                  </a:solidFill>
                </a:rPr>
                <a:t>Jogo</a:t>
              </a: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6D78AB64-EA3D-07B0-5D00-4239088675B9}"/>
                </a:ext>
              </a:extLst>
            </p:cNvPr>
            <p:cNvSpPr/>
            <p:nvPr/>
          </p:nvSpPr>
          <p:spPr>
            <a:xfrm>
              <a:off x="7156683" y="5203049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"MK"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7BB69B0B-47A6-65F8-2D38-82740024DE70}"/>
                </a:ext>
              </a:extLst>
            </p:cNvPr>
            <p:cNvSpPr/>
            <p:nvPr/>
          </p:nvSpPr>
          <p:spPr>
            <a:xfrm>
              <a:off x="7156681" y="5488762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80.0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6C0869D1-53D6-2CDA-BE5C-CFEB58036347}"/>
                </a:ext>
              </a:extLst>
            </p:cNvPr>
            <p:cNvSpPr/>
            <p:nvPr/>
          </p:nvSpPr>
          <p:spPr>
            <a:xfrm>
              <a:off x="7156681" y="5774475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0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92" name="Retângulo 91">
              <a:extLst>
                <a:ext uri="{FF2B5EF4-FFF2-40B4-BE49-F238E27FC236}">
                  <a16:creationId xmlns:a16="http://schemas.microsoft.com/office/drawing/2014/main" id="{4047B951-AC79-990B-43B4-C93FDD87B456}"/>
                </a:ext>
              </a:extLst>
            </p:cNvPr>
            <p:cNvSpPr/>
            <p:nvPr/>
          </p:nvSpPr>
          <p:spPr>
            <a:xfrm>
              <a:off x="7156681" y="6060184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0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5191267C-B664-6D9E-523A-9B344C026FF4}"/>
                </a:ext>
              </a:extLst>
            </p:cNvPr>
            <p:cNvSpPr txBox="1"/>
            <p:nvPr/>
          </p:nvSpPr>
          <p:spPr>
            <a:xfrm>
              <a:off x="6580619" y="5219399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latin typeface="+mj-lt"/>
                </a:rPr>
                <a:t>nome</a:t>
              </a:r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5D74E749-309B-07C4-08B9-01A7E66014D5}"/>
                </a:ext>
              </a:extLst>
            </p:cNvPr>
            <p:cNvSpPr txBox="1"/>
            <p:nvPr/>
          </p:nvSpPr>
          <p:spPr>
            <a:xfrm>
              <a:off x="6580619" y="5502539"/>
              <a:ext cx="5116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preco</a:t>
              </a:r>
            </a:p>
          </p:txBody>
        </p: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26DB421C-4DD2-1E67-047A-0B92057A1602}"/>
                </a:ext>
              </a:extLst>
            </p:cNvPr>
            <p:cNvSpPr txBox="1"/>
            <p:nvPr/>
          </p:nvSpPr>
          <p:spPr>
            <a:xfrm>
              <a:off x="6580619" y="5785679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latin typeface="+mj-lt"/>
                </a:rPr>
                <a:t>horas</a:t>
              </a:r>
            </a:p>
          </p:txBody>
        </p:sp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BAEDC8A8-1F90-B674-8D3A-F019B03605F3}"/>
                </a:ext>
              </a:extLst>
            </p:cNvPr>
            <p:cNvSpPr txBox="1"/>
            <p:nvPr/>
          </p:nvSpPr>
          <p:spPr>
            <a:xfrm>
              <a:off x="6580619" y="6076655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latin typeface="+mj-lt"/>
                </a:rPr>
                <a:t>custo</a:t>
              </a:r>
            </a:p>
          </p:txBody>
        </p:sp>
        <p:sp>
          <p:nvSpPr>
            <p:cNvPr id="99" name="Retângulo: Cantos Arredondados 98">
              <a:extLst>
                <a:ext uri="{FF2B5EF4-FFF2-40B4-BE49-F238E27FC236}">
                  <a16:creationId xmlns:a16="http://schemas.microsoft.com/office/drawing/2014/main" id="{199A11F2-AC75-E056-56C5-00830CB7051D}"/>
                </a:ext>
              </a:extLst>
            </p:cNvPr>
            <p:cNvSpPr/>
            <p:nvPr/>
          </p:nvSpPr>
          <p:spPr>
            <a:xfrm>
              <a:off x="6436398" y="5200524"/>
              <a:ext cx="3312368" cy="1142813"/>
            </a:xfrm>
            <a:prstGeom prst="roundRect">
              <a:avLst>
                <a:gd name="adj" fmla="val 9356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" name="Seta: Curva para Baixo 101">
            <a:extLst>
              <a:ext uri="{FF2B5EF4-FFF2-40B4-BE49-F238E27FC236}">
                <a16:creationId xmlns:a16="http://schemas.microsoft.com/office/drawing/2014/main" id="{F0D88BA0-830A-3273-B581-C227BD4A8ACE}"/>
              </a:ext>
            </a:extLst>
          </p:cNvPr>
          <p:cNvSpPr/>
          <p:nvPr/>
        </p:nvSpPr>
        <p:spPr>
          <a:xfrm rot="16200000">
            <a:off x="5003639" y="4453938"/>
            <a:ext cx="1904464" cy="731520"/>
          </a:xfrm>
          <a:prstGeom prst="curvedDown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0" name="Retângulo 119">
            <a:extLst>
              <a:ext uri="{FF2B5EF4-FFF2-40B4-BE49-F238E27FC236}">
                <a16:creationId xmlns:a16="http://schemas.microsoft.com/office/drawing/2014/main" id="{6509599A-D350-A24D-C3BD-75572E25F600}"/>
              </a:ext>
            </a:extLst>
          </p:cNvPr>
          <p:cNvSpPr/>
          <p:nvPr/>
        </p:nvSpPr>
        <p:spPr>
          <a:xfrm>
            <a:off x="7540195" y="3500842"/>
            <a:ext cx="1044959" cy="26374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rPr>
              <a:t>"MK"</a:t>
            </a:r>
            <a:endParaRPr lang="pt-BR" sz="1200" dirty="0">
              <a:latin typeface="+mj-lt"/>
            </a:endParaRPr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81E91A86-1BEF-4268-8A8F-7B8395625EC8}"/>
              </a:ext>
            </a:extLst>
          </p:cNvPr>
          <p:cNvSpPr/>
          <p:nvPr/>
        </p:nvSpPr>
        <p:spPr>
          <a:xfrm>
            <a:off x="7540195" y="3788036"/>
            <a:ext cx="1044959" cy="26374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rPr>
              <a:t>80.0</a:t>
            </a:r>
            <a:endParaRPr lang="pt-BR" sz="1200" dirty="0">
              <a:latin typeface="+mj-lt"/>
            </a:endParaRPr>
          </a:p>
        </p:txBody>
      </p:sp>
      <p:cxnSp>
        <p:nvCxnSpPr>
          <p:cNvPr id="123" name="Conector reto 122">
            <a:extLst>
              <a:ext uri="{FF2B5EF4-FFF2-40B4-BE49-F238E27FC236}">
                <a16:creationId xmlns:a16="http://schemas.microsoft.com/office/drawing/2014/main" id="{89D49199-4DA2-2B13-D2BB-D308711C12FC}"/>
              </a:ext>
            </a:extLst>
          </p:cNvPr>
          <p:cNvCxnSpPr>
            <a:cxnSpLocks/>
          </p:cNvCxnSpPr>
          <p:nvPr/>
        </p:nvCxnSpPr>
        <p:spPr>
          <a:xfrm>
            <a:off x="3019750" y="5094917"/>
            <a:ext cx="1587934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Gráfico 128" descr="Fechar com preenchimento sólido">
            <a:extLst>
              <a:ext uri="{FF2B5EF4-FFF2-40B4-BE49-F238E27FC236}">
                <a16:creationId xmlns:a16="http://schemas.microsoft.com/office/drawing/2014/main" id="{F6D70B30-A78C-B11C-CB5F-101FEFCCE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01829" y="53241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016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02" grpId="0" animBg="1"/>
      <p:bldP spid="102" grpId="1" animBg="1"/>
      <p:bldP spid="120" grpId="0" animBg="1"/>
      <p:bldP spid="1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7CCFFB-B7D7-D01C-21D8-7DD3C09E4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Objetos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temporários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D8308E4-BF9E-08AC-E92A-824C0CB5075F}"/>
              </a:ext>
            </a:extLst>
          </p:cNvPr>
          <p:cNvSpPr txBox="1"/>
          <p:nvPr/>
        </p:nvSpPr>
        <p:spPr>
          <a:xfrm>
            <a:off x="6458331" y="2983061"/>
            <a:ext cx="410443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criação de objeto</a:t>
            </a:r>
            <a:b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Jogo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mk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usando construtor</a:t>
            </a:r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para criar um</a:t>
            </a:r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temporário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mk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"MK"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80.0f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ela 10">
            <a:extLst>
              <a:ext uri="{FF2B5EF4-FFF2-40B4-BE49-F238E27FC236}">
                <a16:creationId xmlns:a16="http://schemas.microsoft.com/office/drawing/2014/main" id="{F1886996-30FE-1C53-DB58-15FAD3848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84699"/>
              </p:ext>
            </p:extLst>
          </p:nvPr>
        </p:nvGraphicFramePr>
        <p:xfrm>
          <a:off x="1793176" y="2695048"/>
          <a:ext cx="3717986" cy="138176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858993">
                  <a:extLst>
                    <a:ext uri="{9D8B030D-6E8A-4147-A177-3AD203B41FA5}">
                      <a16:colId xmlns:a16="http://schemas.microsoft.com/office/drawing/2014/main" val="331212200"/>
                    </a:ext>
                  </a:extLst>
                </a:gridCol>
                <a:gridCol w="1858993">
                  <a:extLst>
                    <a:ext uri="{9D8B030D-6E8A-4147-A177-3AD203B41FA5}">
                      <a16:colId xmlns:a16="http://schemas.microsoft.com/office/drawing/2014/main" val="19505932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Temporário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28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Criação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Destruição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42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chamada do construtor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após a </a:t>
                      </a:r>
                      <a:br>
                        <a:rPr lang="pt-BR" dirty="0"/>
                      </a:br>
                      <a:r>
                        <a:rPr lang="pt-BR" dirty="0"/>
                        <a:t>atribuição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742856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F0764AE7-A009-18EF-D661-AF784982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Temporários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3E49E97-DC90-3CFF-F6C3-DDDF2BE74288}"/>
              </a:ext>
            </a:extLst>
          </p:cNvPr>
          <p:cNvGrpSpPr/>
          <p:nvPr/>
        </p:nvGrpSpPr>
        <p:grpSpPr>
          <a:xfrm>
            <a:off x="1793176" y="4537397"/>
            <a:ext cx="3600605" cy="1486374"/>
            <a:chOff x="7645008" y="3006557"/>
            <a:chExt cx="3600605" cy="1486374"/>
          </a:xfrm>
        </p:grpSpPr>
        <p:sp>
          <p:nvSpPr>
            <p:cNvPr id="7" name="Retângulo: Cantos Superiores Arredondados 6">
              <a:extLst>
                <a:ext uri="{FF2B5EF4-FFF2-40B4-BE49-F238E27FC236}">
                  <a16:creationId xmlns:a16="http://schemas.microsoft.com/office/drawing/2014/main" id="{5C8F0151-B2B0-8B6B-669B-6730D6D7FECC}"/>
                </a:ext>
              </a:extLst>
            </p:cNvPr>
            <p:cNvSpPr/>
            <p:nvPr/>
          </p:nvSpPr>
          <p:spPr>
            <a:xfrm rot="16200000">
              <a:off x="7494336" y="3766047"/>
              <a:ext cx="602286" cy="300942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3">
                <a:lumMod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1"/>
            <a:lstStyle/>
            <a:p>
              <a:pPr algn="ctr"/>
              <a:r>
                <a:rPr lang="pt-BR" sz="1600" b="1" cap="small">
                  <a:solidFill>
                    <a:schemeClr val="bg1"/>
                  </a:solidFill>
                </a:rPr>
                <a:t>Jogo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D0B919D7-1246-B1C2-B576-1CF34455D401}"/>
                </a:ext>
              </a:extLst>
            </p:cNvPr>
            <p:cNvSpPr txBox="1"/>
            <p:nvPr/>
          </p:nvSpPr>
          <p:spPr>
            <a:xfrm>
              <a:off x="8655916" y="3006557"/>
              <a:ext cx="1068977" cy="33855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Memória</a:t>
              </a:r>
              <a:endParaRPr lang="pt-BR" dirty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071C0DA-505B-4A04-C37A-262D374EF774}"/>
                </a:ext>
              </a:extLst>
            </p:cNvPr>
            <p:cNvSpPr/>
            <p:nvPr/>
          </p:nvSpPr>
          <p:spPr>
            <a:xfrm>
              <a:off x="8653325" y="3350040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"MK"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5ABA61E1-344F-E89D-79AD-8F738E4D9FBE}"/>
                </a:ext>
              </a:extLst>
            </p:cNvPr>
            <p:cNvSpPr/>
            <p:nvPr/>
          </p:nvSpPr>
          <p:spPr>
            <a:xfrm>
              <a:off x="8653325" y="3635753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80.0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5F200F6B-AC23-ABF1-1012-8A07071587C0}"/>
                </a:ext>
              </a:extLst>
            </p:cNvPr>
            <p:cNvSpPr/>
            <p:nvPr/>
          </p:nvSpPr>
          <p:spPr>
            <a:xfrm>
              <a:off x="8653325" y="3921466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0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08240DB9-D0E8-1ABF-882F-11A220AC9D1C}"/>
                </a:ext>
              </a:extLst>
            </p:cNvPr>
            <p:cNvSpPr/>
            <p:nvPr/>
          </p:nvSpPr>
          <p:spPr>
            <a:xfrm>
              <a:off x="8653325" y="4207179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0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10D2CF1E-6D4B-25AF-3371-6005D3A2A554}"/>
                </a:ext>
              </a:extLst>
            </p:cNvPr>
            <p:cNvSpPr txBox="1"/>
            <p:nvPr/>
          </p:nvSpPr>
          <p:spPr>
            <a:xfrm>
              <a:off x="10326828" y="3315944"/>
              <a:ext cx="5790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=</a:t>
              </a:r>
              <a:r>
                <a:rPr lang="pt-BR" sz="1400" dirty="0"/>
                <a:t>  </a:t>
              </a:r>
              <a:r>
                <a:rPr lang="pt-BR" sz="1400" dirty="0" err="1"/>
                <a:t>mk</a:t>
              </a:r>
              <a:endParaRPr lang="pt-BR" sz="1400" dirty="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27F0BE8D-3ABE-093C-12DD-2A6622EE546E}"/>
                </a:ext>
              </a:extLst>
            </p:cNvPr>
            <p:cNvSpPr txBox="1"/>
            <p:nvPr/>
          </p:nvSpPr>
          <p:spPr>
            <a:xfrm>
              <a:off x="8077261" y="3362111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latin typeface="+mj-lt"/>
                </a:rPr>
                <a:t>nome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CB2D6FA5-839E-2D90-D36E-7F2479DF5994}"/>
                </a:ext>
              </a:extLst>
            </p:cNvPr>
            <p:cNvSpPr txBox="1"/>
            <p:nvPr/>
          </p:nvSpPr>
          <p:spPr>
            <a:xfrm>
              <a:off x="8077261" y="3645251"/>
              <a:ext cx="5116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preco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367B01B8-1363-3B33-90CB-F3A7906AF9DF}"/>
                </a:ext>
              </a:extLst>
            </p:cNvPr>
            <p:cNvSpPr txBox="1"/>
            <p:nvPr/>
          </p:nvSpPr>
          <p:spPr>
            <a:xfrm>
              <a:off x="8077261" y="3928391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latin typeface="+mj-lt"/>
                </a:rPr>
                <a:t>horas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027260FC-E085-568F-3602-2E2F5F07BCB8}"/>
                </a:ext>
              </a:extLst>
            </p:cNvPr>
            <p:cNvSpPr txBox="1"/>
            <p:nvPr/>
          </p:nvSpPr>
          <p:spPr>
            <a:xfrm>
              <a:off x="9803260" y="3350040"/>
              <a:ext cx="6190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0xCB2B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CC868E1-D2CB-E7A4-F620-9E6A88E1A289}"/>
                </a:ext>
              </a:extLst>
            </p:cNvPr>
            <p:cNvSpPr txBox="1"/>
            <p:nvPr/>
          </p:nvSpPr>
          <p:spPr>
            <a:xfrm>
              <a:off x="9803260" y="3635753"/>
              <a:ext cx="606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0xCB2F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2B686D0A-1096-50F2-05C5-715882428909}"/>
                </a:ext>
              </a:extLst>
            </p:cNvPr>
            <p:cNvSpPr txBox="1"/>
            <p:nvPr/>
          </p:nvSpPr>
          <p:spPr>
            <a:xfrm>
              <a:off x="9803260" y="3921466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0xCB33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AC818814-E65B-F777-5795-97206C7752B8}"/>
                </a:ext>
              </a:extLst>
            </p:cNvPr>
            <p:cNvSpPr txBox="1"/>
            <p:nvPr/>
          </p:nvSpPr>
          <p:spPr>
            <a:xfrm>
              <a:off x="9803260" y="4207179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0xCB37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7FB9272E-4BE9-D946-E1F5-614CF794B846}"/>
                </a:ext>
              </a:extLst>
            </p:cNvPr>
            <p:cNvSpPr txBox="1"/>
            <p:nvPr/>
          </p:nvSpPr>
          <p:spPr>
            <a:xfrm>
              <a:off x="8077261" y="4219367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latin typeface="+mj-lt"/>
                </a:rPr>
                <a:t>custo</a:t>
              </a: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7C53ABEB-EB78-31BA-FC95-6A8B99B236AF}"/>
                </a:ext>
              </a:extLst>
            </p:cNvPr>
            <p:cNvSpPr/>
            <p:nvPr/>
          </p:nvSpPr>
          <p:spPr>
            <a:xfrm>
              <a:off x="7933245" y="3345111"/>
              <a:ext cx="3312368" cy="1142813"/>
            </a:xfrm>
            <a:prstGeom prst="roundRect">
              <a:avLst>
                <a:gd name="adj" fmla="val 9356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FA2FF24E-F07D-6527-B9F5-709143E7C02B}"/>
              </a:ext>
            </a:extLst>
          </p:cNvPr>
          <p:cNvSpPr/>
          <p:nvPr/>
        </p:nvSpPr>
        <p:spPr>
          <a:xfrm>
            <a:off x="10024148" y="4866188"/>
            <a:ext cx="1035343" cy="28162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Destrutor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39794336-057B-9BB5-9C15-A61E5B6A4753}"/>
              </a:ext>
            </a:extLst>
          </p:cNvPr>
          <p:cNvSpPr/>
          <p:nvPr/>
        </p:nvSpPr>
        <p:spPr>
          <a:xfrm>
            <a:off x="10024148" y="4570648"/>
            <a:ext cx="1035343" cy="28162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Construtor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528948A-88B0-CCE6-3BBF-951CC56D66B0}"/>
              </a:ext>
            </a:extLst>
          </p:cNvPr>
          <p:cNvSpPr txBox="1"/>
          <p:nvPr/>
        </p:nvSpPr>
        <p:spPr>
          <a:xfrm>
            <a:off x="7683641" y="5211342"/>
            <a:ext cx="1260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Objeto </a:t>
            </a:r>
            <a:br>
              <a:rPr lang="pt-BR" dirty="0"/>
            </a:br>
            <a:r>
              <a:rPr lang="pt-BR" dirty="0"/>
              <a:t>Temporário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557B9917-D2CD-74EA-918E-143A41E47BB1}"/>
              </a:ext>
            </a:extLst>
          </p:cNvPr>
          <p:cNvCxnSpPr>
            <a:cxnSpLocks/>
          </p:cNvCxnSpPr>
          <p:nvPr/>
        </p:nvCxnSpPr>
        <p:spPr>
          <a:xfrm>
            <a:off x="7480238" y="5094917"/>
            <a:ext cx="1619157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D44FF16E-2DDC-2841-A323-5B5284DE2E6B}"/>
              </a:ext>
            </a:extLst>
          </p:cNvPr>
          <p:cNvCxnSpPr>
            <a:cxnSpLocks/>
          </p:cNvCxnSpPr>
          <p:nvPr/>
        </p:nvCxnSpPr>
        <p:spPr>
          <a:xfrm>
            <a:off x="9353648" y="4854194"/>
            <a:ext cx="670500" cy="0"/>
          </a:xfrm>
          <a:prstGeom prst="line">
            <a:avLst/>
          </a:prstGeom>
          <a:ln>
            <a:solidFill>
              <a:schemeClr val="accent6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43619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Destrutores</a:t>
            </a:r>
            <a:r>
              <a:rPr lang="pt-BR" dirty="0"/>
              <a:t> permitem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liberação de recursos</a:t>
            </a:r>
          </a:p>
          <a:p>
            <a:pPr lvl="1"/>
            <a:r>
              <a:rPr lang="pt-BR" dirty="0"/>
              <a:t>São chamados no </a:t>
            </a:r>
            <a:r>
              <a:rPr lang="pt-BR" dirty="0">
                <a:solidFill>
                  <a:schemeClr val="accent3"/>
                </a:solidFill>
              </a:rPr>
              <a:t>final da vida</a:t>
            </a:r>
            <a:r>
              <a:rPr lang="pt-BR" dirty="0"/>
              <a:t> do objeto</a:t>
            </a:r>
          </a:p>
          <a:p>
            <a:pPr lvl="1"/>
            <a:r>
              <a:rPr lang="pt-BR" dirty="0"/>
              <a:t>O compilador cria um destrutor padrão</a:t>
            </a:r>
          </a:p>
          <a:p>
            <a:pPr lvl="2"/>
            <a:r>
              <a:rPr lang="pt-BR" dirty="0"/>
              <a:t>Se um não for definido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Resumo</a:t>
            </a:r>
            <a:endParaRPr lang="pt-BR">
              <a:solidFill>
                <a:schemeClr val="tx2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390DEF1-2ECE-4FB7-4CE4-97D8963E6057}"/>
              </a:ext>
            </a:extLst>
          </p:cNvPr>
          <p:cNvSpPr txBox="1"/>
          <p:nvPr/>
        </p:nvSpPr>
        <p:spPr>
          <a:xfrm>
            <a:off x="2231316" y="3980258"/>
            <a:ext cx="2930325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destrutor padrão</a:t>
            </a:r>
            <a:br>
              <a:rPr lang="pt-BR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~Jogo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vazio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959A2F2C-5E2E-B561-CC8F-2664F29D3A68}"/>
              </a:ext>
            </a:extLst>
          </p:cNvPr>
          <p:cNvGrpSpPr/>
          <p:nvPr/>
        </p:nvGrpSpPr>
        <p:grpSpPr>
          <a:xfrm>
            <a:off x="5801167" y="4217949"/>
            <a:ext cx="3017989" cy="1387329"/>
            <a:chOff x="8817018" y="3883876"/>
            <a:chExt cx="3017989" cy="1387329"/>
          </a:xfrm>
        </p:grpSpPr>
        <p:sp>
          <p:nvSpPr>
            <p:cNvPr id="11" name="Retângulo: Cantos Arredondados 21">
              <a:extLst>
                <a:ext uri="{FF2B5EF4-FFF2-40B4-BE49-F238E27FC236}">
                  <a16:creationId xmlns:a16="http://schemas.microsoft.com/office/drawing/2014/main" id="{5C5A7051-93B8-192F-32CA-D42FD8E9225F}"/>
                </a:ext>
              </a:extLst>
            </p:cNvPr>
            <p:cNvSpPr/>
            <p:nvPr/>
          </p:nvSpPr>
          <p:spPr>
            <a:xfrm>
              <a:off x="8817018" y="3883876"/>
              <a:ext cx="3017989" cy="1387329"/>
            </a:xfrm>
            <a:prstGeom prst="roundRect">
              <a:avLst/>
            </a:prstGeom>
            <a:solidFill>
              <a:schemeClr val="accent6">
                <a:lumMod val="75000"/>
                <a:alpha val="5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ctr" anchorCtr="1"/>
            <a:lstStyle/>
            <a:p>
              <a:pPr algn="ctr"/>
              <a:endParaRPr lang="pt-BR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2DC9E90-0838-D7D1-FDB4-7CD7864DEF22}"/>
                </a:ext>
              </a:extLst>
            </p:cNvPr>
            <p:cNvSpPr txBox="1"/>
            <p:nvPr/>
          </p:nvSpPr>
          <p:spPr>
            <a:xfrm>
              <a:off x="8926440" y="4069709"/>
              <a:ext cx="279914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/>
                <a:t>Não precisa ser fornecido </a:t>
              </a:r>
              <a:r>
                <a:rPr lang="pt-BR" sz="2000" dirty="0">
                  <a:solidFill>
                    <a:schemeClr val="accent3"/>
                  </a:solidFill>
                </a:rPr>
                <a:t>se não houver alocação de recursos</a:t>
              </a:r>
            </a:p>
          </p:txBody>
        </p:sp>
      </p:grpSp>
      <p:pic>
        <p:nvPicPr>
          <p:cNvPr id="13" name="Gráfico 12" descr="Seta: curva no sentido horário com preenchimento sólido">
            <a:extLst>
              <a:ext uri="{FF2B5EF4-FFF2-40B4-BE49-F238E27FC236}">
                <a16:creationId xmlns:a16="http://schemas.microsoft.com/office/drawing/2014/main" id="{646423E9-EE20-AE6C-4EE2-C9F23708D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016268" flipH="1" flipV="1">
            <a:off x="4449357" y="4320006"/>
            <a:ext cx="1007927" cy="1007927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Resumo</a:t>
            </a:r>
            <a:endParaRPr lang="pt-BR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b="1" dirty="0"/>
              <a:t>destrutor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deve ser fornecido</a:t>
            </a:r>
            <a:r>
              <a:rPr lang="pt-BR" dirty="0"/>
              <a:t> para:</a:t>
            </a:r>
          </a:p>
          <a:p>
            <a:pPr lvl="1"/>
            <a:r>
              <a:rPr lang="pt-BR" dirty="0"/>
              <a:t>Liberar memória alocada</a:t>
            </a:r>
          </a:p>
          <a:p>
            <a:pPr lvl="1"/>
            <a:r>
              <a:rPr lang="pt-BR" dirty="0"/>
              <a:t>Fechar arquivos abertos</a:t>
            </a:r>
          </a:p>
          <a:p>
            <a:pPr lvl="1"/>
            <a:r>
              <a:rPr lang="pt-BR" dirty="0"/>
              <a:t>Encerrar conexões estabelecidas </a:t>
            </a:r>
          </a:p>
          <a:p>
            <a:pPr lvl="1"/>
            <a:r>
              <a:rPr lang="pt-BR" dirty="0"/>
              <a:t>Etc.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97D6B98-C555-5E00-09D7-FC532002D060}"/>
              </a:ext>
            </a:extLst>
          </p:cNvPr>
          <p:cNvSpPr txBox="1"/>
          <p:nvPr/>
        </p:nvSpPr>
        <p:spPr>
          <a:xfrm>
            <a:off x="1977236" y="4580159"/>
            <a:ext cx="33086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Conjunto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Conjunto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aloca memória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vet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];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F708AFB-939E-59B8-1A12-DF999A32D8E2}"/>
              </a:ext>
            </a:extLst>
          </p:cNvPr>
          <p:cNvSpPr txBox="1"/>
          <p:nvPr/>
        </p:nvSpPr>
        <p:spPr>
          <a:xfrm>
            <a:off x="6137632" y="4580158"/>
            <a:ext cx="263274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Conjunto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~Conjunto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libera memória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[]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vet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Conector reto 6">
            <a:extLst>
              <a:ext uri="{FF2B5EF4-FFF2-40B4-BE49-F238E27FC236}">
                <a16:creationId xmlns:a16="http://schemas.microsoft.com/office/drawing/2014/main" id="{EF81ECE2-EB25-8CB2-A8D6-A2A015324551}"/>
              </a:ext>
            </a:extLst>
          </p:cNvPr>
          <p:cNvCxnSpPr>
            <a:cxnSpLocks/>
          </p:cNvCxnSpPr>
          <p:nvPr/>
        </p:nvCxnSpPr>
        <p:spPr>
          <a:xfrm flipV="1">
            <a:off x="5508766" y="4678918"/>
            <a:ext cx="0" cy="1125918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8968BB7-AD20-3441-6930-D030646913A2}"/>
              </a:ext>
            </a:extLst>
          </p:cNvPr>
          <p:cNvGrpSpPr/>
          <p:nvPr/>
        </p:nvGrpSpPr>
        <p:grpSpPr>
          <a:xfrm>
            <a:off x="7656347" y="2656778"/>
            <a:ext cx="3017989" cy="1387329"/>
            <a:chOff x="8817018" y="3883876"/>
            <a:chExt cx="3017989" cy="1387329"/>
          </a:xfrm>
        </p:grpSpPr>
        <p:sp>
          <p:nvSpPr>
            <p:cNvPr id="11" name="Retângulo: Cantos Arredondados 21">
              <a:extLst>
                <a:ext uri="{FF2B5EF4-FFF2-40B4-BE49-F238E27FC236}">
                  <a16:creationId xmlns:a16="http://schemas.microsoft.com/office/drawing/2014/main" id="{409E730D-4DA7-EB9E-B2A3-110FB90F2D38}"/>
                </a:ext>
              </a:extLst>
            </p:cNvPr>
            <p:cNvSpPr/>
            <p:nvPr/>
          </p:nvSpPr>
          <p:spPr>
            <a:xfrm>
              <a:off x="8817018" y="3883876"/>
              <a:ext cx="3017989" cy="1387329"/>
            </a:xfrm>
            <a:prstGeom prst="roundRect">
              <a:avLst/>
            </a:prstGeom>
            <a:solidFill>
              <a:schemeClr val="accent6">
                <a:lumMod val="75000"/>
                <a:alpha val="5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ctr" anchorCtr="1"/>
            <a:lstStyle/>
            <a:p>
              <a:pPr algn="ctr"/>
              <a:endParaRPr lang="pt-BR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A3789E6C-2CE0-0817-22E7-83CC760B3392}"/>
                </a:ext>
              </a:extLst>
            </p:cNvPr>
            <p:cNvSpPr txBox="1"/>
            <p:nvPr/>
          </p:nvSpPr>
          <p:spPr>
            <a:xfrm>
              <a:off x="8926440" y="4069709"/>
              <a:ext cx="279914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/>
                <a:t>Essencial para a liberação de </a:t>
              </a:r>
              <a:r>
                <a:rPr lang="pt-BR" sz="2000" dirty="0">
                  <a:solidFill>
                    <a:schemeClr val="accent3"/>
                  </a:solidFill>
                </a:rPr>
                <a:t>memória alocada</a:t>
              </a:r>
              <a:r>
                <a:rPr lang="pt-BR" sz="2000" dirty="0"/>
                <a:t> com </a:t>
              </a:r>
              <a:r>
                <a:rPr lang="pt-BR" sz="2000" dirty="0">
                  <a:solidFill>
                    <a:schemeClr val="accent3">
                      <a:lumMod val="75000"/>
                    </a:schemeClr>
                  </a:solidFill>
                </a:rPr>
                <a:t>new</a:t>
              </a:r>
            </a:p>
          </p:txBody>
        </p:sp>
      </p:grpSp>
      <p:pic>
        <p:nvPicPr>
          <p:cNvPr id="13" name="Gráfico 12" descr="Seta: curva no sentido horário com preenchimento sólido">
            <a:extLst>
              <a:ext uri="{FF2B5EF4-FFF2-40B4-BE49-F238E27FC236}">
                <a16:creationId xmlns:a16="http://schemas.microsoft.com/office/drawing/2014/main" id="{19BFB6B5-B507-D2AD-3C47-4E39CF5D4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544694" flipH="1" flipV="1">
            <a:off x="9189558" y="4338187"/>
            <a:ext cx="1007927" cy="100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972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</a:t>
            </a:r>
            <a:r>
              <a:rPr lang="pt-BR" b="1" dirty="0"/>
              <a:t> construtores</a:t>
            </a:r>
            <a:r>
              <a:rPr lang="pt-BR" dirty="0"/>
              <a:t> fazem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inicialização</a:t>
            </a:r>
            <a:r>
              <a:rPr lang="pt-BR" dirty="0"/>
              <a:t> de objetos</a:t>
            </a:r>
          </a:p>
          <a:p>
            <a:pPr lvl="1"/>
            <a:r>
              <a:rPr lang="pt-BR" dirty="0"/>
              <a:t>São funções membro especiais</a:t>
            </a:r>
          </a:p>
          <a:p>
            <a:pPr lvl="1"/>
            <a:r>
              <a:rPr lang="pt-BR" dirty="0"/>
              <a:t>Chamados </a:t>
            </a:r>
            <a:r>
              <a:rPr lang="pt-BR" dirty="0">
                <a:solidFill>
                  <a:schemeClr val="accent3"/>
                </a:solidFill>
              </a:rPr>
              <a:t>automaticamente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AC4DF84-756E-0285-DA0A-E5516A4B03D6}"/>
              </a:ext>
            </a:extLst>
          </p:cNvPr>
          <p:cNvSpPr txBox="1"/>
          <p:nvPr/>
        </p:nvSpPr>
        <p:spPr>
          <a:xfrm>
            <a:off x="2413549" y="5359507"/>
            <a:ext cx="29303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criação do objeto</a:t>
            </a:r>
          </a:p>
          <a:p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gears;  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FCB3111-2B80-A84D-3102-E74DB88424FF}"/>
              </a:ext>
            </a:extLst>
          </p:cNvPr>
          <p:cNvSpPr txBox="1"/>
          <p:nvPr/>
        </p:nvSpPr>
        <p:spPr>
          <a:xfrm>
            <a:off x="7694129" y="3775305"/>
            <a:ext cx="302081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inicializam atributos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nome 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preco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horas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custo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2E7CE963-D232-199C-D266-F6C089EF3778}"/>
              </a:ext>
            </a:extLst>
          </p:cNvPr>
          <p:cNvGrpSpPr/>
          <p:nvPr/>
        </p:nvGrpSpPr>
        <p:grpSpPr>
          <a:xfrm>
            <a:off x="2413549" y="3630607"/>
            <a:ext cx="3600605" cy="1486374"/>
            <a:chOff x="7645008" y="3006557"/>
            <a:chExt cx="3600605" cy="1486374"/>
          </a:xfrm>
        </p:grpSpPr>
        <p:sp>
          <p:nvSpPr>
            <p:cNvPr id="45" name="Retângulo: Cantos Superiores Arredondados 44">
              <a:extLst>
                <a:ext uri="{FF2B5EF4-FFF2-40B4-BE49-F238E27FC236}">
                  <a16:creationId xmlns:a16="http://schemas.microsoft.com/office/drawing/2014/main" id="{FC2F1010-D419-F697-459B-AE8D6A3A5918}"/>
                </a:ext>
              </a:extLst>
            </p:cNvPr>
            <p:cNvSpPr/>
            <p:nvPr/>
          </p:nvSpPr>
          <p:spPr>
            <a:xfrm rot="16200000">
              <a:off x="7494336" y="3766047"/>
              <a:ext cx="602286" cy="300942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3">
                <a:lumMod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1"/>
            <a:lstStyle/>
            <a:p>
              <a:pPr algn="ctr"/>
              <a:r>
                <a:rPr lang="pt-BR" sz="1600" b="1" cap="small">
                  <a:solidFill>
                    <a:schemeClr val="bg1"/>
                  </a:solidFill>
                </a:rPr>
                <a:t>Jogo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27701466-7BEC-5BF8-4B30-028F6D0939F7}"/>
                </a:ext>
              </a:extLst>
            </p:cNvPr>
            <p:cNvSpPr txBox="1"/>
            <p:nvPr/>
          </p:nvSpPr>
          <p:spPr>
            <a:xfrm>
              <a:off x="8655916" y="3006557"/>
              <a:ext cx="1068977" cy="33855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Memória</a:t>
              </a:r>
              <a:endParaRPr lang="pt-BR" dirty="0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FB43F6ED-6625-8014-63F7-88D1EB4D2D3C}"/>
                </a:ext>
              </a:extLst>
            </p:cNvPr>
            <p:cNvSpPr/>
            <p:nvPr/>
          </p:nvSpPr>
          <p:spPr>
            <a:xfrm>
              <a:off x="8653325" y="3350040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""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9F081D7D-FE56-2F59-05BF-169BB4919EF8}"/>
                </a:ext>
              </a:extLst>
            </p:cNvPr>
            <p:cNvSpPr/>
            <p:nvPr/>
          </p:nvSpPr>
          <p:spPr>
            <a:xfrm>
              <a:off x="8653325" y="3635753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0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B52BD959-8CE1-5518-A03E-FDD886C535E3}"/>
                </a:ext>
              </a:extLst>
            </p:cNvPr>
            <p:cNvSpPr/>
            <p:nvPr/>
          </p:nvSpPr>
          <p:spPr>
            <a:xfrm>
              <a:off x="8653325" y="3921466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0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C46CD7B2-6206-1676-1DEF-BC0D03EC939C}"/>
                </a:ext>
              </a:extLst>
            </p:cNvPr>
            <p:cNvSpPr/>
            <p:nvPr/>
          </p:nvSpPr>
          <p:spPr>
            <a:xfrm>
              <a:off x="8653325" y="4207179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0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88FD9C06-5262-6C6A-AEF8-93753CA81D8B}"/>
                </a:ext>
              </a:extLst>
            </p:cNvPr>
            <p:cNvSpPr txBox="1"/>
            <p:nvPr/>
          </p:nvSpPr>
          <p:spPr>
            <a:xfrm>
              <a:off x="10330466" y="3315944"/>
              <a:ext cx="744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=</a:t>
              </a:r>
              <a:r>
                <a:rPr lang="pt-BR" sz="1400" dirty="0"/>
                <a:t>  gears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890A33F0-47F0-76B4-5A69-D7D0CCC5477F}"/>
                </a:ext>
              </a:extLst>
            </p:cNvPr>
            <p:cNvSpPr txBox="1"/>
            <p:nvPr/>
          </p:nvSpPr>
          <p:spPr>
            <a:xfrm>
              <a:off x="8077261" y="3362111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latin typeface="+mj-lt"/>
                </a:rPr>
                <a:t>nome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32F944B9-F36E-CB7D-0981-664F8E665A71}"/>
                </a:ext>
              </a:extLst>
            </p:cNvPr>
            <p:cNvSpPr txBox="1"/>
            <p:nvPr/>
          </p:nvSpPr>
          <p:spPr>
            <a:xfrm>
              <a:off x="8077261" y="3645251"/>
              <a:ext cx="5116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preco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BEF53354-959B-7212-FF33-EF036312D1F4}"/>
                </a:ext>
              </a:extLst>
            </p:cNvPr>
            <p:cNvSpPr txBox="1"/>
            <p:nvPr/>
          </p:nvSpPr>
          <p:spPr>
            <a:xfrm>
              <a:off x="8077261" y="3928391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latin typeface="+mj-lt"/>
                </a:rPr>
                <a:t>horas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36C9226E-6615-C55C-6811-E1F47F67DD08}"/>
                </a:ext>
              </a:extLst>
            </p:cNvPr>
            <p:cNvSpPr txBox="1"/>
            <p:nvPr/>
          </p:nvSpPr>
          <p:spPr>
            <a:xfrm>
              <a:off x="9803260" y="3350040"/>
              <a:ext cx="6190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0xCB2B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227357A0-1287-C435-2140-02DD8ECB72FB}"/>
                </a:ext>
              </a:extLst>
            </p:cNvPr>
            <p:cNvSpPr txBox="1"/>
            <p:nvPr/>
          </p:nvSpPr>
          <p:spPr>
            <a:xfrm>
              <a:off x="9803260" y="3635753"/>
              <a:ext cx="606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0xCB2F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EC8F7F8C-283A-34B7-9449-7C46F864DC1E}"/>
                </a:ext>
              </a:extLst>
            </p:cNvPr>
            <p:cNvSpPr txBox="1"/>
            <p:nvPr/>
          </p:nvSpPr>
          <p:spPr>
            <a:xfrm>
              <a:off x="9803260" y="3921466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0xCB33</a:t>
              </a: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49625B5B-13B8-BE61-6572-8DAF47038F5C}"/>
                </a:ext>
              </a:extLst>
            </p:cNvPr>
            <p:cNvSpPr txBox="1"/>
            <p:nvPr/>
          </p:nvSpPr>
          <p:spPr>
            <a:xfrm>
              <a:off x="9803260" y="4207179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0xCB37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553B79A1-8FC9-115B-30ED-CE89CB2FBC7B}"/>
                </a:ext>
              </a:extLst>
            </p:cNvPr>
            <p:cNvSpPr txBox="1"/>
            <p:nvPr/>
          </p:nvSpPr>
          <p:spPr>
            <a:xfrm>
              <a:off x="8077261" y="4219367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latin typeface="+mj-lt"/>
                </a:rPr>
                <a:t>custo</a:t>
              </a:r>
            </a:p>
          </p:txBody>
        </p:sp>
        <p:sp>
          <p:nvSpPr>
            <p:cNvPr id="60" name="Retângulo: Cantos Arredondados 59">
              <a:extLst>
                <a:ext uri="{FF2B5EF4-FFF2-40B4-BE49-F238E27FC236}">
                  <a16:creationId xmlns:a16="http://schemas.microsoft.com/office/drawing/2014/main" id="{B3482FF5-48D1-ECEF-DC57-36496C60CA4A}"/>
                </a:ext>
              </a:extLst>
            </p:cNvPr>
            <p:cNvSpPr/>
            <p:nvPr/>
          </p:nvSpPr>
          <p:spPr>
            <a:xfrm>
              <a:off x="7933245" y="3345111"/>
              <a:ext cx="3312368" cy="1142813"/>
            </a:xfrm>
            <a:prstGeom prst="roundRect">
              <a:avLst>
                <a:gd name="adj" fmla="val 9356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6C8D0B70-6240-2305-61D2-50E84515DDB5}"/>
              </a:ext>
            </a:extLst>
          </p:cNvPr>
          <p:cNvCxnSpPr>
            <a:cxnSpLocks/>
          </p:cNvCxnSpPr>
          <p:nvPr/>
        </p:nvCxnSpPr>
        <p:spPr>
          <a:xfrm flipV="1">
            <a:off x="6851756" y="3630607"/>
            <a:ext cx="0" cy="2226013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456252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Rede de tecnologia iluminada em uma tela de fundo escura">
            <a:extLst>
              <a:ext uri="{FF2B5EF4-FFF2-40B4-BE49-F238E27FC236}">
                <a16:creationId xmlns:a16="http://schemas.microsoft.com/office/drawing/2014/main" id="{A65A6A93-2A67-5681-EB42-C618849255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t="22329"/>
          <a:stretch/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D118696-AA8E-3448-3BEA-E6A967A20F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93D84CD0-C111-8832-98CF-061DD4296E9E}"/>
              </a:ext>
            </a:extLst>
          </p:cNvPr>
          <p:cNvSpPr txBox="1">
            <a:spLocks/>
          </p:cNvSpPr>
          <p:nvPr/>
        </p:nvSpPr>
        <p:spPr>
          <a:xfrm>
            <a:off x="1760509" y="433455"/>
            <a:ext cx="3198374" cy="907314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sz="4800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</a:rPr>
              <a:t>Apoie</a:t>
            </a:r>
            <a:endParaRPr lang="pt-BR" sz="4400" dirty="0">
              <a:solidFill>
                <a:schemeClr val="accent3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FD8D39F1-C08C-3441-7809-12626CCE1D1A}"/>
              </a:ext>
            </a:extLst>
          </p:cNvPr>
          <p:cNvGrpSpPr/>
          <p:nvPr/>
        </p:nvGrpSpPr>
        <p:grpSpPr>
          <a:xfrm>
            <a:off x="1760509" y="1268760"/>
            <a:ext cx="8871995" cy="4541376"/>
            <a:chOff x="1760509" y="1268760"/>
            <a:chExt cx="8871995" cy="4541376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CC400472-08B2-F3DF-2443-AE6FCD0C7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60509" y="1988840"/>
              <a:ext cx="3615411" cy="3190726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B w="82550" h="44450" prst="angle"/>
              <a:contourClr>
                <a:sysClr val="windowText" lastClr="000000">
                  <a:lumMod val="75000"/>
                  <a:lumOff val="25000"/>
                </a:sysClr>
              </a:contourClr>
            </a:sp3d>
          </p:spPr>
        </p:pic>
        <p:pic>
          <p:nvPicPr>
            <p:cNvPr id="14" name="Imagem 13" descr="Desenho com traços preto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50276960-196C-5FA4-4832-67E1E36CC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03381">
              <a:off x="2788161" y="5310753"/>
              <a:ext cx="1653418" cy="370666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D6EA6128-781E-D3F0-554C-9FD0CADE20E4}"/>
                </a:ext>
              </a:extLst>
            </p:cNvPr>
            <p:cNvGrpSpPr/>
            <p:nvPr/>
          </p:nvGrpSpPr>
          <p:grpSpPr>
            <a:xfrm>
              <a:off x="3503713" y="1268760"/>
              <a:ext cx="7128791" cy="4541376"/>
              <a:chOff x="3269065" y="1800085"/>
              <a:chExt cx="5113950" cy="3257827"/>
            </a:xfrm>
          </p:grpSpPr>
          <p:sp>
            <p:nvSpPr>
              <p:cNvPr id="3" name="Forma Livre: Forma 19">
                <a:extLst>
                  <a:ext uri="{FF2B5EF4-FFF2-40B4-BE49-F238E27FC236}">
                    <a16:creationId xmlns:a16="http://schemas.microsoft.com/office/drawing/2014/main" id="{3100E318-5140-B786-285E-67746E932278}"/>
                  </a:ext>
                </a:extLst>
              </p:cNvPr>
              <p:cNvSpPr/>
              <p:nvPr/>
            </p:nvSpPr>
            <p:spPr>
              <a:xfrm>
                <a:off x="6248404" y="2371975"/>
                <a:ext cx="688243" cy="302089"/>
              </a:xfrm>
              <a:custGeom>
                <a:avLst/>
                <a:gdLst>
                  <a:gd name="connsiteX0" fmla="*/ 0 w 2164109"/>
                  <a:gd name="connsiteY0" fmla="*/ 0 h 302089"/>
                  <a:gd name="connsiteX1" fmla="*/ 2164109 w 2164109"/>
                  <a:gd name="connsiteY1" fmla="*/ 0 h 302089"/>
                  <a:gd name="connsiteX2" fmla="*/ 2164109 w 2164109"/>
                  <a:gd name="connsiteY2" fmla="*/ 302089 h 302089"/>
                  <a:gd name="connsiteX3" fmla="*/ 0 w 2164109"/>
                  <a:gd name="connsiteY3" fmla="*/ 302089 h 302089"/>
                  <a:gd name="connsiteX4" fmla="*/ 0 w 2164109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4109" h="302089">
                    <a:moveTo>
                      <a:pt x="0" y="0"/>
                    </a:moveTo>
                    <a:lnTo>
                      <a:pt x="2164109" y="0"/>
                    </a:lnTo>
                    <a:lnTo>
                      <a:pt x="2164109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0"/>
                  <a:satOff val="0"/>
                  <a:lumOff val="0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 dirty="0">
                    <a:solidFill>
                      <a:prstClr val="white"/>
                    </a:solidFill>
                    <a:latin typeface="Calibri" panose="020F0502020204030204"/>
                  </a:rPr>
                  <a:t>C++</a:t>
                </a:r>
              </a:p>
            </p:txBody>
          </p:sp>
          <p:sp>
            <p:nvSpPr>
              <p:cNvPr id="4" name="Elipse 20" descr="Processador com preenchimento sólido">
                <a:extLst>
                  <a:ext uri="{FF2B5EF4-FFF2-40B4-BE49-F238E27FC236}">
                    <a16:creationId xmlns:a16="http://schemas.microsoft.com/office/drawing/2014/main" id="{D64B3D71-B345-F7D7-4B59-090AF8977B84}"/>
                  </a:ext>
                </a:extLst>
              </p:cNvPr>
              <p:cNvSpPr/>
              <p:nvPr/>
            </p:nvSpPr>
            <p:spPr>
              <a:xfrm>
                <a:off x="5749046" y="2334213"/>
                <a:ext cx="377611" cy="377611"/>
              </a:xfrm>
              <a:prstGeom prst="ellipse">
                <a:avLst/>
              </a:prstGeom>
              <a:blipFill dpi="0" rotWithShape="1">
                <a:blip r:embed="rId6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5" name="Forma Livre: Forma 21">
                <a:extLst>
                  <a:ext uri="{FF2B5EF4-FFF2-40B4-BE49-F238E27FC236}">
                    <a16:creationId xmlns:a16="http://schemas.microsoft.com/office/drawing/2014/main" id="{C9FCD943-0CF1-6B13-BAE0-DF2261E88ED1}"/>
                  </a:ext>
                </a:extLst>
              </p:cNvPr>
              <p:cNvSpPr/>
              <p:nvPr/>
            </p:nvSpPr>
            <p:spPr>
              <a:xfrm>
                <a:off x="6455834" y="2824964"/>
                <a:ext cx="788469" cy="302089"/>
              </a:xfrm>
              <a:custGeom>
                <a:avLst/>
                <a:gdLst>
                  <a:gd name="connsiteX0" fmla="*/ 0 w 1947641"/>
                  <a:gd name="connsiteY0" fmla="*/ 0 h 302089"/>
                  <a:gd name="connsiteX1" fmla="*/ 1947641 w 1947641"/>
                  <a:gd name="connsiteY1" fmla="*/ 0 h 302089"/>
                  <a:gd name="connsiteX2" fmla="*/ 1947641 w 1947641"/>
                  <a:gd name="connsiteY2" fmla="*/ 302089 h 302089"/>
                  <a:gd name="connsiteX3" fmla="*/ 0 w 1947641"/>
                  <a:gd name="connsiteY3" fmla="*/ 302089 h 302089"/>
                  <a:gd name="connsiteX4" fmla="*/ 0 w 1947641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7641" h="302089">
                    <a:moveTo>
                      <a:pt x="0" y="0"/>
                    </a:moveTo>
                    <a:lnTo>
                      <a:pt x="1947641" y="0"/>
                    </a:lnTo>
                    <a:lnTo>
                      <a:pt x="1947641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677650"/>
                  <a:satOff val="25000"/>
                  <a:lumOff val="-3676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 dirty="0">
                    <a:solidFill>
                      <a:prstClr val="white"/>
                    </a:solidFill>
                    <a:latin typeface="Calibri" panose="020F0502020204030204"/>
                  </a:rPr>
                  <a:t>Jogos</a:t>
                </a:r>
              </a:p>
            </p:txBody>
          </p:sp>
          <p:sp>
            <p:nvSpPr>
              <p:cNvPr id="9" name="Elipse 22" descr="Controlador de jogo com preenchimento sólido">
                <a:extLst>
                  <a:ext uri="{FF2B5EF4-FFF2-40B4-BE49-F238E27FC236}">
                    <a16:creationId xmlns:a16="http://schemas.microsoft.com/office/drawing/2014/main" id="{2CCC6675-513B-4D04-B9DC-FF76A891FD6C}"/>
                  </a:ext>
                </a:extLst>
              </p:cNvPr>
              <p:cNvSpPr/>
              <p:nvPr/>
            </p:nvSpPr>
            <p:spPr>
              <a:xfrm>
                <a:off x="5953927" y="2787203"/>
                <a:ext cx="377611" cy="377611"/>
              </a:xfrm>
              <a:prstGeom prst="ellipse">
                <a:avLst/>
              </a:prstGeom>
              <a:blipFill dpi="0" rotWithShape="1">
                <a:blip r:embed="rId8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11" name="Forma Livre: Forma 23">
                <a:extLst>
                  <a:ext uri="{FF2B5EF4-FFF2-40B4-BE49-F238E27FC236}">
                    <a16:creationId xmlns:a16="http://schemas.microsoft.com/office/drawing/2014/main" id="{540C3F7D-0CBC-3C1C-5116-C4547EC3771B}"/>
                  </a:ext>
                </a:extLst>
              </p:cNvPr>
              <p:cNvSpPr/>
              <p:nvPr/>
            </p:nvSpPr>
            <p:spPr>
              <a:xfrm>
                <a:off x="6526894" y="3277953"/>
                <a:ext cx="1375599" cy="302089"/>
              </a:xfrm>
              <a:custGeom>
                <a:avLst/>
                <a:gdLst>
                  <a:gd name="connsiteX0" fmla="*/ 0 w 1881203"/>
                  <a:gd name="connsiteY0" fmla="*/ 0 h 302089"/>
                  <a:gd name="connsiteX1" fmla="*/ 1881203 w 1881203"/>
                  <a:gd name="connsiteY1" fmla="*/ 0 h 302089"/>
                  <a:gd name="connsiteX2" fmla="*/ 1881203 w 1881203"/>
                  <a:gd name="connsiteY2" fmla="*/ 302089 h 302089"/>
                  <a:gd name="connsiteX3" fmla="*/ 0 w 1881203"/>
                  <a:gd name="connsiteY3" fmla="*/ 302089 h 302089"/>
                  <a:gd name="connsiteX4" fmla="*/ 0 w 1881203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1203" h="302089">
                    <a:moveTo>
                      <a:pt x="0" y="0"/>
                    </a:moveTo>
                    <a:lnTo>
                      <a:pt x="1881203" y="0"/>
                    </a:lnTo>
                    <a:lnTo>
                      <a:pt x="1881203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1355300"/>
                  <a:satOff val="50000"/>
                  <a:lumOff val="-7353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 dirty="0">
                    <a:solidFill>
                      <a:prstClr val="white"/>
                    </a:solidFill>
                    <a:latin typeface="Calibri" panose="020F0502020204030204"/>
                  </a:rPr>
                  <a:t>Programação</a:t>
                </a:r>
              </a:p>
            </p:txBody>
          </p:sp>
          <p:sp>
            <p:nvSpPr>
              <p:cNvPr id="12" name="Elipse 24" descr="Web design com preenchimento sólido">
                <a:extLst>
                  <a:ext uri="{FF2B5EF4-FFF2-40B4-BE49-F238E27FC236}">
                    <a16:creationId xmlns:a16="http://schemas.microsoft.com/office/drawing/2014/main" id="{3988E289-3C57-7638-F160-B542985824E3}"/>
                  </a:ext>
                </a:extLst>
              </p:cNvPr>
              <p:cNvSpPr/>
              <p:nvPr/>
            </p:nvSpPr>
            <p:spPr>
              <a:xfrm>
                <a:off x="6020365" y="3240192"/>
                <a:ext cx="377611" cy="377611"/>
              </a:xfrm>
              <a:prstGeom prst="ellipse">
                <a:avLst/>
              </a:prstGeom>
              <a:blipFill dpi="0" rotWithShape="0">
                <a:blip r:embed="rId10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17" name="Forma Livre: Forma 25">
                <a:extLst>
                  <a:ext uri="{FF2B5EF4-FFF2-40B4-BE49-F238E27FC236}">
                    <a16:creationId xmlns:a16="http://schemas.microsoft.com/office/drawing/2014/main" id="{A9FB0FED-EB2E-21B9-E602-D529A4D78A49}"/>
                  </a:ext>
                </a:extLst>
              </p:cNvPr>
              <p:cNvSpPr/>
              <p:nvPr/>
            </p:nvSpPr>
            <p:spPr>
              <a:xfrm>
                <a:off x="6455834" y="3730943"/>
                <a:ext cx="1927181" cy="302089"/>
              </a:xfrm>
              <a:custGeom>
                <a:avLst/>
                <a:gdLst>
                  <a:gd name="connsiteX0" fmla="*/ 0 w 1947641"/>
                  <a:gd name="connsiteY0" fmla="*/ 0 h 302089"/>
                  <a:gd name="connsiteX1" fmla="*/ 1947641 w 1947641"/>
                  <a:gd name="connsiteY1" fmla="*/ 0 h 302089"/>
                  <a:gd name="connsiteX2" fmla="*/ 1947641 w 1947641"/>
                  <a:gd name="connsiteY2" fmla="*/ 302089 h 302089"/>
                  <a:gd name="connsiteX3" fmla="*/ 0 w 1947641"/>
                  <a:gd name="connsiteY3" fmla="*/ 302089 h 302089"/>
                  <a:gd name="connsiteX4" fmla="*/ 0 w 1947641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7641" h="302089">
                    <a:moveTo>
                      <a:pt x="0" y="0"/>
                    </a:moveTo>
                    <a:lnTo>
                      <a:pt x="1947641" y="0"/>
                    </a:lnTo>
                    <a:lnTo>
                      <a:pt x="1947641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2032949"/>
                  <a:satOff val="75000"/>
                  <a:lumOff val="-11029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>
                    <a:solidFill>
                      <a:prstClr val="white"/>
                    </a:solidFill>
                    <a:latin typeface="Calibri" panose="020F0502020204030204"/>
                  </a:rPr>
                  <a:t>Computação Gráfica</a:t>
                </a:r>
                <a:endParaRPr lang="pt-BR" sz="2000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8" name="Elipse 26" descr="Cubo com preenchimento sólido">
                <a:extLst>
                  <a:ext uri="{FF2B5EF4-FFF2-40B4-BE49-F238E27FC236}">
                    <a16:creationId xmlns:a16="http://schemas.microsoft.com/office/drawing/2014/main" id="{E034C787-FE95-2CB7-AD0C-F55ADA45730E}"/>
                  </a:ext>
                </a:extLst>
              </p:cNvPr>
              <p:cNvSpPr/>
              <p:nvPr/>
            </p:nvSpPr>
            <p:spPr>
              <a:xfrm>
                <a:off x="5953927" y="3693181"/>
                <a:ext cx="377611" cy="377611"/>
              </a:xfrm>
              <a:prstGeom prst="ellipse">
                <a:avLst/>
              </a:prstGeom>
              <a:blipFill dpi="0" rotWithShape="0">
                <a:blip r:embed="rId12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19" name="Forma Livre: Forma 27">
                <a:extLst>
                  <a:ext uri="{FF2B5EF4-FFF2-40B4-BE49-F238E27FC236}">
                    <a16:creationId xmlns:a16="http://schemas.microsoft.com/office/drawing/2014/main" id="{923117AA-1719-617B-EEA4-4ACAFF0DCEAD}"/>
                  </a:ext>
                </a:extLst>
              </p:cNvPr>
              <p:cNvSpPr/>
              <p:nvPr/>
            </p:nvSpPr>
            <p:spPr>
              <a:xfrm>
                <a:off x="6248401" y="4183932"/>
                <a:ext cx="1411429" cy="302089"/>
              </a:xfrm>
              <a:custGeom>
                <a:avLst/>
                <a:gdLst>
                  <a:gd name="connsiteX0" fmla="*/ 0 w 2164109"/>
                  <a:gd name="connsiteY0" fmla="*/ 0 h 302089"/>
                  <a:gd name="connsiteX1" fmla="*/ 2164109 w 2164109"/>
                  <a:gd name="connsiteY1" fmla="*/ 0 h 302089"/>
                  <a:gd name="connsiteX2" fmla="*/ 2164109 w 2164109"/>
                  <a:gd name="connsiteY2" fmla="*/ 302089 h 302089"/>
                  <a:gd name="connsiteX3" fmla="*/ 0 w 2164109"/>
                  <a:gd name="connsiteY3" fmla="*/ 302089 h 302089"/>
                  <a:gd name="connsiteX4" fmla="*/ 0 w 2164109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4109" h="302089">
                    <a:moveTo>
                      <a:pt x="0" y="0"/>
                    </a:moveTo>
                    <a:lnTo>
                      <a:pt x="2164109" y="0"/>
                    </a:lnTo>
                    <a:lnTo>
                      <a:pt x="2164109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2710599"/>
                  <a:satOff val="100000"/>
                  <a:lumOff val="-14706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 dirty="0">
                    <a:solidFill>
                      <a:prstClr val="white"/>
                    </a:solidFill>
                    <a:latin typeface="Calibri" panose="020F0502020204030204"/>
                  </a:rPr>
                  <a:t>Compiladores</a:t>
                </a:r>
              </a:p>
            </p:txBody>
          </p:sp>
          <p:sp>
            <p:nvSpPr>
              <p:cNvPr id="20" name="Elipse 28" descr="Binário com preenchimento sólido">
                <a:extLst>
                  <a:ext uri="{FF2B5EF4-FFF2-40B4-BE49-F238E27FC236}">
                    <a16:creationId xmlns:a16="http://schemas.microsoft.com/office/drawing/2014/main" id="{7A3ED888-C511-197B-D167-172018D38C03}"/>
                  </a:ext>
                </a:extLst>
              </p:cNvPr>
              <p:cNvSpPr/>
              <p:nvPr/>
            </p:nvSpPr>
            <p:spPr>
              <a:xfrm>
                <a:off x="5749046" y="4146171"/>
                <a:ext cx="377611" cy="377611"/>
              </a:xfrm>
              <a:prstGeom prst="ellipse">
                <a:avLst/>
              </a:prstGeom>
              <a:blipFill dpi="0" rotWithShape="0">
                <a:blip r:embed="rId1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21" name="Semicírculo 18">
                <a:extLst>
                  <a:ext uri="{FF2B5EF4-FFF2-40B4-BE49-F238E27FC236}">
                    <a16:creationId xmlns:a16="http://schemas.microsoft.com/office/drawing/2014/main" id="{4AA5FA6B-2E95-4CC3-A95D-60AE5CEE0BE5}"/>
                  </a:ext>
                </a:extLst>
              </p:cNvPr>
              <p:cNvSpPr/>
              <p:nvPr/>
            </p:nvSpPr>
            <p:spPr>
              <a:xfrm>
                <a:off x="3269065" y="1800085"/>
                <a:ext cx="3257827" cy="3257827"/>
              </a:xfrm>
              <a:prstGeom prst="blockArc">
                <a:avLst>
                  <a:gd name="adj1" fmla="val 18900000"/>
                  <a:gd name="adj2" fmla="val 2700000"/>
                  <a:gd name="adj3" fmla="val 663"/>
                </a:avLst>
              </a:prstGeom>
              <a:noFill/>
              <a:ln w="12700" cap="flat" cmpd="sng" algn="ctr">
                <a:solidFill>
                  <a:srgbClr val="FFC000">
                    <a:hueOff val="0"/>
                    <a:satOff val="0"/>
                    <a:lumOff val="0"/>
                    <a:alphaOff val="0"/>
                  </a:srgbClr>
                </a:solidFill>
                <a:prstDash val="solid"/>
                <a:miter lim="800000"/>
              </a:ln>
              <a:effectLst/>
              <a:sp3d z="-40000" prstMaterial="matte"/>
            </p:spPr>
          </p:sp>
        </p:grpSp>
      </p:grpSp>
    </p:spTree>
    <p:extLst>
      <p:ext uri="{BB962C8B-B14F-4D97-AF65-F5344CB8AC3E}">
        <p14:creationId xmlns:p14="http://schemas.microsoft.com/office/powerpoint/2010/main" val="274974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</a:t>
            </a:r>
            <a:r>
              <a:rPr lang="pt-BR" b="1" dirty="0"/>
              <a:t>recomendado</a:t>
            </a:r>
            <a:r>
              <a:rPr lang="pt-BR" dirty="0"/>
              <a:t> sempre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fornecer um construtor</a:t>
            </a:r>
          </a:p>
          <a:p>
            <a:pPr lvl="1"/>
            <a:r>
              <a:rPr lang="pt-BR" dirty="0"/>
              <a:t>Para inicializar todos os atributos</a:t>
            </a:r>
          </a:p>
          <a:p>
            <a:pPr lvl="1"/>
            <a:r>
              <a:rPr lang="pt-BR" dirty="0"/>
              <a:t>Senão o compilador cria um construtor vazio</a:t>
            </a:r>
          </a:p>
          <a:p>
            <a:pPr lvl="1"/>
            <a:r>
              <a:rPr lang="pt-BR" dirty="0"/>
              <a:t>Uma classe pode ter </a:t>
            </a:r>
            <a:r>
              <a:rPr lang="pt-BR" dirty="0">
                <a:solidFill>
                  <a:schemeClr val="accent3"/>
                </a:solidFill>
              </a:rPr>
              <a:t>mais de um construtor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1442019-A854-D577-C58F-22FD44443C00}"/>
              </a:ext>
            </a:extLst>
          </p:cNvPr>
          <p:cNvSpPr txBox="1"/>
          <p:nvPr/>
        </p:nvSpPr>
        <p:spPr>
          <a:xfrm>
            <a:off x="2078793" y="4084909"/>
            <a:ext cx="230586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pt-BR" sz="14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nome 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preco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horas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custo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9F4F5D2-0E18-8CAE-EA64-4BD96945EA40}"/>
              </a:ext>
            </a:extLst>
          </p:cNvPr>
          <p:cNvSpPr txBox="1"/>
          <p:nvPr/>
        </p:nvSpPr>
        <p:spPr>
          <a:xfrm>
            <a:off x="4878508" y="4084909"/>
            <a:ext cx="493904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titulo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pt-BR" sz="14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nome  =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titulo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preco =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horas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custo =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AF26644-1111-D36D-C603-ED464AFF6E90}"/>
              </a:ext>
            </a:extLst>
          </p:cNvPr>
          <p:cNvCxnSpPr>
            <a:cxnSpLocks/>
          </p:cNvCxnSpPr>
          <p:nvPr/>
        </p:nvCxnSpPr>
        <p:spPr>
          <a:xfrm flipV="1">
            <a:off x="4215618" y="4084909"/>
            <a:ext cx="0" cy="1499395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47858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A741B4-09AA-9E57-A89B-71EFC50BA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C++ possui outra </a:t>
            </a:r>
            <a:r>
              <a:rPr lang="pt-BR" dirty="0">
                <a:solidFill>
                  <a:schemeClr val="accent3"/>
                </a:solidFill>
              </a:rPr>
              <a:t>função membro </a:t>
            </a:r>
            <a:r>
              <a:rPr lang="pt-BR" b="1" dirty="0"/>
              <a:t>especial</a:t>
            </a:r>
          </a:p>
          <a:p>
            <a:pPr lvl="1"/>
            <a:r>
              <a:rPr lang="pt-BR" dirty="0"/>
              <a:t>Chamada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destrutor</a:t>
            </a:r>
          </a:p>
          <a:p>
            <a:pPr lvl="1"/>
            <a:r>
              <a:rPr lang="pt-BR" dirty="0"/>
              <a:t>Tem o mesmo nome da classe precedido por um til</a:t>
            </a:r>
          </a:p>
          <a:p>
            <a:pPr lvl="1"/>
            <a:r>
              <a:rPr lang="pt-BR" dirty="0"/>
              <a:t>Não possui parâmetros</a:t>
            </a:r>
          </a:p>
          <a:p>
            <a:pPr lvl="1"/>
            <a:r>
              <a:rPr lang="pt-BR" dirty="0"/>
              <a:t>Não possui retorno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CB09AE7-3DE4-7870-7BBF-C882467283CF}"/>
              </a:ext>
            </a:extLst>
          </p:cNvPr>
          <p:cNvSpPr txBox="1"/>
          <p:nvPr/>
        </p:nvSpPr>
        <p:spPr>
          <a:xfrm>
            <a:off x="2000505" y="4497685"/>
            <a:ext cx="263274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~Jogo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5BF734-7BAC-1120-37F8-AF930295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Destrutores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54E1A48-FD3F-F363-B24D-56CADD4468F1}"/>
              </a:ext>
            </a:extLst>
          </p:cNvPr>
          <p:cNvGrpSpPr/>
          <p:nvPr/>
        </p:nvGrpSpPr>
        <p:grpSpPr>
          <a:xfrm>
            <a:off x="6138536" y="4149175"/>
            <a:ext cx="3017989" cy="1387329"/>
            <a:chOff x="8817018" y="3883876"/>
            <a:chExt cx="3017989" cy="1387329"/>
          </a:xfrm>
        </p:grpSpPr>
        <p:sp>
          <p:nvSpPr>
            <p:cNvPr id="5" name="Retângulo: Cantos Arredondados 21">
              <a:extLst>
                <a:ext uri="{FF2B5EF4-FFF2-40B4-BE49-F238E27FC236}">
                  <a16:creationId xmlns:a16="http://schemas.microsoft.com/office/drawing/2014/main" id="{A724BBA0-AF42-1B80-2003-8D5D89F3497B}"/>
                </a:ext>
              </a:extLst>
            </p:cNvPr>
            <p:cNvSpPr/>
            <p:nvPr/>
          </p:nvSpPr>
          <p:spPr>
            <a:xfrm>
              <a:off x="8817018" y="3883876"/>
              <a:ext cx="3017989" cy="1387329"/>
            </a:xfrm>
            <a:prstGeom prst="roundRect">
              <a:avLst/>
            </a:prstGeom>
            <a:solidFill>
              <a:schemeClr val="accent6">
                <a:lumMod val="75000"/>
                <a:alpha val="5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ctr" anchorCtr="1"/>
            <a:lstStyle/>
            <a:p>
              <a:pPr algn="ctr"/>
              <a:endParaRPr lang="pt-BR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3085FF00-F7B5-0E09-6930-4B8629D4A18D}"/>
                </a:ext>
              </a:extLst>
            </p:cNvPr>
            <p:cNvSpPr txBox="1"/>
            <p:nvPr/>
          </p:nvSpPr>
          <p:spPr>
            <a:xfrm>
              <a:off x="9010127" y="4069709"/>
              <a:ext cx="26317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/>
                <a:t>Ao contrário do construtor, o </a:t>
              </a:r>
              <a:r>
                <a:rPr lang="pt-BR" sz="2000" dirty="0">
                  <a:solidFill>
                    <a:schemeClr val="accent3"/>
                  </a:solidFill>
                </a:rPr>
                <a:t>destrutor não recebe valores</a:t>
              </a:r>
              <a:r>
                <a:rPr lang="pt-BR" sz="2000" dirty="0"/>
                <a:t>.</a:t>
              </a:r>
              <a:endParaRPr lang="pt-BR" sz="2000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21192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CC3D5-0AF6-B4F3-6DC0-1B52CBEA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Destrutores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310C5-C148-8665-A636-18C671E91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Adicionando o </a:t>
            </a:r>
            <a:r>
              <a:rPr lang="pt-BR" b="1" dirty="0"/>
              <a:t>destrutor</a:t>
            </a:r>
            <a:r>
              <a:rPr lang="pt-BR" dirty="0"/>
              <a:t> na </a:t>
            </a:r>
            <a:r>
              <a:rPr lang="pt-BR" dirty="0">
                <a:solidFill>
                  <a:schemeClr val="accent3"/>
                </a:solidFill>
              </a:rPr>
              <a:t>classe Jogo</a:t>
            </a:r>
          </a:p>
          <a:p>
            <a:pPr lvl="1"/>
            <a:r>
              <a:rPr lang="pt-BR" dirty="0"/>
              <a:t>Temos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classe completa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7C309B-8BAD-0246-E3B8-A94CAFB50485}"/>
              </a:ext>
            </a:extLst>
          </p:cNvPr>
          <p:cNvSpPr txBox="1"/>
          <p:nvPr/>
        </p:nvSpPr>
        <p:spPr>
          <a:xfrm>
            <a:off x="2028734" y="2925653"/>
            <a:ext cx="5301825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preco;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horas;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&amp; titulo,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valor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˜Jogo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atualizar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valor);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exibir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tempo);</a:t>
            </a:r>
            <a:b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6B2A473-C4F1-E1AD-A3D7-E05297339D93}"/>
              </a:ext>
            </a:extLst>
          </p:cNvPr>
          <p:cNvSpPr txBox="1"/>
          <p:nvPr/>
        </p:nvSpPr>
        <p:spPr>
          <a:xfrm>
            <a:off x="8047570" y="5149589"/>
            <a:ext cx="26327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vazio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B85C61E-ACAD-4CF1-DFBF-33B3195F8A54}"/>
              </a:ext>
            </a:extLst>
          </p:cNvPr>
          <p:cNvSpPr txBox="1"/>
          <p:nvPr/>
        </p:nvSpPr>
        <p:spPr>
          <a:xfrm>
            <a:off x="8047570" y="2925653"/>
            <a:ext cx="27712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titulo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pt-BR" sz="14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nome  =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titulo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preco =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horas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custo =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Conector reto 5">
            <a:extLst>
              <a:ext uri="{FF2B5EF4-FFF2-40B4-BE49-F238E27FC236}">
                <a16:creationId xmlns:a16="http://schemas.microsoft.com/office/drawing/2014/main" id="{D0E4516B-482F-CB59-EFAC-85DEABD14B58}"/>
              </a:ext>
            </a:extLst>
          </p:cNvPr>
          <p:cNvCxnSpPr>
            <a:cxnSpLocks/>
          </p:cNvCxnSpPr>
          <p:nvPr/>
        </p:nvCxnSpPr>
        <p:spPr>
          <a:xfrm flipV="1">
            <a:off x="7458387" y="2998290"/>
            <a:ext cx="0" cy="3105406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48928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2BBF0-C0BD-7A1B-5CDB-AA59344B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Destrutores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1B33BE-A3CA-1A5C-546F-35C577ED6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destrutor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chamado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Automaticamente</a:t>
            </a:r>
          </a:p>
          <a:p>
            <a:pPr lvl="1"/>
            <a:r>
              <a:rPr lang="pt-BR" dirty="0"/>
              <a:t>Quando a </a:t>
            </a:r>
            <a:r>
              <a:rPr lang="pt-BR" dirty="0">
                <a:solidFill>
                  <a:schemeClr val="accent3"/>
                </a:solidFill>
              </a:rPr>
              <a:t>vida do objeto</a:t>
            </a:r>
            <a:r>
              <a:rPr lang="pt-BR" dirty="0"/>
              <a:t> chega ao fim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38B19E1-ADF9-E5B5-2AD7-54174D4E03FB}"/>
              </a:ext>
            </a:extLst>
          </p:cNvPr>
          <p:cNvSpPr txBox="1"/>
          <p:nvPr/>
        </p:nvSpPr>
        <p:spPr>
          <a:xfrm>
            <a:off x="2058647" y="3741794"/>
            <a:ext cx="389956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processar()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construtor chamado</a:t>
            </a:r>
          </a:p>
          <a:p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Jogo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gears;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destrutor chamado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D45DDA40-B03B-476D-EE13-EC8D62BC34F7}"/>
              </a:ext>
            </a:extLst>
          </p:cNvPr>
          <p:cNvGrpSpPr/>
          <p:nvPr/>
        </p:nvGrpSpPr>
        <p:grpSpPr>
          <a:xfrm>
            <a:off x="6138536" y="4149175"/>
            <a:ext cx="3017989" cy="1387329"/>
            <a:chOff x="8817018" y="3883876"/>
            <a:chExt cx="3017989" cy="1387329"/>
          </a:xfrm>
        </p:grpSpPr>
        <p:sp>
          <p:nvSpPr>
            <p:cNvPr id="25" name="Retângulo: Cantos Arredondados 21">
              <a:extLst>
                <a:ext uri="{FF2B5EF4-FFF2-40B4-BE49-F238E27FC236}">
                  <a16:creationId xmlns:a16="http://schemas.microsoft.com/office/drawing/2014/main" id="{49BFB0DA-661B-4D0E-E35E-7A2D83B14E16}"/>
                </a:ext>
              </a:extLst>
            </p:cNvPr>
            <p:cNvSpPr/>
            <p:nvPr/>
          </p:nvSpPr>
          <p:spPr>
            <a:xfrm>
              <a:off x="8817018" y="3883876"/>
              <a:ext cx="3017989" cy="1387329"/>
            </a:xfrm>
            <a:prstGeom prst="roundRect">
              <a:avLst/>
            </a:prstGeom>
            <a:solidFill>
              <a:schemeClr val="accent6">
                <a:lumMod val="75000"/>
                <a:alpha val="5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ctr" anchorCtr="1"/>
            <a:lstStyle/>
            <a:p>
              <a:pPr algn="ctr"/>
              <a:endParaRPr lang="pt-BR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7F9A4882-123F-589C-63B6-AC123E7E316E}"/>
                </a:ext>
              </a:extLst>
            </p:cNvPr>
            <p:cNvSpPr txBox="1"/>
            <p:nvPr/>
          </p:nvSpPr>
          <p:spPr>
            <a:xfrm>
              <a:off x="9010127" y="4069709"/>
              <a:ext cx="26317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/>
                <a:t>Variáveis locais são liberadas da memória ao </a:t>
              </a:r>
              <a:r>
                <a:rPr lang="pt-BR" sz="2000" dirty="0">
                  <a:solidFill>
                    <a:schemeClr val="accent3"/>
                  </a:solidFill>
                </a:rPr>
                <a:t>final do bloco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450532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AC765-71AB-189B-21D5-CD94A6DA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Destrutores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365C81-1FA2-30A7-6B90-B272797C6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do destrutor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encerrar/destruir</a:t>
            </a:r>
            <a:r>
              <a:rPr lang="pt-BR" dirty="0"/>
              <a:t> coisas</a:t>
            </a:r>
          </a:p>
          <a:p>
            <a:pPr lvl="1"/>
            <a:r>
              <a:rPr lang="pt-BR" dirty="0"/>
              <a:t>Importante para se trabalhar com recursos</a:t>
            </a:r>
          </a:p>
          <a:p>
            <a:pPr lvl="2"/>
            <a:r>
              <a:rPr lang="pt-BR" dirty="0">
                <a:solidFill>
                  <a:schemeClr val="accent3"/>
                </a:solidFill>
              </a:rPr>
              <a:t>Alocação dinâmica de memória</a:t>
            </a:r>
          </a:p>
          <a:p>
            <a:pPr lvl="2"/>
            <a:r>
              <a:rPr lang="pt-BR" dirty="0"/>
              <a:t>Leitura de arquivos</a:t>
            </a:r>
          </a:p>
          <a:p>
            <a:pPr lvl="2"/>
            <a:r>
              <a:rPr lang="pt-BR" dirty="0"/>
              <a:t>Abertura de conexões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D936035-D73F-882F-F443-A1013EFB2BC3}"/>
              </a:ext>
            </a:extLst>
          </p:cNvPr>
          <p:cNvSpPr txBox="1"/>
          <p:nvPr/>
        </p:nvSpPr>
        <p:spPr>
          <a:xfrm>
            <a:off x="2240404" y="4495409"/>
            <a:ext cx="33086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Conjunto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Conjunto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aloca memória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vet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];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897D93B-3755-42B7-66D6-5AE126305943}"/>
              </a:ext>
            </a:extLst>
          </p:cNvPr>
          <p:cNvSpPr txBox="1"/>
          <p:nvPr/>
        </p:nvSpPr>
        <p:spPr>
          <a:xfrm>
            <a:off x="6400800" y="4495408"/>
            <a:ext cx="263274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Conjunto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~Conjunto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libera memória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[]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vet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Conector reto 6">
            <a:extLst>
              <a:ext uri="{FF2B5EF4-FFF2-40B4-BE49-F238E27FC236}">
                <a16:creationId xmlns:a16="http://schemas.microsoft.com/office/drawing/2014/main" id="{86318BC5-B517-A7E0-733D-D50DA57C57EB}"/>
              </a:ext>
            </a:extLst>
          </p:cNvPr>
          <p:cNvCxnSpPr>
            <a:cxnSpLocks/>
          </p:cNvCxnSpPr>
          <p:nvPr/>
        </p:nvCxnSpPr>
        <p:spPr>
          <a:xfrm flipV="1">
            <a:off x="5771934" y="4594168"/>
            <a:ext cx="0" cy="1125918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12302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A149F-9625-BBF0-61CC-B3544DF5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Destrutores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6CDBE9-85C7-8CC7-0E30-28BD7B3C7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b="1" dirty="0"/>
              <a:t>construtor</a:t>
            </a:r>
            <a:r>
              <a:rPr lang="pt-BR" dirty="0"/>
              <a:t> 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classe Jogo</a:t>
            </a:r>
            <a:r>
              <a:rPr lang="pt-BR" dirty="0"/>
              <a:t> não aloca recursos</a:t>
            </a:r>
          </a:p>
          <a:p>
            <a:pPr lvl="1"/>
            <a:r>
              <a:rPr lang="pt-BR" dirty="0"/>
              <a:t>O seu </a:t>
            </a:r>
            <a:r>
              <a:rPr lang="pt-BR" dirty="0">
                <a:solidFill>
                  <a:schemeClr val="accent3"/>
                </a:solidFill>
              </a:rPr>
              <a:t>destrutor pode ser vazio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E8D781E-0148-4D70-D363-D74103B9E941}"/>
              </a:ext>
            </a:extLst>
          </p:cNvPr>
          <p:cNvSpPr txBox="1"/>
          <p:nvPr/>
        </p:nvSpPr>
        <p:spPr>
          <a:xfrm>
            <a:off x="2048704" y="3195899"/>
            <a:ext cx="21006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atributos</a:t>
            </a:r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nome 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preco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horas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custo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Conector reto 6">
            <a:extLst>
              <a:ext uri="{FF2B5EF4-FFF2-40B4-BE49-F238E27FC236}">
                <a16:creationId xmlns:a16="http://schemas.microsoft.com/office/drawing/2014/main" id="{7BEE2323-5000-8EFD-B80B-A28C68010076}"/>
              </a:ext>
            </a:extLst>
          </p:cNvPr>
          <p:cNvCxnSpPr>
            <a:cxnSpLocks/>
          </p:cNvCxnSpPr>
          <p:nvPr/>
        </p:nvCxnSpPr>
        <p:spPr>
          <a:xfrm flipV="1">
            <a:off x="4377979" y="3313834"/>
            <a:ext cx="0" cy="1832511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48321E0B-2883-C1E2-91E5-334F4378879D}"/>
              </a:ext>
            </a:extLst>
          </p:cNvPr>
          <p:cNvSpPr txBox="1"/>
          <p:nvPr/>
        </p:nvSpPr>
        <p:spPr>
          <a:xfrm>
            <a:off x="4890354" y="3195899"/>
            <a:ext cx="285616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os atributos </a:t>
            </a:r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da classe são </a:t>
            </a:r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destruídos com</a:t>
            </a:r>
          </a:p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o objeto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B6BD23D-6083-8272-E06F-6AF5C6B1B074}"/>
              </a:ext>
            </a:extLst>
          </p:cNvPr>
          <p:cNvGrpSpPr/>
          <p:nvPr/>
        </p:nvGrpSpPr>
        <p:grpSpPr>
          <a:xfrm>
            <a:off x="8258895" y="4372166"/>
            <a:ext cx="3017989" cy="1387329"/>
            <a:chOff x="8817018" y="3883876"/>
            <a:chExt cx="3017989" cy="1387329"/>
          </a:xfrm>
        </p:grpSpPr>
        <p:sp>
          <p:nvSpPr>
            <p:cNvPr id="10" name="Retângulo: Cantos Arredondados 21">
              <a:extLst>
                <a:ext uri="{FF2B5EF4-FFF2-40B4-BE49-F238E27FC236}">
                  <a16:creationId xmlns:a16="http://schemas.microsoft.com/office/drawing/2014/main" id="{221C230C-B529-E453-E7EA-1DD802C2D1E8}"/>
                </a:ext>
              </a:extLst>
            </p:cNvPr>
            <p:cNvSpPr/>
            <p:nvPr/>
          </p:nvSpPr>
          <p:spPr>
            <a:xfrm>
              <a:off x="8817018" y="3883876"/>
              <a:ext cx="3017989" cy="1387329"/>
            </a:xfrm>
            <a:prstGeom prst="roundRect">
              <a:avLst/>
            </a:prstGeom>
            <a:solidFill>
              <a:schemeClr val="accent6">
                <a:lumMod val="75000"/>
                <a:alpha val="5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ctr" anchorCtr="1"/>
            <a:lstStyle/>
            <a:p>
              <a:pPr algn="ctr"/>
              <a:endParaRPr lang="pt-BR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8FDC52DC-8F32-9FB2-02A6-98FE1912746F}"/>
                </a:ext>
              </a:extLst>
            </p:cNvPr>
            <p:cNvSpPr txBox="1"/>
            <p:nvPr/>
          </p:nvSpPr>
          <p:spPr>
            <a:xfrm>
              <a:off x="9010127" y="4069709"/>
              <a:ext cx="26317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/>
                <a:t>A destruição do objeto não requer a </a:t>
              </a:r>
              <a:r>
                <a:rPr lang="pt-BR" sz="2000" dirty="0">
                  <a:solidFill>
                    <a:schemeClr val="accent3"/>
                  </a:solidFill>
                </a:rPr>
                <a:t>liberação de recursos</a:t>
              </a:r>
            </a:p>
          </p:txBody>
        </p:sp>
      </p:grpSp>
      <p:pic>
        <p:nvPicPr>
          <p:cNvPr id="12" name="Gráfico 11" descr="Seta: curva no sentido horário com preenchimento sólido">
            <a:extLst>
              <a:ext uri="{FF2B5EF4-FFF2-40B4-BE49-F238E27FC236}">
                <a16:creationId xmlns:a16="http://schemas.microsoft.com/office/drawing/2014/main" id="{13C8B1A4-DE07-0B34-0C7F-78ED5D1E5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16268" flipH="1" flipV="1">
            <a:off x="7085506" y="4543030"/>
            <a:ext cx="1007927" cy="1007927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25F3C752-02A5-E55C-ABC5-93DA68F6279F}"/>
              </a:ext>
            </a:extLst>
          </p:cNvPr>
          <p:cNvGrpSpPr/>
          <p:nvPr/>
        </p:nvGrpSpPr>
        <p:grpSpPr>
          <a:xfrm>
            <a:off x="7864158" y="2583186"/>
            <a:ext cx="3600605" cy="1486374"/>
            <a:chOff x="7645008" y="3006557"/>
            <a:chExt cx="3600605" cy="1486374"/>
          </a:xfrm>
        </p:grpSpPr>
        <p:sp>
          <p:nvSpPr>
            <p:cNvPr id="7" name="Retângulo: Cantos Superiores Arredondados 6">
              <a:extLst>
                <a:ext uri="{FF2B5EF4-FFF2-40B4-BE49-F238E27FC236}">
                  <a16:creationId xmlns:a16="http://schemas.microsoft.com/office/drawing/2014/main" id="{5EF612A8-3337-BB61-B82C-EE1A705D3701}"/>
                </a:ext>
              </a:extLst>
            </p:cNvPr>
            <p:cNvSpPr/>
            <p:nvPr/>
          </p:nvSpPr>
          <p:spPr>
            <a:xfrm rot="16200000">
              <a:off x="7494336" y="3766047"/>
              <a:ext cx="602286" cy="300942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3">
                <a:lumMod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1"/>
            <a:lstStyle/>
            <a:p>
              <a:pPr algn="ctr"/>
              <a:r>
                <a:rPr lang="pt-BR" sz="1600" b="1" cap="small">
                  <a:solidFill>
                    <a:schemeClr val="bg1"/>
                  </a:solidFill>
                </a:rPr>
                <a:t>Jogo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6DE2C061-B044-5DE3-B701-17F038113482}"/>
                </a:ext>
              </a:extLst>
            </p:cNvPr>
            <p:cNvSpPr txBox="1"/>
            <p:nvPr/>
          </p:nvSpPr>
          <p:spPr>
            <a:xfrm>
              <a:off x="8655916" y="3006557"/>
              <a:ext cx="1068977" cy="33855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Memória</a:t>
              </a:r>
              <a:endParaRPr lang="pt-BR" dirty="0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C04395E0-4276-DEEF-1E13-B4473F574E5A}"/>
                </a:ext>
              </a:extLst>
            </p:cNvPr>
            <p:cNvSpPr/>
            <p:nvPr/>
          </p:nvSpPr>
          <p:spPr>
            <a:xfrm>
              <a:off x="8653325" y="3350040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""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08DB54C2-0539-A8AE-72C1-41969D8B0414}"/>
                </a:ext>
              </a:extLst>
            </p:cNvPr>
            <p:cNvSpPr/>
            <p:nvPr/>
          </p:nvSpPr>
          <p:spPr>
            <a:xfrm>
              <a:off x="8653325" y="3635753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0</a:t>
              </a: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E51A4CBD-9B08-C5D0-AC64-5EF593D47BDB}"/>
                </a:ext>
              </a:extLst>
            </p:cNvPr>
            <p:cNvSpPr/>
            <p:nvPr/>
          </p:nvSpPr>
          <p:spPr>
            <a:xfrm>
              <a:off x="8653325" y="3921466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0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82BBADD4-B14E-ACCA-2FDD-443489A75C78}"/>
                </a:ext>
              </a:extLst>
            </p:cNvPr>
            <p:cNvSpPr/>
            <p:nvPr/>
          </p:nvSpPr>
          <p:spPr>
            <a:xfrm>
              <a:off x="8653325" y="4207179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0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90D04A79-0146-B9E3-E8D8-E62C238154AA}"/>
                </a:ext>
              </a:extLst>
            </p:cNvPr>
            <p:cNvSpPr txBox="1"/>
            <p:nvPr/>
          </p:nvSpPr>
          <p:spPr>
            <a:xfrm>
              <a:off x="10330466" y="3315944"/>
              <a:ext cx="744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=</a:t>
              </a:r>
              <a:r>
                <a:rPr lang="pt-BR" sz="1400" dirty="0"/>
                <a:t>  gears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EEEDACB2-AE78-E5C6-5CB6-49B99A8608F9}"/>
                </a:ext>
              </a:extLst>
            </p:cNvPr>
            <p:cNvSpPr txBox="1"/>
            <p:nvPr/>
          </p:nvSpPr>
          <p:spPr>
            <a:xfrm>
              <a:off x="8077261" y="3362111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latin typeface="+mj-lt"/>
                </a:rPr>
                <a:t>nome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68F87D2-87AC-7D72-C1E4-0ACB07BE2903}"/>
                </a:ext>
              </a:extLst>
            </p:cNvPr>
            <p:cNvSpPr txBox="1"/>
            <p:nvPr/>
          </p:nvSpPr>
          <p:spPr>
            <a:xfrm>
              <a:off x="8077261" y="3645251"/>
              <a:ext cx="5116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preco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CA69662B-67DB-BEBF-B822-C31D95A2AA98}"/>
                </a:ext>
              </a:extLst>
            </p:cNvPr>
            <p:cNvSpPr txBox="1"/>
            <p:nvPr/>
          </p:nvSpPr>
          <p:spPr>
            <a:xfrm>
              <a:off x="8077261" y="3928391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latin typeface="+mj-lt"/>
                </a:rPr>
                <a:t>horas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4FF9FD2E-A1C7-66CB-CD44-5651417CB809}"/>
                </a:ext>
              </a:extLst>
            </p:cNvPr>
            <p:cNvSpPr txBox="1"/>
            <p:nvPr/>
          </p:nvSpPr>
          <p:spPr>
            <a:xfrm>
              <a:off x="9803260" y="3350040"/>
              <a:ext cx="6190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0xCB2B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2B3D49CF-B0FA-FF31-6143-71B6CC825267}"/>
                </a:ext>
              </a:extLst>
            </p:cNvPr>
            <p:cNvSpPr txBox="1"/>
            <p:nvPr/>
          </p:nvSpPr>
          <p:spPr>
            <a:xfrm>
              <a:off x="9803260" y="3635753"/>
              <a:ext cx="606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0xCB2F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BAAED97-AF5E-FD86-632B-9C47A4084711}"/>
                </a:ext>
              </a:extLst>
            </p:cNvPr>
            <p:cNvSpPr txBox="1"/>
            <p:nvPr/>
          </p:nvSpPr>
          <p:spPr>
            <a:xfrm>
              <a:off x="9803260" y="3921466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0xCB33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C2559CD5-2369-E10A-6C02-C833AAAE642E}"/>
                </a:ext>
              </a:extLst>
            </p:cNvPr>
            <p:cNvSpPr txBox="1"/>
            <p:nvPr/>
          </p:nvSpPr>
          <p:spPr>
            <a:xfrm>
              <a:off x="9803260" y="4207179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0xCB37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396DD462-5926-3684-C924-C5FA74D9CB9E}"/>
                </a:ext>
              </a:extLst>
            </p:cNvPr>
            <p:cNvSpPr txBox="1"/>
            <p:nvPr/>
          </p:nvSpPr>
          <p:spPr>
            <a:xfrm>
              <a:off x="8077261" y="4219367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latin typeface="+mj-lt"/>
                </a:rPr>
                <a:t>custo</a:t>
              </a: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D0318EFB-C226-851F-3FDC-65F9D9B4B541}"/>
                </a:ext>
              </a:extLst>
            </p:cNvPr>
            <p:cNvSpPr/>
            <p:nvPr/>
          </p:nvSpPr>
          <p:spPr>
            <a:xfrm>
              <a:off x="7933245" y="3345111"/>
              <a:ext cx="3312368" cy="1142813"/>
            </a:xfrm>
            <a:prstGeom prst="roundRect">
              <a:avLst>
                <a:gd name="adj" fmla="val 9356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8856736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5C47C-240C-F515-C377-DEDB60C1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Destrutor Padrão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18813D-EC82-5C2E-2C98-7A6B6B9C2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 se a classe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definir um destrutor</a:t>
            </a:r>
            <a:r>
              <a:rPr lang="pt-BR" dirty="0"/>
              <a:t>?</a:t>
            </a:r>
          </a:p>
          <a:p>
            <a:pPr lvl="1"/>
            <a:r>
              <a:rPr lang="pt-BR" dirty="0"/>
              <a:t>O compilador cria um </a:t>
            </a:r>
            <a:r>
              <a:rPr lang="pt-BR" dirty="0">
                <a:solidFill>
                  <a:schemeClr val="accent3"/>
                </a:solidFill>
              </a:rPr>
              <a:t>destrutor padrão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26767E2-702D-B57F-C464-97CDB1402C40}"/>
              </a:ext>
            </a:extLst>
          </p:cNvPr>
          <p:cNvSpPr txBox="1"/>
          <p:nvPr/>
        </p:nvSpPr>
        <p:spPr>
          <a:xfrm>
            <a:off x="2017835" y="2911691"/>
            <a:ext cx="497174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preco;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horas;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&amp; titulo,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valor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atualizar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valor);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exibir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tempo);</a:t>
            </a:r>
            <a:b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cxnSp>
        <p:nvCxnSpPr>
          <p:cNvPr id="7" name="Conector reto 5">
            <a:extLst>
              <a:ext uri="{FF2B5EF4-FFF2-40B4-BE49-F238E27FC236}">
                <a16:creationId xmlns:a16="http://schemas.microsoft.com/office/drawing/2014/main" id="{877CEBC9-0283-4201-1D64-354D02D7F167}"/>
              </a:ext>
            </a:extLst>
          </p:cNvPr>
          <p:cNvCxnSpPr>
            <a:cxnSpLocks/>
          </p:cNvCxnSpPr>
          <p:nvPr/>
        </p:nvCxnSpPr>
        <p:spPr>
          <a:xfrm flipV="1">
            <a:off x="7354319" y="3856000"/>
            <a:ext cx="0" cy="2035731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78552C3B-B3B0-9847-49EC-EE4C8223DADB}"/>
              </a:ext>
            </a:extLst>
          </p:cNvPr>
          <p:cNvSpPr txBox="1"/>
          <p:nvPr/>
        </p:nvSpPr>
        <p:spPr>
          <a:xfrm>
            <a:off x="7970106" y="4534431"/>
            <a:ext cx="285616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destrutor padrão</a:t>
            </a:r>
            <a:b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DAE58FD0-0793-5081-53A6-F753DD64BD61}"/>
              </a:ext>
            </a:extLst>
          </p:cNvPr>
          <p:cNvGrpSpPr/>
          <p:nvPr/>
        </p:nvGrpSpPr>
        <p:grpSpPr>
          <a:xfrm>
            <a:off x="7970106" y="3243527"/>
            <a:ext cx="2631770" cy="1149176"/>
            <a:chOff x="9010127" y="4002953"/>
            <a:chExt cx="2631770" cy="1149176"/>
          </a:xfrm>
        </p:grpSpPr>
        <p:sp>
          <p:nvSpPr>
            <p:cNvPr id="11" name="Retângulo: Cantos Arredondados 21">
              <a:extLst>
                <a:ext uri="{FF2B5EF4-FFF2-40B4-BE49-F238E27FC236}">
                  <a16:creationId xmlns:a16="http://schemas.microsoft.com/office/drawing/2014/main" id="{97A84832-711B-7C12-7662-ED3C50A93C07}"/>
                </a:ext>
              </a:extLst>
            </p:cNvPr>
            <p:cNvSpPr/>
            <p:nvPr/>
          </p:nvSpPr>
          <p:spPr>
            <a:xfrm>
              <a:off x="9075743" y="4002953"/>
              <a:ext cx="2500540" cy="1149176"/>
            </a:xfrm>
            <a:prstGeom prst="roundRect">
              <a:avLst/>
            </a:prstGeom>
            <a:solidFill>
              <a:schemeClr val="accent6">
                <a:lumMod val="75000"/>
                <a:alpha val="5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ctr" anchorCtr="1"/>
            <a:lstStyle/>
            <a:p>
              <a:pPr algn="ctr"/>
              <a:endParaRPr lang="pt-BR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5B2EA2B6-D481-4AB0-1BB9-25B29AF8B0D4}"/>
                </a:ext>
              </a:extLst>
            </p:cNvPr>
            <p:cNvSpPr txBox="1"/>
            <p:nvPr/>
          </p:nvSpPr>
          <p:spPr>
            <a:xfrm>
              <a:off x="9010127" y="4069709"/>
              <a:ext cx="26317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/>
                <a:t>Destrutor </a:t>
              </a:r>
              <a:r>
                <a:rPr lang="pt-BR" sz="2000" dirty="0">
                  <a:solidFill>
                    <a:schemeClr val="accent3"/>
                  </a:solidFill>
                </a:rPr>
                <a:t>criado automaticamente </a:t>
              </a:r>
              <a:br>
                <a:rPr lang="pt-BR" sz="2000" dirty="0"/>
              </a:br>
              <a:r>
                <a:rPr lang="pt-BR" sz="2000" dirty="0"/>
                <a:t>pelo </a:t>
              </a:r>
              <a:r>
                <a:rPr lang="pt-BR" sz="2000" dirty="0">
                  <a:solidFill>
                    <a:schemeClr val="accent3">
                      <a:lumMod val="75000"/>
                    </a:schemeClr>
                  </a:solidFill>
                </a:rPr>
                <a:t>compilador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8838818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Preto Amarelo">
      <a:dk1>
        <a:srgbClr val="000000"/>
      </a:dk1>
      <a:lt1>
        <a:srgbClr val="FFFFFF"/>
      </a:lt1>
      <a:dk2>
        <a:srgbClr val="1F2123"/>
      </a:dk2>
      <a:lt2>
        <a:srgbClr val="E0E4E5"/>
      </a:lt2>
      <a:accent1>
        <a:srgbClr val="7E97AD"/>
      </a:accent1>
      <a:accent2>
        <a:srgbClr val="F03288"/>
      </a:accent2>
      <a:accent3>
        <a:srgbClr val="FFD88B"/>
      </a:accent3>
      <a:accent4>
        <a:srgbClr val="00B0F0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z" id="{4231F1B5-1F62-4574-BA52-FA33375A92C3}" vid="{4A7494C5-CB9F-4A7F-82DD-565F1CF62156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Luz</Template>
  <TotalTime>2335</TotalTime>
  <Words>1611</Words>
  <Application>Microsoft Office PowerPoint</Application>
  <PresentationFormat>Widescreen</PresentationFormat>
  <Paragraphs>418</Paragraphs>
  <Slides>20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8" baseType="lpstr">
      <vt:lpstr>Bahnschrift</vt:lpstr>
      <vt:lpstr>Brush Script MT</vt:lpstr>
      <vt:lpstr>Calibri</vt:lpstr>
      <vt:lpstr>Consolas</vt:lpstr>
      <vt:lpstr>Wingdings</vt:lpstr>
      <vt:lpstr>Wingdings 2</vt:lpstr>
      <vt:lpstr>Wingdings 3</vt:lpstr>
      <vt:lpstr>Metro</vt:lpstr>
      <vt:lpstr>Destrutores</vt:lpstr>
      <vt:lpstr>Introdução</vt:lpstr>
      <vt:lpstr>Introdução</vt:lpstr>
      <vt:lpstr>Destrutores</vt:lpstr>
      <vt:lpstr>Destrutores</vt:lpstr>
      <vt:lpstr>Destrutores</vt:lpstr>
      <vt:lpstr>Destrutores</vt:lpstr>
      <vt:lpstr>Destrutores</vt:lpstr>
      <vt:lpstr>Destrutor Padrão</vt:lpstr>
      <vt:lpstr>Ciclo de Vida</vt:lpstr>
      <vt:lpstr>Ciclo de Vida</vt:lpstr>
      <vt:lpstr>Ciclo de Vida</vt:lpstr>
      <vt:lpstr>Ciclo de Vida</vt:lpstr>
      <vt:lpstr>Ciclo de Vida</vt:lpstr>
      <vt:lpstr>Ciclo de Vida</vt:lpstr>
      <vt:lpstr>Temporários</vt:lpstr>
      <vt:lpstr>Temporários</vt:lpstr>
      <vt:lpstr>Resumo</vt:lpstr>
      <vt:lpstr>Resumo</vt:lpstr>
      <vt:lpstr>Apresentação do PowerPoint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Introdução;Programação</cp:keywords>
  <cp:lastModifiedBy>Judson Santiago</cp:lastModifiedBy>
  <cp:revision>11</cp:revision>
  <dcterms:created xsi:type="dcterms:W3CDTF">2009-02-25T19:16:57Z</dcterms:created>
  <dcterms:modified xsi:type="dcterms:W3CDTF">2022-09-17T19:02:04Z</dcterms:modified>
</cp:coreProperties>
</file>