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2"/>
  </p:notesMasterIdLst>
  <p:sldIdLst>
    <p:sldId id="348" r:id="rId2"/>
    <p:sldId id="380" r:id="rId3"/>
    <p:sldId id="440" r:id="rId4"/>
    <p:sldId id="441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8" r:id="rId18"/>
    <p:sldId id="470" r:id="rId19"/>
    <p:sldId id="439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5CE5F-4E44-41B1-B2B9-33AD15DE6208}" v="629" dt="2023-03-10T23:08:14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 autoAdjust="0"/>
    <p:restoredTop sz="91858" autoAdjust="0"/>
  </p:normalViewPr>
  <p:slideViewPr>
    <p:cSldViewPr snapToGrid="0">
      <p:cViewPr varScale="1">
        <p:scale>
          <a:sx n="104" d="100"/>
          <a:sy n="104" d="100"/>
        </p:scale>
        <p:origin x="753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E584746-74D8-6E4A-BD8D-4D3017A359E3}"/>
    <pc:docChg chg="undo custSel addSld delSld modSld">
      <pc:chgData name="Judson Santiago" userId="ebb108da2f256286" providerId="LiveId" clId="{FE584746-74D8-6E4A-BD8D-4D3017A359E3}" dt="2023-03-11T21:52:58.111" v="4882" actId="2696"/>
      <pc:docMkLst>
        <pc:docMk/>
      </pc:docMkLst>
      <pc:sldChg chg="modSp mod">
        <pc:chgData name="Judson Santiago" userId="ebb108da2f256286" providerId="LiveId" clId="{FE584746-74D8-6E4A-BD8D-4D3017A359E3}" dt="2023-03-09T19:14:32.050" v="2952" actId="14100"/>
        <pc:sldMkLst>
          <pc:docMk/>
          <pc:sldMk cId="686910975" sldId="380"/>
        </pc:sldMkLst>
        <pc:cxnChg chg="mod">
          <ac:chgData name="Judson Santiago" userId="ebb108da2f256286" providerId="LiveId" clId="{FE584746-74D8-6E4A-BD8D-4D3017A359E3}" dt="2023-03-09T19:14:32.050" v="2952" actId="14100"/>
          <ac:cxnSpMkLst>
            <pc:docMk/>
            <pc:sldMk cId="686910975" sldId="380"/>
            <ac:cxnSpMk id="24" creationId="{C719EF2F-D24F-8D29-15FC-83678C08DBB7}"/>
          </ac:cxnSpMkLst>
        </pc:cxnChg>
      </pc:sldChg>
      <pc:sldChg chg="modSp mod">
        <pc:chgData name="Judson Santiago" userId="ebb108da2f256286" providerId="LiveId" clId="{FE584746-74D8-6E4A-BD8D-4D3017A359E3}" dt="2023-03-09T22:40:39.682" v="4881" actId="14100"/>
        <pc:sldMkLst>
          <pc:docMk/>
          <pc:sldMk cId="1592905072" sldId="439"/>
        </pc:sldMkLst>
        <pc:spChg chg="mod">
          <ac:chgData name="Judson Santiago" userId="ebb108da2f256286" providerId="LiveId" clId="{FE584746-74D8-6E4A-BD8D-4D3017A359E3}" dt="2023-03-09T22:40:28.131" v="4879" actId="15"/>
          <ac:spMkLst>
            <pc:docMk/>
            <pc:sldMk cId="1592905072" sldId="439"/>
            <ac:spMk id="3" creationId="{8163265F-F642-B522-FF80-F3986EE624E2}"/>
          </ac:spMkLst>
        </pc:spChg>
        <pc:spChg chg="mod">
          <ac:chgData name="Judson Santiago" userId="ebb108da2f256286" providerId="LiveId" clId="{FE584746-74D8-6E4A-BD8D-4D3017A359E3}" dt="2023-03-09T22:40:39.682" v="4881" actId="14100"/>
          <ac:spMkLst>
            <pc:docMk/>
            <pc:sldMk cId="1592905072" sldId="439"/>
            <ac:spMk id="4" creationId="{4D54E143-A3EC-00C6-9041-9053BC5C2460}"/>
          </ac:spMkLst>
        </pc:spChg>
      </pc:sldChg>
      <pc:sldChg chg="modSp mod">
        <pc:chgData name="Judson Santiago" userId="ebb108da2f256286" providerId="LiveId" clId="{FE584746-74D8-6E4A-BD8D-4D3017A359E3}" dt="2023-03-09T19:16:17.885" v="2953" actId="20577"/>
        <pc:sldMkLst>
          <pc:docMk/>
          <pc:sldMk cId="2549679859" sldId="441"/>
        </pc:sldMkLst>
        <pc:spChg chg="mod">
          <ac:chgData name="Judson Santiago" userId="ebb108da2f256286" providerId="LiveId" clId="{FE584746-74D8-6E4A-BD8D-4D3017A359E3}" dt="2023-03-09T19:16:17.885" v="2953" actId="20577"/>
          <ac:spMkLst>
            <pc:docMk/>
            <pc:sldMk cId="2549679859" sldId="441"/>
            <ac:spMk id="3" creationId="{A44D34F8-AFA0-D1EE-50A2-A63327DAADD3}"/>
          </ac:spMkLst>
        </pc:spChg>
      </pc:sldChg>
      <pc:sldChg chg="modNotesTx">
        <pc:chgData name="Judson Santiago" userId="ebb108da2f256286" providerId="LiveId" clId="{FE584746-74D8-6E4A-BD8D-4D3017A359E3}" dt="2023-03-07T12:24:43.085" v="85" actId="20577"/>
        <pc:sldMkLst>
          <pc:docMk/>
          <pc:sldMk cId="144670926" sldId="455"/>
        </pc:sldMkLst>
      </pc:sldChg>
      <pc:sldChg chg="addSp modSp">
        <pc:chgData name="Judson Santiago" userId="ebb108da2f256286" providerId="LiveId" clId="{FE584746-74D8-6E4A-BD8D-4D3017A359E3}" dt="2023-03-07T12:34:32.692" v="444" actId="164"/>
        <pc:sldMkLst>
          <pc:docMk/>
          <pc:sldMk cId="3156992275" sldId="456"/>
        </pc:sldMkLst>
        <pc:spChg chg="mod">
          <ac:chgData name="Judson Santiago" userId="ebb108da2f256286" providerId="LiveId" clId="{FE584746-74D8-6E4A-BD8D-4D3017A359E3}" dt="2023-03-07T12:34:32.692" v="444" actId="164"/>
          <ac:spMkLst>
            <pc:docMk/>
            <pc:sldMk cId="3156992275" sldId="456"/>
            <ac:spMk id="12" creationId="{B1A34A25-84F9-9FA1-8500-1FD7AEBCC178}"/>
          </ac:spMkLst>
        </pc:spChg>
        <pc:spChg chg="mod">
          <ac:chgData name="Judson Santiago" userId="ebb108da2f256286" providerId="LiveId" clId="{FE584746-74D8-6E4A-BD8D-4D3017A359E3}" dt="2023-03-07T12:34:32.692" v="444" actId="164"/>
          <ac:spMkLst>
            <pc:docMk/>
            <pc:sldMk cId="3156992275" sldId="456"/>
            <ac:spMk id="13" creationId="{5AD6246F-CAC5-5958-94D3-FDE8EFA59258}"/>
          </ac:spMkLst>
        </pc:spChg>
        <pc:grpChg chg="mod">
          <ac:chgData name="Judson Santiago" userId="ebb108da2f256286" providerId="LiveId" clId="{FE584746-74D8-6E4A-BD8D-4D3017A359E3}" dt="2023-03-07T12:34:32.692" v="444" actId="164"/>
          <ac:grpSpMkLst>
            <pc:docMk/>
            <pc:sldMk cId="3156992275" sldId="456"/>
            <ac:grpSpMk id="9" creationId="{8B2EC31D-18C3-BAD6-B8F5-6AC0E1913C96}"/>
          </ac:grpSpMkLst>
        </pc:grpChg>
        <pc:grpChg chg="add mod">
          <ac:chgData name="Judson Santiago" userId="ebb108da2f256286" providerId="LiveId" clId="{FE584746-74D8-6E4A-BD8D-4D3017A359E3}" dt="2023-03-07T12:34:32.692" v="444" actId="164"/>
          <ac:grpSpMkLst>
            <pc:docMk/>
            <pc:sldMk cId="3156992275" sldId="456"/>
            <ac:grpSpMk id="10" creationId="{53A74C93-42B7-A9A4-7697-BFCBE890D832}"/>
          </ac:grpSpMkLst>
        </pc:grpChg>
        <pc:picChg chg="mod">
          <ac:chgData name="Judson Santiago" userId="ebb108da2f256286" providerId="LiveId" clId="{FE584746-74D8-6E4A-BD8D-4D3017A359E3}" dt="2023-03-07T12:34:32.692" v="444" actId="164"/>
          <ac:picMkLst>
            <pc:docMk/>
            <pc:sldMk cId="3156992275" sldId="456"/>
            <ac:picMk id="11" creationId="{BC878F70-79A2-433B-CCA7-8E172CC2C248}"/>
          </ac:picMkLst>
        </pc:picChg>
      </pc:sldChg>
      <pc:sldChg chg="addSp modSp mod modNotesTx">
        <pc:chgData name="Judson Santiago" userId="ebb108da2f256286" providerId="LiveId" clId="{FE584746-74D8-6E4A-BD8D-4D3017A359E3}" dt="2023-03-07T13:14:02.008" v="1212" actId="207"/>
        <pc:sldMkLst>
          <pc:docMk/>
          <pc:sldMk cId="1890948134" sldId="457"/>
        </pc:sldMkLst>
        <pc:spChg chg="mod">
          <ac:chgData name="Judson Santiago" userId="ebb108da2f256286" providerId="LiveId" clId="{FE584746-74D8-6E4A-BD8D-4D3017A359E3}" dt="2023-03-07T12:32:36.134" v="387" actId="20577"/>
          <ac:spMkLst>
            <pc:docMk/>
            <pc:sldMk cId="1890948134" sldId="457"/>
            <ac:spMk id="2" creationId="{890FB34E-4044-D4E7-3E03-D9F4F67D7138}"/>
          </ac:spMkLst>
        </pc:spChg>
        <pc:spChg chg="mod">
          <ac:chgData name="Judson Santiago" userId="ebb108da2f256286" providerId="LiveId" clId="{FE584746-74D8-6E4A-BD8D-4D3017A359E3}" dt="2023-03-07T13:14:02.008" v="1212" actId="207"/>
          <ac:spMkLst>
            <pc:docMk/>
            <pc:sldMk cId="1890948134" sldId="457"/>
            <ac:spMk id="3" creationId="{8C774323-12D5-EB19-0126-5B5BFA78320D}"/>
          </ac:spMkLst>
        </pc:spChg>
        <pc:spChg chg="add mod">
          <ac:chgData name="Judson Santiago" userId="ebb108da2f256286" providerId="LiveId" clId="{FE584746-74D8-6E4A-BD8D-4D3017A359E3}" dt="2023-03-07T12:35:16.161" v="460" actId="20577"/>
          <ac:spMkLst>
            <pc:docMk/>
            <pc:sldMk cId="1890948134" sldId="457"/>
            <ac:spMk id="4" creationId="{F644629A-FAD7-D03C-4DE6-330F8CF0885E}"/>
          </ac:spMkLst>
        </pc:spChg>
        <pc:spChg chg="add mod">
          <ac:chgData name="Judson Santiago" userId="ebb108da2f256286" providerId="LiveId" clId="{FE584746-74D8-6E4A-BD8D-4D3017A359E3}" dt="2023-03-07T12:35:23.397" v="461" actId="14100"/>
          <ac:spMkLst>
            <pc:docMk/>
            <pc:sldMk cId="1890948134" sldId="457"/>
            <ac:spMk id="5" creationId="{FD585B5D-CE0E-A6DD-2B06-35E1B908C6C5}"/>
          </ac:spMkLst>
        </pc:spChg>
        <pc:spChg chg="mod">
          <ac:chgData name="Judson Santiago" userId="ebb108da2f256286" providerId="LiveId" clId="{FE584746-74D8-6E4A-BD8D-4D3017A359E3}" dt="2023-03-07T12:37:36.643" v="538" actId="14100"/>
          <ac:spMkLst>
            <pc:docMk/>
            <pc:sldMk cId="1890948134" sldId="457"/>
            <ac:spMk id="7" creationId="{7ACBDF39-8A3C-26EE-9BE4-9BFBAFBCB8ED}"/>
          </ac:spMkLst>
        </pc:spChg>
        <pc:spChg chg="mod">
          <ac:chgData name="Judson Santiago" userId="ebb108da2f256286" providerId="LiveId" clId="{FE584746-74D8-6E4A-BD8D-4D3017A359E3}" dt="2023-03-07T12:37:28.994" v="537" actId="113"/>
          <ac:spMkLst>
            <pc:docMk/>
            <pc:sldMk cId="1890948134" sldId="457"/>
            <ac:spMk id="8" creationId="{10AB7B93-9407-7AB3-13F6-7FADBF7A0E6E}"/>
          </ac:spMkLst>
        </pc:spChg>
        <pc:grpChg chg="add mod">
          <ac:chgData name="Judson Santiago" userId="ebb108da2f256286" providerId="LiveId" clId="{FE584746-74D8-6E4A-BD8D-4D3017A359E3}" dt="2023-03-07T12:37:45.113" v="539" actId="1076"/>
          <ac:grpSpMkLst>
            <pc:docMk/>
            <pc:sldMk cId="1890948134" sldId="457"/>
            <ac:grpSpMk id="6" creationId="{A4F542D8-6C67-979A-7757-2AD44A6FD120}"/>
          </ac:grpSpMkLst>
        </pc:grpChg>
        <pc:picChg chg="add mod">
          <ac:chgData name="Judson Santiago" userId="ebb108da2f256286" providerId="LiveId" clId="{FE584746-74D8-6E4A-BD8D-4D3017A359E3}" dt="2023-03-07T12:39:24.117" v="548" actId="207"/>
          <ac:picMkLst>
            <pc:docMk/>
            <pc:sldMk cId="1890948134" sldId="457"/>
            <ac:picMk id="9" creationId="{1C3AFEEE-263C-9B74-4300-8966D5ECFC36}"/>
          </ac:picMkLst>
        </pc:picChg>
      </pc:sldChg>
      <pc:sldChg chg="addSp delSp modSp add mod modNotesTx">
        <pc:chgData name="Judson Santiago" userId="ebb108da2f256286" providerId="LiveId" clId="{FE584746-74D8-6E4A-BD8D-4D3017A359E3}" dt="2023-03-07T13:14:49.316" v="1215" actId="207"/>
        <pc:sldMkLst>
          <pc:docMk/>
          <pc:sldMk cId="565273923" sldId="458"/>
        </pc:sldMkLst>
        <pc:spChg chg="mod">
          <ac:chgData name="Judson Santiago" userId="ebb108da2f256286" providerId="LiveId" clId="{FE584746-74D8-6E4A-BD8D-4D3017A359E3}" dt="2023-03-07T13:14:49.316" v="1215" actId="207"/>
          <ac:spMkLst>
            <pc:docMk/>
            <pc:sldMk cId="565273923" sldId="458"/>
            <ac:spMk id="3" creationId="{8C774323-12D5-EB19-0126-5B5BFA78320D}"/>
          </ac:spMkLst>
        </pc:spChg>
        <pc:spChg chg="add mod">
          <ac:chgData name="Judson Santiago" userId="ebb108da2f256286" providerId="LiveId" clId="{FE584746-74D8-6E4A-BD8D-4D3017A359E3}" dt="2023-03-07T13:09:19.888" v="1111" actId="1076"/>
          <ac:spMkLst>
            <pc:docMk/>
            <pc:sldMk cId="565273923" sldId="458"/>
            <ac:spMk id="4" creationId="{DFF3EBCF-60A9-558F-5F36-732A281DA942}"/>
          </ac:spMkLst>
        </pc:spChg>
        <pc:spChg chg="add mod topLvl">
          <ac:chgData name="Judson Santiago" userId="ebb108da2f256286" providerId="LiveId" clId="{FE584746-74D8-6E4A-BD8D-4D3017A359E3}" dt="2023-03-07T13:09:43.063" v="1114" actId="164"/>
          <ac:spMkLst>
            <pc:docMk/>
            <pc:sldMk cId="565273923" sldId="458"/>
            <ac:spMk id="6" creationId="{45A733DC-7660-A01A-1607-05B99D1B678D}"/>
          </ac:spMkLst>
        </pc:spChg>
        <pc:spChg chg="add mod topLvl">
          <ac:chgData name="Judson Santiago" userId="ebb108da2f256286" providerId="LiveId" clId="{FE584746-74D8-6E4A-BD8D-4D3017A359E3}" dt="2023-03-07T13:04:25.339" v="1021" actId="20577"/>
          <ac:spMkLst>
            <pc:docMk/>
            <pc:sldMk cId="565273923" sldId="458"/>
            <ac:spMk id="7" creationId="{A32ADDFD-43DF-8EDC-8010-EA0DD7872382}"/>
          </ac:spMkLst>
        </pc:spChg>
        <pc:spChg chg="mod">
          <ac:chgData name="Judson Santiago" userId="ebb108da2f256286" providerId="LiveId" clId="{FE584746-74D8-6E4A-BD8D-4D3017A359E3}" dt="2023-03-07T13:03:00.710" v="1008" actId="12788"/>
          <ac:spMkLst>
            <pc:docMk/>
            <pc:sldMk cId="565273923" sldId="458"/>
            <ac:spMk id="9" creationId="{EA37A309-CC43-4D97-4CDD-CAB40B9E828F}"/>
          </ac:spMkLst>
        </pc:spChg>
        <pc:spChg chg="mod">
          <ac:chgData name="Judson Santiago" userId="ebb108da2f256286" providerId="LiveId" clId="{FE584746-74D8-6E4A-BD8D-4D3017A359E3}" dt="2023-03-07T13:03:00.710" v="1008" actId="12788"/>
          <ac:spMkLst>
            <pc:docMk/>
            <pc:sldMk cId="565273923" sldId="458"/>
            <ac:spMk id="10" creationId="{4E01C4AE-332B-61CC-760A-EEFAE9E48175}"/>
          </ac:spMkLst>
        </pc:spChg>
        <pc:spChg chg="mod">
          <ac:chgData name="Judson Santiago" userId="ebb108da2f256286" providerId="LiveId" clId="{FE584746-74D8-6E4A-BD8D-4D3017A359E3}" dt="2023-03-07T13:03:10.126" v="1009" actId="12788"/>
          <ac:spMkLst>
            <pc:docMk/>
            <pc:sldMk cId="565273923" sldId="458"/>
            <ac:spMk id="14" creationId="{2C1331D3-3CC7-A104-AADD-AF81314894F3}"/>
          </ac:spMkLst>
        </pc:spChg>
        <pc:spChg chg="mod">
          <ac:chgData name="Judson Santiago" userId="ebb108da2f256286" providerId="LiveId" clId="{FE584746-74D8-6E4A-BD8D-4D3017A359E3}" dt="2023-03-07T13:03:10.126" v="1009" actId="12788"/>
          <ac:spMkLst>
            <pc:docMk/>
            <pc:sldMk cId="565273923" sldId="458"/>
            <ac:spMk id="15" creationId="{E2260856-EFD2-41C8-0E01-5994499674AE}"/>
          </ac:spMkLst>
        </pc:spChg>
        <pc:spChg chg="add mod">
          <ac:chgData name="Judson Santiago" userId="ebb108da2f256286" providerId="LiveId" clId="{FE584746-74D8-6E4A-BD8D-4D3017A359E3}" dt="2023-03-07T13:00:04.445" v="884" actId="164"/>
          <ac:spMkLst>
            <pc:docMk/>
            <pc:sldMk cId="565273923" sldId="458"/>
            <ac:spMk id="18" creationId="{FC1C41F0-9434-5E32-DA4D-E845AB49C45D}"/>
          </ac:spMkLst>
        </pc:spChg>
        <pc:spChg chg="add mod">
          <ac:chgData name="Judson Santiago" userId="ebb108da2f256286" providerId="LiveId" clId="{FE584746-74D8-6E4A-BD8D-4D3017A359E3}" dt="2023-03-07T13:09:43.063" v="1114" actId="164"/>
          <ac:spMkLst>
            <pc:docMk/>
            <pc:sldMk cId="565273923" sldId="458"/>
            <ac:spMk id="20" creationId="{309E17C6-745F-A517-D3D0-9226C8A857B5}"/>
          </ac:spMkLst>
        </pc:spChg>
        <pc:spChg chg="add del mod">
          <ac:chgData name="Judson Santiago" userId="ebb108da2f256286" providerId="LiveId" clId="{FE584746-74D8-6E4A-BD8D-4D3017A359E3}" dt="2023-03-07T13:10:59.733" v="1127" actId="478"/>
          <ac:spMkLst>
            <pc:docMk/>
            <pc:sldMk cId="565273923" sldId="458"/>
            <ac:spMk id="24" creationId="{2E26952F-A580-9880-453B-AC4244CA64F7}"/>
          </ac:spMkLst>
        </pc:spChg>
        <pc:grpChg chg="add mod">
          <ac:chgData name="Judson Santiago" userId="ebb108da2f256286" providerId="LiveId" clId="{FE584746-74D8-6E4A-BD8D-4D3017A359E3}" dt="2023-03-07T13:10:26.072" v="1124" actId="1076"/>
          <ac:grpSpMkLst>
            <pc:docMk/>
            <pc:sldMk cId="565273923" sldId="458"/>
            <ac:grpSpMk id="8" creationId="{50CB38AD-D565-56DB-D7D4-A16A0208EB77}"/>
          </ac:grpSpMkLst>
        </pc:grpChg>
        <pc:grpChg chg="add mod">
          <ac:chgData name="Judson Santiago" userId="ebb108da2f256286" providerId="LiveId" clId="{FE584746-74D8-6E4A-BD8D-4D3017A359E3}" dt="2023-03-07T13:10:26.072" v="1124" actId="1076"/>
          <ac:grpSpMkLst>
            <pc:docMk/>
            <pc:sldMk cId="565273923" sldId="458"/>
            <ac:grpSpMk id="13" creationId="{F93ACA6C-DA3B-6FB8-68CD-F6DEB34E4D92}"/>
          </ac:grpSpMkLst>
        </pc:grpChg>
        <pc:grpChg chg="add del mod">
          <ac:chgData name="Judson Santiago" userId="ebb108da2f256286" providerId="LiveId" clId="{FE584746-74D8-6E4A-BD8D-4D3017A359E3}" dt="2023-03-07T12:59:56.886" v="883" actId="165"/>
          <ac:grpSpMkLst>
            <pc:docMk/>
            <pc:sldMk cId="565273923" sldId="458"/>
            <ac:grpSpMk id="16" creationId="{8AF06E21-A589-1F09-BCE6-14CB70FFC1D3}"/>
          </ac:grpSpMkLst>
        </pc:grpChg>
        <pc:grpChg chg="add del mod">
          <ac:chgData name="Judson Santiago" userId="ebb108da2f256286" providerId="LiveId" clId="{FE584746-74D8-6E4A-BD8D-4D3017A359E3}" dt="2023-03-07T13:09:36.422" v="1113" actId="165"/>
          <ac:grpSpMkLst>
            <pc:docMk/>
            <pc:sldMk cId="565273923" sldId="458"/>
            <ac:grpSpMk id="17" creationId="{CD2676A4-96E9-2A23-EF90-0D6CF4BC0C30}"/>
          </ac:grpSpMkLst>
        </pc:grpChg>
        <pc:grpChg chg="add mod">
          <ac:chgData name="Judson Santiago" userId="ebb108da2f256286" providerId="LiveId" clId="{FE584746-74D8-6E4A-BD8D-4D3017A359E3}" dt="2023-03-07T13:09:57.450" v="1122" actId="1035"/>
          <ac:grpSpMkLst>
            <pc:docMk/>
            <pc:sldMk cId="565273923" sldId="458"/>
            <ac:grpSpMk id="19" creationId="{FAD1FF75-1966-91BD-0E50-C2D208F32EFF}"/>
          </ac:grpSpMkLst>
        </pc:grpChg>
        <pc:grpChg chg="add mod">
          <ac:chgData name="Judson Santiago" userId="ebb108da2f256286" providerId="LiveId" clId="{FE584746-74D8-6E4A-BD8D-4D3017A359E3}" dt="2023-03-07T13:09:57.450" v="1122" actId="1035"/>
          <ac:grpSpMkLst>
            <pc:docMk/>
            <pc:sldMk cId="565273923" sldId="458"/>
            <ac:grpSpMk id="21" creationId="{CE98467A-193B-ADB5-D349-7F071BDEF318}"/>
          </ac:grpSpMkLst>
        </pc:grpChg>
        <pc:picChg chg="add mod topLvl">
          <ac:chgData name="Judson Santiago" userId="ebb108da2f256286" providerId="LiveId" clId="{FE584746-74D8-6E4A-BD8D-4D3017A359E3}" dt="2023-03-07T13:00:04.445" v="884" actId="164"/>
          <ac:picMkLst>
            <pc:docMk/>
            <pc:sldMk cId="565273923" sldId="458"/>
            <ac:picMk id="11" creationId="{C58A54D0-1D06-F4A6-1575-A4A89C81B236}"/>
          </ac:picMkLst>
        </pc:picChg>
        <pc:picChg chg="add mod topLvl">
          <ac:chgData name="Judson Santiago" userId="ebb108da2f256286" providerId="LiveId" clId="{FE584746-74D8-6E4A-BD8D-4D3017A359E3}" dt="2023-03-07T13:09:43.063" v="1114" actId="164"/>
          <ac:picMkLst>
            <pc:docMk/>
            <pc:sldMk cId="565273923" sldId="458"/>
            <ac:picMk id="12" creationId="{48CB1AAE-B1B5-2B4A-E02C-D953743B6EDD}"/>
          </ac:picMkLst>
        </pc:picChg>
        <pc:cxnChg chg="add mod">
          <ac:chgData name="Judson Santiago" userId="ebb108da2f256286" providerId="LiveId" clId="{FE584746-74D8-6E4A-BD8D-4D3017A359E3}" dt="2023-03-07T13:11:32.721" v="1133" actId="1582"/>
          <ac:cxnSpMkLst>
            <pc:docMk/>
            <pc:sldMk cId="565273923" sldId="458"/>
            <ac:cxnSpMk id="23" creationId="{BEC28E2C-A295-9981-6E20-AFF42F7514EC}"/>
          </ac:cxnSpMkLst>
        </pc:cxnChg>
      </pc:sldChg>
      <pc:sldChg chg="addSp delSp modSp new mod">
        <pc:chgData name="Judson Santiago" userId="ebb108da2f256286" providerId="LiveId" clId="{FE584746-74D8-6E4A-BD8D-4D3017A359E3}" dt="2023-03-07T13:44:21.794" v="1709" actId="14100"/>
        <pc:sldMkLst>
          <pc:docMk/>
          <pc:sldMk cId="2556911475" sldId="459"/>
        </pc:sldMkLst>
        <pc:spChg chg="mod">
          <ac:chgData name="Judson Santiago" userId="ebb108da2f256286" providerId="LiveId" clId="{FE584746-74D8-6E4A-BD8D-4D3017A359E3}" dt="2023-03-07T13:16:39.613" v="1232" actId="20577"/>
          <ac:spMkLst>
            <pc:docMk/>
            <pc:sldMk cId="2556911475" sldId="459"/>
            <ac:spMk id="2" creationId="{520B67A9-A5F0-5D4B-4510-A23957EBE372}"/>
          </ac:spMkLst>
        </pc:spChg>
        <pc:spChg chg="mod">
          <ac:chgData name="Judson Santiago" userId="ebb108da2f256286" providerId="LiveId" clId="{FE584746-74D8-6E4A-BD8D-4D3017A359E3}" dt="2023-03-07T13:25:22.327" v="1353" actId="20577"/>
          <ac:spMkLst>
            <pc:docMk/>
            <pc:sldMk cId="2556911475" sldId="459"/>
            <ac:spMk id="3" creationId="{24565D13-F6F7-1D8C-C78D-841360C0B960}"/>
          </ac:spMkLst>
        </pc:spChg>
        <pc:spChg chg="add mod">
          <ac:chgData name="Judson Santiago" userId="ebb108da2f256286" providerId="LiveId" clId="{FE584746-74D8-6E4A-BD8D-4D3017A359E3}" dt="2023-03-07T13:27:19.333" v="1365" actId="164"/>
          <ac:spMkLst>
            <pc:docMk/>
            <pc:sldMk cId="2556911475" sldId="459"/>
            <ac:spMk id="4" creationId="{E27666BF-F743-5C73-2101-04B60FF13006}"/>
          </ac:spMkLst>
        </pc:spChg>
        <pc:spChg chg="add mod">
          <ac:chgData name="Judson Santiago" userId="ebb108da2f256286" providerId="LiveId" clId="{FE584746-74D8-6E4A-BD8D-4D3017A359E3}" dt="2023-03-07T13:27:19.333" v="1365" actId="164"/>
          <ac:spMkLst>
            <pc:docMk/>
            <pc:sldMk cId="2556911475" sldId="459"/>
            <ac:spMk id="5" creationId="{B37121A8-D273-E914-8ECD-E1C6950CE49E}"/>
          </ac:spMkLst>
        </pc:spChg>
        <pc:spChg chg="add mod">
          <ac:chgData name="Judson Santiago" userId="ebb108da2f256286" providerId="LiveId" clId="{FE584746-74D8-6E4A-BD8D-4D3017A359E3}" dt="2023-03-07T13:26:46.349" v="1362" actId="164"/>
          <ac:spMkLst>
            <pc:docMk/>
            <pc:sldMk cId="2556911475" sldId="459"/>
            <ac:spMk id="9" creationId="{9622AEDE-2CA3-544D-44B4-AD6F21742B07}"/>
          </ac:spMkLst>
        </pc:spChg>
        <pc:spChg chg="add del mod">
          <ac:chgData name="Judson Santiago" userId="ebb108da2f256286" providerId="LiveId" clId="{FE584746-74D8-6E4A-BD8D-4D3017A359E3}" dt="2023-03-07T13:24:11.095" v="1320" actId="478"/>
          <ac:spMkLst>
            <pc:docMk/>
            <pc:sldMk cId="2556911475" sldId="459"/>
            <ac:spMk id="10" creationId="{A8984314-AA77-2E52-1EDA-FD8083C3FF47}"/>
          </ac:spMkLst>
        </pc:spChg>
        <pc:spChg chg="add del">
          <ac:chgData name="Judson Santiago" userId="ebb108da2f256286" providerId="LiveId" clId="{FE584746-74D8-6E4A-BD8D-4D3017A359E3}" dt="2023-03-07T13:25:43.654" v="1356" actId="22"/>
          <ac:spMkLst>
            <pc:docMk/>
            <pc:sldMk cId="2556911475" sldId="459"/>
            <ac:spMk id="12" creationId="{667AB84C-283C-9AA8-BFFE-F4120421D7D6}"/>
          </ac:spMkLst>
        </pc:spChg>
        <pc:spChg chg="add mod">
          <ac:chgData name="Judson Santiago" userId="ebb108da2f256286" providerId="LiveId" clId="{FE584746-74D8-6E4A-BD8D-4D3017A359E3}" dt="2023-03-07T13:44:21.794" v="1709" actId="14100"/>
          <ac:spMkLst>
            <pc:docMk/>
            <pc:sldMk cId="2556911475" sldId="459"/>
            <ac:spMk id="13" creationId="{D5D09288-89A2-CD2A-2604-83467C740CA7}"/>
          </ac:spMkLst>
        </pc:spChg>
        <pc:grpChg chg="add mod">
          <ac:chgData name="Judson Santiago" userId="ebb108da2f256286" providerId="LiveId" clId="{FE584746-74D8-6E4A-BD8D-4D3017A359E3}" dt="2023-03-07T13:26:46.349" v="1362" actId="164"/>
          <ac:grpSpMkLst>
            <pc:docMk/>
            <pc:sldMk cId="2556911475" sldId="459"/>
            <ac:grpSpMk id="14" creationId="{4767759E-3CD2-E4B4-F808-EB4A7DD860FD}"/>
          </ac:grpSpMkLst>
        </pc:grpChg>
        <pc:grpChg chg="add mod">
          <ac:chgData name="Judson Santiago" userId="ebb108da2f256286" providerId="LiveId" clId="{FE584746-74D8-6E4A-BD8D-4D3017A359E3}" dt="2023-03-07T13:27:19.333" v="1365" actId="164"/>
          <ac:grpSpMkLst>
            <pc:docMk/>
            <pc:sldMk cId="2556911475" sldId="459"/>
            <ac:grpSpMk id="15" creationId="{4314BC51-C9C2-B5BE-1077-DC2EE4C1B910}"/>
          </ac:grpSpMkLst>
        </pc:grpChg>
        <pc:cxnChg chg="add mod">
          <ac:chgData name="Judson Santiago" userId="ebb108da2f256286" providerId="LiveId" clId="{FE584746-74D8-6E4A-BD8D-4D3017A359E3}" dt="2023-03-07T13:27:19.333" v="1365" actId="164"/>
          <ac:cxnSpMkLst>
            <pc:docMk/>
            <pc:sldMk cId="2556911475" sldId="459"/>
            <ac:cxnSpMk id="6" creationId="{774B1FB0-D600-D72F-0694-856ABE851B86}"/>
          </ac:cxnSpMkLst>
        </pc:cxnChg>
        <pc:cxnChg chg="add del mod">
          <ac:chgData name="Judson Santiago" userId="ebb108da2f256286" providerId="LiveId" clId="{FE584746-74D8-6E4A-BD8D-4D3017A359E3}" dt="2023-03-07T13:25:39.264" v="1354" actId="478"/>
          <ac:cxnSpMkLst>
            <pc:docMk/>
            <pc:sldMk cId="2556911475" sldId="459"/>
            <ac:cxnSpMk id="8" creationId="{A2550080-5A30-32A8-21F1-DCF00D91C015}"/>
          </ac:cxnSpMkLst>
        </pc:cxnChg>
      </pc:sldChg>
      <pc:sldChg chg="addSp delSp modSp new mod modNotesTx">
        <pc:chgData name="Judson Santiago" userId="ebb108da2f256286" providerId="LiveId" clId="{FE584746-74D8-6E4A-BD8D-4D3017A359E3}" dt="2023-03-07T14:17:56.046" v="2447" actId="20577"/>
        <pc:sldMkLst>
          <pc:docMk/>
          <pc:sldMk cId="2384727867" sldId="460"/>
        </pc:sldMkLst>
        <pc:spChg chg="mod">
          <ac:chgData name="Judson Santiago" userId="ebb108da2f256286" providerId="LiveId" clId="{FE584746-74D8-6E4A-BD8D-4D3017A359E3}" dt="2023-03-07T13:29:19.177" v="1414" actId="20577"/>
          <ac:spMkLst>
            <pc:docMk/>
            <pc:sldMk cId="2384727867" sldId="460"/>
            <ac:spMk id="2" creationId="{ED99B84E-ED21-96E8-DFDB-DAC139253299}"/>
          </ac:spMkLst>
        </pc:spChg>
        <pc:spChg chg="mod">
          <ac:chgData name="Judson Santiago" userId="ebb108da2f256286" providerId="LiveId" clId="{FE584746-74D8-6E4A-BD8D-4D3017A359E3}" dt="2023-03-07T14:17:13.966" v="2434" actId="20577"/>
          <ac:spMkLst>
            <pc:docMk/>
            <pc:sldMk cId="2384727867" sldId="460"/>
            <ac:spMk id="3" creationId="{2431A490-4ADE-B8CF-0FFE-5219C089DAE1}"/>
          </ac:spMkLst>
        </pc:spChg>
        <pc:spChg chg="mod">
          <ac:chgData name="Judson Santiago" userId="ebb108da2f256286" providerId="LiveId" clId="{FE584746-74D8-6E4A-BD8D-4D3017A359E3}" dt="2023-03-07T13:43:48.082" v="1707" actId="20577"/>
          <ac:spMkLst>
            <pc:docMk/>
            <pc:sldMk cId="2384727867" sldId="460"/>
            <ac:spMk id="5" creationId="{5BD6B8DB-233F-EBAA-F8BB-15D42B8E3CD2}"/>
          </ac:spMkLst>
        </pc:spChg>
        <pc:spChg chg="mod">
          <ac:chgData name="Judson Santiago" userId="ebb108da2f256286" providerId="LiveId" clId="{FE584746-74D8-6E4A-BD8D-4D3017A359E3}" dt="2023-03-07T13:44:15.678" v="1708" actId="14100"/>
          <ac:spMkLst>
            <pc:docMk/>
            <pc:sldMk cId="2384727867" sldId="460"/>
            <ac:spMk id="6" creationId="{C6AFBEA3-63F2-E2BE-2731-0F1181C52D6F}"/>
          </ac:spMkLst>
        </pc:spChg>
        <pc:spChg chg="mod">
          <ac:chgData name="Judson Santiago" userId="ebb108da2f256286" providerId="LiveId" clId="{FE584746-74D8-6E4A-BD8D-4D3017A359E3}" dt="2023-03-07T13:46:15.561" v="1870" actId="14100"/>
          <ac:spMkLst>
            <pc:docMk/>
            <pc:sldMk cId="2384727867" sldId="460"/>
            <ac:spMk id="8" creationId="{D43E9E9E-81E8-7DB2-1FC8-2FBB60ADC064}"/>
          </ac:spMkLst>
        </pc:spChg>
        <pc:spChg chg="mod">
          <ac:chgData name="Judson Santiago" userId="ebb108da2f256286" providerId="LiveId" clId="{FE584746-74D8-6E4A-BD8D-4D3017A359E3}" dt="2023-03-07T13:46:43.628" v="1875" actId="207"/>
          <ac:spMkLst>
            <pc:docMk/>
            <pc:sldMk cId="2384727867" sldId="460"/>
            <ac:spMk id="9" creationId="{8A95BFB8-7D30-E7AC-6FD1-F6FCA3C39284}"/>
          </ac:spMkLst>
        </pc:spChg>
        <pc:spChg chg="del mod topLvl">
          <ac:chgData name="Judson Santiago" userId="ebb108da2f256286" providerId="LiveId" clId="{FE584746-74D8-6E4A-BD8D-4D3017A359E3}" dt="2023-03-07T14:11:26.209" v="2362" actId="478"/>
          <ac:spMkLst>
            <pc:docMk/>
            <pc:sldMk cId="2384727867" sldId="460"/>
            <ac:spMk id="11" creationId="{ACEE0DC8-D531-F360-8574-3F01587DE6C7}"/>
          </ac:spMkLst>
        </pc:spChg>
        <pc:spChg chg="del mod">
          <ac:chgData name="Judson Santiago" userId="ebb108da2f256286" providerId="LiveId" clId="{FE584746-74D8-6E4A-BD8D-4D3017A359E3}" dt="2023-03-07T13:51:07.579" v="2054" actId="478"/>
          <ac:spMkLst>
            <pc:docMk/>
            <pc:sldMk cId="2384727867" sldId="460"/>
            <ac:spMk id="12" creationId="{DF030073-FD5E-532D-79FA-ED00BFE7FFA2}"/>
          </ac:spMkLst>
        </pc:spChg>
        <pc:spChg chg="mod">
          <ac:chgData name="Judson Santiago" userId="ebb108da2f256286" providerId="LiveId" clId="{FE584746-74D8-6E4A-BD8D-4D3017A359E3}" dt="2023-03-07T14:16:55.268" v="2432" actId="20577"/>
          <ac:spMkLst>
            <pc:docMk/>
            <pc:sldMk cId="2384727867" sldId="460"/>
            <ac:spMk id="15" creationId="{17A3C87D-C6E4-625E-7D92-D53B2C2791DF}"/>
          </ac:spMkLst>
        </pc:spChg>
        <pc:spChg chg="mod">
          <ac:chgData name="Judson Santiago" userId="ebb108da2f256286" providerId="LiveId" clId="{FE584746-74D8-6E4A-BD8D-4D3017A359E3}" dt="2023-03-07T14:14:01.824" v="2398" actId="20577"/>
          <ac:spMkLst>
            <pc:docMk/>
            <pc:sldMk cId="2384727867" sldId="460"/>
            <ac:spMk id="16" creationId="{DBAF2873-3300-2A29-6D78-E7902277469E}"/>
          </ac:spMkLst>
        </pc:spChg>
        <pc:spChg chg="add mod">
          <ac:chgData name="Judson Santiago" userId="ebb108da2f256286" providerId="LiveId" clId="{FE584746-74D8-6E4A-BD8D-4D3017A359E3}" dt="2023-03-07T14:15:36.827" v="2422" actId="164"/>
          <ac:spMkLst>
            <pc:docMk/>
            <pc:sldMk cId="2384727867" sldId="460"/>
            <ac:spMk id="18" creationId="{127AA6AE-0120-D8C8-1287-AF1A7E7E5A2F}"/>
          </ac:spMkLst>
        </pc:spChg>
        <pc:spChg chg="add mod">
          <ac:chgData name="Judson Santiago" userId="ebb108da2f256286" providerId="LiveId" clId="{FE584746-74D8-6E4A-BD8D-4D3017A359E3}" dt="2023-03-07T14:15:36.827" v="2422" actId="164"/>
          <ac:spMkLst>
            <pc:docMk/>
            <pc:sldMk cId="2384727867" sldId="460"/>
            <ac:spMk id="19" creationId="{6872BCD2-CB1C-3D44-49B6-732D7E14B1A7}"/>
          </ac:spMkLst>
        </pc:spChg>
        <pc:grpChg chg="add del mod">
          <ac:chgData name="Judson Santiago" userId="ebb108da2f256286" providerId="LiveId" clId="{FE584746-74D8-6E4A-BD8D-4D3017A359E3}" dt="2023-03-07T14:11:07.395" v="2360" actId="478"/>
          <ac:grpSpMkLst>
            <pc:docMk/>
            <pc:sldMk cId="2384727867" sldId="460"/>
            <ac:grpSpMk id="4" creationId="{788FBD70-C2E9-8098-D920-25087BDCA674}"/>
          </ac:grpSpMkLst>
        </pc:grpChg>
        <pc:grpChg chg="add del mod">
          <ac:chgData name="Judson Santiago" userId="ebb108da2f256286" providerId="LiveId" clId="{FE584746-74D8-6E4A-BD8D-4D3017A359E3}" dt="2023-03-07T13:50:40.746" v="2051" actId="478"/>
          <ac:grpSpMkLst>
            <pc:docMk/>
            <pc:sldMk cId="2384727867" sldId="460"/>
            <ac:grpSpMk id="7" creationId="{FEDA17F3-4B66-F939-9E06-D058217D313A}"/>
          </ac:grpSpMkLst>
        </pc:grpChg>
        <pc:grpChg chg="add del mod">
          <ac:chgData name="Judson Santiago" userId="ebb108da2f256286" providerId="LiveId" clId="{FE584746-74D8-6E4A-BD8D-4D3017A359E3}" dt="2023-03-07T13:51:10.362" v="2055" actId="478"/>
          <ac:grpSpMkLst>
            <pc:docMk/>
            <pc:sldMk cId="2384727867" sldId="460"/>
            <ac:grpSpMk id="10" creationId="{A6935E06-7312-FA3F-03B4-50EB2D07391D}"/>
          </ac:grpSpMkLst>
        </pc:grpChg>
        <pc:grpChg chg="add mod">
          <ac:chgData name="Judson Santiago" userId="ebb108da2f256286" providerId="LiveId" clId="{FE584746-74D8-6E4A-BD8D-4D3017A359E3}" dt="2023-03-07T14:15:36.827" v="2422" actId="164"/>
          <ac:grpSpMkLst>
            <pc:docMk/>
            <pc:sldMk cId="2384727867" sldId="460"/>
            <ac:grpSpMk id="14" creationId="{69690DF2-50CF-DD7A-8B44-2F625A16A379}"/>
          </ac:grpSpMkLst>
        </pc:grpChg>
        <pc:grpChg chg="add mod">
          <ac:chgData name="Judson Santiago" userId="ebb108da2f256286" providerId="LiveId" clId="{FE584746-74D8-6E4A-BD8D-4D3017A359E3}" dt="2023-03-07T14:15:57.074" v="2428" actId="1076"/>
          <ac:grpSpMkLst>
            <pc:docMk/>
            <pc:sldMk cId="2384727867" sldId="460"/>
            <ac:grpSpMk id="21" creationId="{6A915586-4BF0-ECBE-3E73-2906CDB04B75}"/>
          </ac:grpSpMkLst>
        </pc:grpChg>
        <pc:cxnChg chg="del mod topLvl">
          <ac:chgData name="Judson Santiago" userId="ebb108da2f256286" providerId="LiveId" clId="{FE584746-74D8-6E4A-BD8D-4D3017A359E3}" dt="2023-03-07T13:51:10.362" v="2055" actId="478"/>
          <ac:cxnSpMkLst>
            <pc:docMk/>
            <pc:sldMk cId="2384727867" sldId="460"/>
            <ac:cxnSpMk id="13" creationId="{3A0CBC55-FE19-0BF6-70CF-F3FAB4E2CA80}"/>
          </ac:cxnSpMkLst>
        </pc:cxnChg>
        <pc:cxnChg chg="mod">
          <ac:chgData name="Judson Santiago" userId="ebb108da2f256286" providerId="LiveId" clId="{FE584746-74D8-6E4A-BD8D-4D3017A359E3}" dt="2023-03-07T14:14:54.942" v="2411" actId="1036"/>
          <ac:cxnSpMkLst>
            <pc:docMk/>
            <pc:sldMk cId="2384727867" sldId="460"/>
            <ac:cxnSpMk id="17" creationId="{5A4697A2-EEAD-B580-07B1-4EBAF9A5909A}"/>
          </ac:cxnSpMkLst>
        </pc:cxnChg>
      </pc:sldChg>
      <pc:sldChg chg="addSp delSp modSp add mod modNotesTx">
        <pc:chgData name="Judson Santiago" userId="ebb108da2f256286" providerId="LiveId" clId="{FE584746-74D8-6E4A-BD8D-4D3017A359E3}" dt="2023-03-07T14:26:23.908" v="2536" actId="20577"/>
        <pc:sldMkLst>
          <pc:docMk/>
          <pc:sldMk cId="1811600143" sldId="461"/>
        </pc:sldMkLst>
        <pc:spChg chg="mod">
          <ac:chgData name="Judson Santiago" userId="ebb108da2f256286" providerId="LiveId" clId="{FE584746-74D8-6E4A-BD8D-4D3017A359E3}" dt="2023-03-07T14:26:23.908" v="2536" actId="20577"/>
          <ac:spMkLst>
            <pc:docMk/>
            <pc:sldMk cId="1811600143" sldId="461"/>
            <ac:spMk id="3" creationId="{2431A490-4ADE-B8CF-0FFE-5219C089DAE1}"/>
          </ac:spMkLst>
        </pc:spChg>
        <pc:spChg chg="mod">
          <ac:chgData name="Judson Santiago" userId="ebb108da2f256286" providerId="LiveId" clId="{FE584746-74D8-6E4A-BD8D-4D3017A359E3}" dt="2023-03-07T14:08:22.938" v="2204" actId="14100"/>
          <ac:spMkLst>
            <pc:docMk/>
            <pc:sldMk cId="1811600143" sldId="461"/>
            <ac:spMk id="8" creationId="{D43E9E9E-81E8-7DB2-1FC8-2FBB60ADC064}"/>
          </ac:spMkLst>
        </pc:spChg>
        <pc:spChg chg="mod">
          <ac:chgData name="Judson Santiago" userId="ebb108da2f256286" providerId="LiveId" clId="{FE584746-74D8-6E4A-BD8D-4D3017A359E3}" dt="2023-03-07T14:08:16.500" v="2203" actId="20577"/>
          <ac:spMkLst>
            <pc:docMk/>
            <pc:sldMk cId="1811600143" sldId="461"/>
            <ac:spMk id="9" creationId="{8A95BFB8-7D30-E7AC-6FD1-F6FCA3C39284}"/>
          </ac:spMkLst>
        </pc:spChg>
        <pc:spChg chg="mod">
          <ac:chgData name="Judson Santiago" userId="ebb108da2f256286" providerId="LiveId" clId="{FE584746-74D8-6E4A-BD8D-4D3017A359E3}" dt="2023-03-07T14:08:28.661" v="2206"/>
          <ac:spMkLst>
            <pc:docMk/>
            <pc:sldMk cId="1811600143" sldId="461"/>
            <ac:spMk id="11" creationId="{ADA3A638-9C7B-DDA7-88B2-006FEFD4251F}"/>
          </ac:spMkLst>
        </pc:spChg>
        <pc:spChg chg="mod">
          <ac:chgData name="Judson Santiago" userId="ebb108da2f256286" providerId="LiveId" clId="{FE584746-74D8-6E4A-BD8D-4D3017A359E3}" dt="2023-03-07T14:23:03.016" v="2487" actId="207"/>
          <ac:spMkLst>
            <pc:docMk/>
            <pc:sldMk cId="1811600143" sldId="461"/>
            <ac:spMk id="12" creationId="{099C8734-49D6-2416-F458-E38FA1968B44}"/>
          </ac:spMkLst>
        </pc:spChg>
        <pc:spChg chg="add mod">
          <ac:chgData name="Judson Santiago" userId="ebb108da2f256286" providerId="LiveId" clId="{FE584746-74D8-6E4A-BD8D-4D3017A359E3}" dt="2023-03-07T14:24:51.662" v="2510" actId="164"/>
          <ac:spMkLst>
            <pc:docMk/>
            <pc:sldMk cId="1811600143" sldId="461"/>
            <ac:spMk id="13" creationId="{3118383B-19FC-DFB8-EB62-1689012B2F4C}"/>
          </ac:spMkLst>
        </pc:spChg>
        <pc:spChg chg="add mod">
          <ac:chgData name="Judson Santiago" userId="ebb108da2f256286" providerId="LiveId" clId="{FE584746-74D8-6E4A-BD8D-4D3017A359E3}" dt="2023-03-07T14:24:51.662" v="2510" actId="164"/>
          <ac:spMkLst>
            <pc:docMk/>
            <pc:sldMk cId="1811600143" sldId="461"/>
            <ac:spMk id="14" creationId="{3F30BA18-4299-7BF6-87FD-02FC5A52F86B}"/>
          </ac:spMkLst>
        </pc:spChg>
        <pc:grpChg chg="mod">
          <ac:chgData name="Judson Santiago" userId="ebb108da2f256286" providerId="LiveId" clId="{FE584746-74D8-6E4A-BD8D-4D3017A359E3}" dt="2023-03-07T14:21:37.537" v="2480" actId="1076"/>
          <ac:grpSpMkLst>
            <pc:docMk/>
            <pc:sldMk cId="1811600143" sldId="461"/>
            <ac:grpSpMk id="4" creationId="{788FBD70-C2E9-8098-D920-25087BDCA674}"/>
          </ac:grpSpMkLst>
        </pc:grpChg>
        <pc:grpChg chg="del mod">
          <ac:chgData name="Judson Santiago" userId="ebb108da2f256286" providerId="LiveId" clId="{FE584746-74D8-6E4A-BD8D-4D3017A359E3}" dt="2023-03-07T14:10:28.357" v="2356" actId="478"/>
          <ac:grpSpMkLst>
            <pc:docMk/>
            <pc:sldMk cId="1811600143" sldId="461"/>
            <ac:grpSpMk id="7" creationId="{FEDA17F3-4B66-F939-9E06-D058217D313A}"/>
          </ac:grpSpMkLst>
        </pc:grpChg>
        <pc:grpChg chg="add mod">
          <ac:chgData name="Judson Santiago" userId="ebb108da2f256286" providerId="LiveId" clId="{FE584746-74D8-6E4A-BD8D-4D3017A359E3}" dt="2023-03-07T14:24:51.662" v="2510" actId="164"/>
          <ac:grpSpMkLst>
            <pc:docMk/>
            <pc:sldMk cId="1811600143" sldId="461"/>
            <ac:grpSpMk id="10" creationId="{E69D55ED-3DA5-F8C3-19D1-33CDD0ED38A2}"/>
          </ac:grpSpMkLst>
        </pc:grpChg>
        <pc:grpChg chg="add mod">
          <ac:chgData name="Judson Santiago" userId="ebb108da2f256286" providerId="LiveId" clId="{FE584746-74D8-6E4A-BD8D-4D3017A359E3}" dt="2023-03-07T14:24:51.662" v="2510" actId="164"/>
          <ac:grpSpMkLst>
            <pc:docMk/>
            <pc:sldMk cId="1811600143" sldId="461"/>
            <ac:grpSpMk id="15" creationId="{E71A1AC6-DDA8-7075-2967-D928B4FC07F1}"/>
          </ac:grpSpMkLst>
        </pc:grpChg>
      </pc:sldChg>
      <pc:sldChg chg="addSp delSp modSp new mod">
        <pc:chgData name="Judson Santiago" userId="ebb108da2f256286" providerId="LiveId" clId="{FE584746-74D8-6E4A-BD8D-4D3017A359E3}" dt="2023-03-07T14:34:32.624" v="2814" actId="1076"/>
        <pc:sldMkLst>
          <pc:docMk/>
          <pc:sldMk cId="2889769367" sldId="462"/>
        </pc:sldMkLst>
        <pc:spChg chg="mod">
          <ac:chgData name="Judson Santiago" userId="ebb108da2f256286" providerId="LiveId" clId="{FE584746-74D8-6E4A-BD8D-4D3017A359E3}" dt="2023-03-07T14:28:24.203" v="2553" actId="20577"/>
          <ac:spMkLst>
            <pc:docMk/>
            <pc:sldMk cId="2889769367" sldId="462"/>
            <ac:spMk id="2" creationId="{08610031-4FB8-F842-5CC7-57A1D7C70A29}"/>
          </ac:spMkLst>
        </pc:spChg>
        <pc:spChg chg="mod">
          <ac:chgData name="Judson Santiago" userId="ebb108da2f256286" providerId="LiveId" clId="{FE584746-74D8-6E4A-BD8D-4D3017A359E3}" dt="2023-03-07T14:30:24.782" v="2754" actId="207"/>
          <ac:spMkLst>
            <pc:docMk/>
            <pc:sldMk cId="2889769367" sldId="462"/>
            <ac:spMk id="3" creationId="{DC8F8861-1FF8-9ED9-413F-BD159DF1A89A}"/>
          </ac:spMkLst>
        </pc:spChg>
        <pc:spChg chg="add mod">
          <ac:chgData name="Judson Santiago" userId="ebb108da2f256286" providerId="LiveId" clId="{FE584746-74D8-6E4A-BD8D-4D3017A359E3}" dt="2023-03-07T14:34:21.408" v="2812" actId="1036"/>
          <ac:spMkLst>
            <pc:docMk/>
            <pc:sldMk cId="2889769367" sldId="462"/>
            <ac:spMk id="4" creationId="{7EE76015-6289-917D-26F5-5B3928C4D41B}"/>
          </ac:spMkLst>
        </pc:spChg>
        <pc:spChg chg="mod">
          <ac:chgData name="Judson Santiago" userId="ebb108da2f256286" providerId="LiveId" clId="{FE584746-74D8-6E4A-BD8D-4D3017A359E3}" dt="2023-03-07T14:31:43.146" v="2776" actId="20577"/>
          <ac:spMkLst>
            <pc:docMk/>
            <pc:sldMk cId="2889769367" sldId="462"/>
            <ac:spMk id="6" creationId="{D34BF4E9-6FD4-2CF6-E1BA-16A15FF0C491}"/>
          </ac:spMkLst>
        </pc:spChg>
        <pc:spChg chg="del mod">
          <ac:chgData name="Judson Santiago" userId="ebb108da2f256286" providerId="LiveId" clId="{FE584746-74D8-6E4A-BD8D-4D3017A359E3}" dt="2023-03-07T14:32:00.055" v="2779" actId="478"/>
          <ac:spMkLst>
            <pc:docMk/>
            <pc:sldMk cId="2889769367" sldId="462"/>
            <ac:spMk id="7" creationId="{0C1DAC76-ED90-89BB-A6BF-EA745607EA1D}"/>
          </ac:spMkLst>
        </pc:spChg>
        <pc:spChg chg="mod">
          <ac:chgData name="Judson Santiago" userId="ebb108da2f256286" providerId="LiveId" clId="{FE584746-74D8-6E4A-BD8D-4D3017A359E3}" dt="2023-03-07T14:31:29.333" v="2769"/>
          <ac:spMkLst>
            <pc:docMk/>
            <pc:sldMk cId="2889769367" sldId="462"/>
            <ac:spMk id="10" creationId="{87286EFE-3A94-EFA9-9809-CABF1C3FEA54}"/>
          </ac:spMkLst>
        </pc:spChg>
        <pc:spChg chg="mod">
          <ac:chgData name="Judson Santiago" userId="ebb108da2f256286" providerId="LiveId" clId="{FE584746-74D8-6E4A-BD8D-4D3017A359E3}" dt="2023-03-07T14:31:29.333" v="2769"/>
          <ac:spMkLst>
            <pc:docMk/>
            <pc:sldMk cId="2889769367" sldId="462"/>
            <ac:spMk id="11" creationId="{90F7719B-9E36-8C76-CFED-34CEF4B99FF7}"/>
          </ac:spMkLst>
        </pc:spChg>
        <pc:grpChg chg="add mod">
          <ac:chgData name="Judson Santiago" userId="ebb108da2f256286" providerId="LiveId" clId="{FE584746-74D8-6E4A-BD8D-4D3017A359E3}" dt="2023-03-07T14:31:57.209" v="2778" actId="1076"/>
          <ac:grpSpMkLst>
            <pc:docMk/>
            <pc:sldMk cId="2889769367" sldId="462"/>
            <ac:grpSpMk id="5" creationId="{E9810B6E-93F6-D8CA-0DC7-4D312C43DCAE}"/>
          </ac:grpSpMkLst>
        </pc:grpChg>
        <pc:grpChg chg="add mod">
          <ac:chgData name="Judson Santiago" userId="ebb108da2f256286" providerId="LiveId" clId="{FE584746-74D8-6E4A-BD8D-4D3017A359E3}" dt="2023-03-07T14:34:32.624" v="2814" actId="1076"/>
          <ac:grpSpMkLst>
            <pc:docMk/>
            <pc:sldMk cId="2889769367" sldId="462"/>
            <ac:grpSpMk id="9" creationId="{FB374A5F-8682-3A9D-7D73-66C2E6C7F93A}"/>
          </ac:grpSpMkLst>
        </pc:grpChg>
        <pc:cxnChg chg="mod">
          <ac:chgData name="Judson Santiago" userId="ebb108da2f256286" providerId="LiveId" clId="{FE584746-74D8-6E4A-BD8D-4D3017A359E3}" dt="2023-03-07T14:34:29.407" v="2813" actId="14100"/>
          <ac:cxnSpMkLst>
            <pc:docMk/>
            <pc:sldMk cId="2889769367" sldId="462"/>
            <ac:cxnSpMk id="8" creationId="{C1328C5E-3254-811A-BE7F-829D9E967278}"/>
          </ac:cxnSpMkLst>
        </pc:cxnChg>
      </pc:sldChg>
      <pc:sldChg chg="modSp new mod">
        <pc:chgData name="Judson Santiago" userId="ebb108da2f256286" providerId="LiveId" clId="{FE584746-74D8-6E4A-BD8D-4D3017A359E3}" dt="2023-03-07T14:36:30.120" v="2951" actId="5793"/>
        <pc:sldMkLst>
          <pc:docMk/>
          <pc:sldMk cId="1288888849" sldId="463"/>
        </pc:sldMkLst>
        <pc:spChg chg="mod">
          <ac:chgData name="Judson Santiago" userId="ebb108da2f256286" providerId="LiveId" clId="{FE584746-74D8-6E4A-BD8D-4D3017A359E3}" dt="2023-03-07T14:35:50.348" v="2855" actId="20577"/>
          <ac:spMkLst>
            <pc:docMk/>
            <pc:sldMk cId="1288888849" sldId="463"/>
            <ac:spMk id="2" creationId="{B7F1E7B0-EBA7-39A5-2C34-C15DD883269D}"/>
          </ac:spMkLst>
        </pc:spChg>
        <pc:spChg chg="mod">
          <ac:chgData name="Judson Santiago" userId="ebb108da2f256286" providerId="LiveId" clId="{FE584746-74D8-6E4A-BD8D-4D3017A359E3}" dt="2023-03-07T14:36:30.120" v="2951" actId="5793"/>
          <ac:spMkLst>
            <pc:docMk/>
            <pc:sldMk cId="1288888849" sldId="463"/>
            <ac:spMk id="3" creationId="{7DBBCFC7-3314-1D70-7DBC-5B23B357F6CA}"/>
          </ac:spMkLst>
        </pc:spChg>
      </pc:sldChg>
      <pc:sldChg chg="del">
        <pc:chgData name="Judson Santiago" userId="ebb108da2f256286" providerId="LiveId" clId="{FE584746-74D8-6E4A-BD8D-4D3017A359E3}" dt="2023-03-09T22:35:52.862" v="4623" actId="2696"/>
        <pc:sldMkLst>
          <pc:docMk/>
          <pc:sldMk cId="2963978681" sldId="467"/>
        </pc:sldMkLst>
      </pc:sldChg>
      <pc:sldChg chg="del">
        <pc:chgData name="Judson Santiago" userId="ebb108da2f256286" providerId="LiveId" clId="{FE584746-74D8-6E4A-BD8D-4D3017A359E3}" dt="2023-03-11T21:52:58.111" v="4882" actId="2696"/>
        <pc:sldMkLst>
          <pc:docMk/>
          <pc:sldMk cId="1193867104" sldId="469"/>
        </pc:sldMkLst>
      </pc:sldChg>
      <pc:sldChg chg="addSp delSp modSp mod modNotesTx">
        <pc:chgData name="Judson Santiago" userId="ebb108da2f256286" providerId="LiveId" clId="{FE584746-74D8-6E4A-BD8D-4D3017A359E3}" dt="2023-03-09T22:34:01.878" v="4622" actId="207"/>
        <pc:sldMkLst>
          <pc:docMk/>
          <pc:sldMk cId="1594258236" sldId="470"/>
        </pc:sldMkLst>
        <pc:spChg chg="mod">
          <ac:chgData name="Judson Santiago" userId="ebb108da2f256286" providerId="LiveId" clId="{FE584746-74D8-6E4A-BD8D-4D3017A359E3}" dt="2023-03-09T21:47:08.215" v="3052" actId="20577"/>
          <ac:spMkLst>
            <pc:docMk/>
            <pc:sldMk cId="1594258236" sldId="470"/>
            <ac:spMk id="2" creationId="{6B920850-3C9D-778D-E1C8-1A1CE9C2FAF5}"/>
          </ac:spMkLst>
        </pc:spChg>
        <pc:spChg chg="mod">
          <ac:chgData name="Judson Santiago" userId="ebb108da2f256286" providerId="LiveId" clId="{FE584746-74D8-6E4A-BD8D-4D3017A359E3}" dt="2023-03-09T22:34:01.878" v="4622" actId="207"/>
          <ac:spMkLst>
            <pc:docMk/>
            <pc:sldMk cId="1594258236" sldId="470"/>
            <ac:spMk id="3" creationId="{A702F435-7625-9A66-0914-5A4F92AA29F8}"/>
          </ac:spMkLst>
        </pc:spChg>
        <pc:spChg chg="add del mod">
          <ac:chgData name="Judson Santiago" userId="ebb108da2f256286" providerId="LiveId" clId="{FE584746-74D8-6E4A-BD8D-4D3017A359E3}" dt="2023-03-09T21:48:44.020" v="3197" actId="478"/>
          <ac:spMkLst>
            <pc:docMk/>
            <pc:sldMk cId="1594258236" sldId="470"/>
            <ac:spMk id="4" creationId="{641730F3-BBD1-980D-32F2-6B1162EFAC8B}"/>
          </ac:spMkLst>
        </pc:spChg>
        <pc:spChg chg="add del mod">
          <ac:chgData name="Judson Santiago" userId="ebb108da2f256286" providerId="LiveId" clId="{FE584746-74D8-6E4A-BD8D-4D3017A359E3}" dt="2023-03-09T21:48:44.020" v="3197" actId="478"/>
          <ac:spMkLst>
            <pc:docMk/>
            <pc:sldMk cId="1594258236" sldId="470"/>
            <ac:spMk id="5" creationId="{487DA550-1F72-98E6-EC99-48B0F7990036}"/>
          </ac:spMkLst>
        </pc:spChg>
        <pc:spChg chg="add mod">
          <ac:chgData name="Judson Santiago" userId="ebb108da2f256286" providerId="LiveId" clId="{FE584746-74D8-6E4A-BD8D-4D3017A359E3}" dt="2023-03-09T22:32:43.939" v="4598" actId="20577"/>
          <ac:spMkLst>
            <pc:docMk/>
            <pc:sldMk cId="1594258236" sldId="470"/>
            <ac:spMk id="6" creationId="{5150EB22-8465-3FA0-A07B-6D73AF566BC5}"/>
          </ac:spMkLst>
        </pc:spChg>
        <pc:spChg chg="add mod">
          <ac:chgData name="Judson Santiago" userId="ebb108da2f256286" providerId="LiveId" clId="{FE584746-74D8-6E4A-BD8D-4D3017A359E3}" dt="2023-03-09T22:07:41.749" v="3812" actId="14100"/>
          <ac:spMkLst>
            <pc:docMk/>
            <pc:sldMk cId="1594258236" sldId="470"/>
            <ac:spMk id="7" creationId="{AA1C3BAF-5E1F-2A10-7FDB-CAC74E08D7DC}"/>
          </ac:spMkLst>
        </pc:spChg>
        <pc:spChg chg="add mod">
          <ac:chgData name="Judson Santiago" userId="ebb108da2f256286" providerId="LiveId" clId="{FE584746-74D8-6E4A-BD8D-4D3017A359E3}" dt="2023-03-09T22:07:34.418" v="3811" actId="14100"/>
          <ac:spMkLst>
            <pc:docMk/>
            <pc:sldMk cId="1594258236" sldId="470"/>
            <ac:spMk id="8" creationId="{F436F04C-BB88-2D5D-C065-DAFD9D1EE805}"/>
          </ac:spMkLst>
        </pc:spChg>
        <pc:spChg chg="add mod">
          <ac:chgData name="Judson Santiago" userId="ebb108da2f256286" providerId="LiveId" clId="{FE584746-74D8-6E4A-BD8D-4D3017A359E3}" dt="2023-03-09T22:33:27.085" v="4620" actId="207"/>
          <ac:spMkLst>
            <pc:docMk/>
            <pc:sldMk cId="1594258236" sldId="470"/>
            <ac:spMk id="10" creationId="{536F7A39-90EB-7830-2A37-DE1D5E30C9D1}"/>
          </ac:spMkLst>
        </pc:spChg>
        <pc:grpChg chg="add mod">
          <ac:chgData name="Judson Santiago" userId="ebb108da2f256286" providerId="LiveId" clId="{FE584746-74D8-6E4A-BD8D-4D3017A359E3}" dt="2023-03-09T22:21:56.190" v="4270" actId="1076"/>
          <ac:grpSpMkLst>
            <pc:docMk/>
            <pc:sldMk cId="1594258236" sldId="470"/>
            <ac:grpSpMk id="9" creationId="{9BC0C5C7-3461-EDCA-1D47-2A974A8D0F8A}"/>
          </ac:grpSpMkLst>
        </pc:grpChg>
      </pc:sldChg>
    </pc:docChg>
  </pc:docChgLst>
  <pc:docChgLst>
    <pc:chgData name="Judson Santiago" userId="ebb108da2f256286" providerId="LiveId" clId="{43E5CE5F-4E44-41B1-B2B9-33AD15DE6208}"/>
    <pc:docChg chg="undo redo custSel addSld modSld sldOrd modMainMaster">
      <pc:chgData name="Judson Santiago" userId="ebb108da2f256286" providerId="LiveId" clId="{43E5CE5F-4E44-41B1-B2B9-33AD15DE6208}" dt="2023-03-10T23:08:11.083" v="4861" actId="113"/>
      <pc:docMkLst>
        <pc:docMk/>
      </pc:docMkLst>
      <pc:sldChg chg="modSp mod">
        <pc:chgData name="Judson Santiago" userId="ebb108da2f256286" providerId="LiveId" clId="{43E5CE5F-4E44-41B1-B2B9-33AD15DE6208}" dt="2023-03-10T23:08:11.083" v="4861" actId="113"/>
        <pc:sldMkLst>
          <pc:docMk/>
          <pc:sldMk cId="686910975" sldId="380"/>
        </pc:sldMkLst>
        <pc:spChg chg="mod">
          <ac:chgData name="Judson Santiago" userId="ebb108da2f256286" providerId="LiveId" clId="{43E5CE5F-4E44-41B1-B2B9-33AD15DE6208}" dt="2023-03-10T12:19:24.968" v="3650" actId="1076"/>
          <ac:spMkLst>
            <pc:docMk/>
            <pc:sldMk cId="686910975" sldId="380"/>
            <ac:spMk id="5" creationId="{92E7206C-5511-1FCB-3CF7-3EE7D9101F86}"/>
          </ac:spMkLst>
        </pc:spChg>
        <pc:spChg chg="mod">
          <ac:chgData name="Judson Santiago" userId="ebb108da2f256286" providerId="LiveId" clId="{43E5CE5F-4E44-41B1-B2B9-33AD15DE6208}" dt="2023-03-10T23:08:11.083" v="4861" actId="113"/>
          <ac:spMkLst>
            <pc:docMk/>
            <pc:sldMk cId="686910975" sldId="380"/>
            <ac:spMk id="19" creationId="{5831EB36-4424-5B11-0857-9723CF61CB6D}"/>
          </ac:spMkLst>
        </pc:spChg>
        <pc:spChg chg="mod">
          <ac:chgData name="Judson Santiago" userId="ebb108da2f256286" providerId="LiveId" clId="{43E5CE5F-4E44-41B1-B2B9-33AD15DE6208}" dt="2023-03-10T12:23:09.274" v="3770" actId="1038"/>
          <ac:spMkLst>
            <pc:docMk/>
            <pc:sldMk cId="686910975" sldId="380"/>
            <ac:spMk id="23" creationId="{ABB29914-1CBA-3BB8-9F1E-30BC04A1A7FF}"/>
          </ac:spMkLst>
        </pc:spChg>
        <pc:grpChg chg="mod">
          <ac:chgData name="Judson Santiago" userId="ebb108da2f256286" providerId="LiveId" clId="{43E5CE5F-4E44-41B1-B2B9-33AD15DE6208}" dt="2023-03-10T12:21:14.693" v="3677" actId="1076"/>
          <ac:grpSpMkLst>
            <pc:docMk/>
            <pc:sldMk cId="686910975" sldId="380"/>
            <ac:grpSpMk id="7" creationId="{DA122487-9D13-5EC1-1BD7-68F61F1D7D4D}"/>
          </ac:grpSpMkLst>
        </pc:grpChg>
        <pc:grpChg chg="mod">
          <ac:chgData name="Judson Santiago" userId="ebb108da2f256286" providerId="LiveId" clId="{43E5CE5F-4E44-41B1-B2B9-33AD15DE6208}" dt="2023-03-10T12:22:38.070" v="3680" actId="1076"/>
          <ac:grpSpMkLst>
            <pc:docMk/>
            <pc:sldMk cId="686910975" sldId="380"/>
            <ac:grpSpMk id="39" creationId="{FAB76F63-11BF-4E4E-26CD-084279BC91E0}"/>
          </ac:grpSpMkLst>
        </pc:grpChg>
        <pc:picChg chg="mod">
          <ac:chgData name="Judson Santiago" userId="ebb108da2f256286" providerId="LiveId" clId="{43E5CE5F-4E44-41B1-B2B9-33AD15DE6208}" dt="2023-03-10T12:24:02.163" v="3866" actId="207"/>
          <ac:picMkLst>
            <pc:docMk/>
            <pc:sldMk cId="686910975" sldId="380"/>
            <ac:picMk id="30" creationId="{A6601EA7-C3A8-7FED-504A-C6FC16F0D457}"/>
          </ac:picMkLst>
        </pc:picChg>
        <pc:picChg chg="mod">
          <ac:chgData name="Judson Santiago" userId="ebb108da2f256286" providerId="LiveId" clId="{43E5CE5F-4E44-41B1-B2B9-33AD15DE6208}" dt="2023-03-10T12:23:37.271" v="3861" actId="1038"/>
          <ac:picMkLst>
            <pc:docMk/>
            <pc:sldMk cId="686910975" sldId="380"/>
            <ac:picMk id="32" creationId="{639505F4-0A0F-97DA-934D-C87BA91F97A9}"/>
          </ac:picMkLst>
        </pc:picChg>
        <pc:cxnChg chg="mod">
          <ac:chgData name="Judson Santiago" userId="ebb108da2f256286" providerId="LiveId" clId="{43E5CE5F-4E44-41B1-B2B9-33AD15DE6208}" dt="2023-03-10T12:21:00.175" v="3675" actId="14100"/>
          <ac:cxnSpMkLst>
            <pc:docMk/>
            <pc:sldMk cId="686910975" sldId="380"/>
            <ac:cxnSpMk id="24" creationId="{C719EF2F-D24F-8D29-15FC-83678C08DBB7}"/>
          </ac:cxnSpMkLst>
        </pc:cxnChg>
      </pc:sldChg>
      <pc:sldChg chg="modSp mod">
        <pc:chgData name="Judson Santiago" userId="ebb108da2f256286" providerId="LiveId" clId="{43E5CE5F-4E44-41B1-B2B9-33AD15DE6208}" dt="2023-03-10T17:30:31.633" v="4858" actId="207"/>
        <pc:sldMkLst>
          <pc:docMk/>
          <pc:sldMk cId="1592905072" sldId="439"/>
        </pc:sldMkLst>
        <pc:spChg chg="mod">
          <ac:chgData name="Judson Santiago" userId="ebb108da2f256286" providerId="LiveId" clId="{43E5CE5F-4E44-41B1-B2B9-33AD15DE6208}" dt="2023-03-10T17:30:31.633" v="4858" actId="207"/>
          <ac:spMkLst>
            <pc:docMk/>
            <pc:sldMk cId="1592905072" sldId="439"/>
            <ac:spMk id="3" creationId="{8163265F-F642-B522-FF80-F3986EE624E2}"/>
          </ac:spMkLst>
        </pc:spChg>
        <pc:spChg chg="mod">
          <ac:chgData name="Judson Santiago" userId="ebb108da2f256286" providerId="LiveId" clId="{43E5CE5F-4E44-41B1-B2B9-33AD15DE6208}" dt="2023-03-10T17:28:40.591" v="4830" actId="1036"/>
          <ac:spMkLst>
            <pc:docMk/>
            <pc:sldMk cId="1592905072" sldId="439"/>
            <ac:spMk id="4" creationId="{4D54E143-A3EC-00C6-9041-9053BC5C2460}"/>
          </ac:spMkLst>
        </pc:spChg>
      </pc:sldChg>
      <pc:sldChg chg="modSp mod">
        <pc:chgData name="Judson Santiago" userId="ebb108da2f256286" providerId="LiveId" clId="{43E5CE5F-4E44-41B1-B2B9-33AD15DE6208}" dt="2023-03-10T16:19:46.744" v="4487" actId="14100"/>
        <pc:sldMkLst>
          <pc:docMk/>
          <pc:sldMk cId="2549679859" sldId="441"/>
        </pc:sldMkLst>
        <pc:spChg chg="mod">
          <ac:chgData name="Judson Santiago" userId="ebb108da2f256286" providerId="LiveId" clId="{43E5CE5F-4E44-41B1-B2B9-33AD15DE6208}" dt="2023-03-10T12:28:11.101" v="3893" actId="20577"/>
          <ac:spMkLst>
            <pc:docMk/>
            <pc:sldMk cId="2549679859" sldId="441"/>
            <ac:spMk id="18" creationId="{3CCBB82F-EE99-B1BD-11FD-BBBA6867DB50}"/>
          </ac:spMkLst>
        </pc:spChg>
        <pc:cxnChg chg="mod">
          <ac:chgData name="Judson Santiago" userId="ebb108da2f256286" providerId="LiveId" clId="{43E5CE5F-4E44-41B1-B2B9-33AD15DE6208}" dt="2023-03-10T16:19:46.744" v="4487" actId="14100"/>
          <ac:cxnSpMkLst>
            <pc:docMk/>
            <pc:sldMk cId="2549679859" sldId="441"/>
            <ac:cxnSpMk id="17" creationId="{05C36966-4987-C7C4-FEC0-E3C46AA3DE1A}"/>
          </ac:cxnSpMkLst>
        </pc:cxnChg>
      </pc:sldChg>
      <pc:sldChg chg="addSp delSp modSp mod">
        <pc:chgData name="Judson Santiago" userId="ebb108da2f256286" providerId="LiveId" clId="{43E5CE5F-4E44-41B1-B2B9-33AD15DE6208}" dt="2023-03-10T12:35:38.666" v="3947" actId="1076"/>
        <pc:sldMkLst>
          <pc:docMk/>
          <pc:sldMk cId="144670926" sldId="455"/>
        </pc:sldMkLst>
        <pc:spChg chg="mod">
          <ac:chgData name="Judson Santiago" userId="ebb108da2f256286" providerId="LiveId" clId="{43E5CE5F-4E44-41B1-B2B9-33AD15DE6208}" dt="2023-03-10T12:34:49.088" v="3934" actId="14100"/>
          <ac:spMkLst>
            <pc:docMk/>
            <pc:sldMk cId="144670926" sldId="455"/>
            <ac:spMk id="4" creationId="{F6DC73DD-228A-436B-7DA9-F33270913A4D}"/>
          </ac:spMkLst>
        </pc:spChg>
        <pc:spChg chg="add mod">
          <ac:chgData name="Judson Santiago" userId="ebb108da2f256286" providerId="LiveId" clId="{43E5CE5F-4E44-41B1-B2B9-33AD15DE6208}" dt="2023-03-10T12:35:20.575" v="3944" actId="164"/>
          <ac:spMkLst>
            <pc:docMk/>
            <pc:sldMk cId="144670926" sldId="455"/>
            <ac:spMk id="5" creationId="{0424552B-2416-35E1-800C-AAE4612F2F8A}"/>
          </ac:spMkLst>
        </pc:spChg>
        <pc:spChg chg="mod ord topLvl">
          <ac:chgData name="Judson Santiago" userId="ebb108da2f256286" providerId="LiveId" clId="{43E5CE5F-4E44-41B1-B2B9-33AD15DE6208}" dt="2023-03-10T12:35:33.533" v="3946" actId="164"/>
          <ac:spMkLst>
            <pc:docMk/>
            <pc:sldMk cId="144670926" sldId="455"/>
            <ac:spMk id="8" creationId="{EAAA4FB0-5163-2A66-36A8-25C348EED1B5}"/>
          </ac:spMkLst>
        </pc:spChg>
        <pc:spChg chg="mod topLvl">
          <ac:chgData name="Judson Santiago" userId="ebb108da2f256286" providerId="LiveId" clId="{43E5CE5F-4E44-41B1-B2B9-33AD15DE6208}" dt="2023-03-10T12:35:33.533" v="3946" actId="164"/>
          <ac:spMkLst>
            <pc:docMk/>
            <pc:sldMk cId="144670926" sldId="455"/>
            <ac:spMk id="14" creationId="{8C6A627D-0856-8D86-04F4-A7E5880A903B}"/>
          </ac:spMkLst>
        </pc:spChg>
        <pc:spChg chg="mod">
          <ac:chgData name="Judson Santiago" userId="ebb108da2f256286" providerId="LiveId" clId="{43E5CE5F-4E44-41B1-B2B9-33AD15DE6208}" dt="2023-03-10T12:35:20.575" v="3944" actId="164"/>
          <ac:spMkLst>
            <pc:docMk/>
            <pc:sldMk cId="144670926" sldId="455"/>
            <ac:spMk id="18" creationId="{6EA1B1CE-4F4E-9C9F-BD14-21B8CB281001}"/>
          </ac:spMkLst>
        </pc:spChg>
        <pc:spChg chg="del">
          <ac:chgData name="Judson Santiago" userId="ebb108da2f256286" providerId="LiveId" clId="{43E5CE5F-4E44-41B1-B2B9-33AD15DE6208}" dt="2023-03-10T12:32:29.317" v="3904" actId="478"/>
          <ac:spMkLst>
            <pc:docMk/>
            <pc:sldMk cId="144670926" sldId="455"/>
            <ac:spMk id="37" creationId="{B895695F-02C5-4C5C-62B6-9C00CEE5886A}"/>
          </ac:spMkLst>
        </pc:spChg>
        <pc:spChg chg="del mod topLvl">
          <ac:chgData name="Judson Santiago" userId="ebb108da2f256286" providerId="LiveId" clId="{43E5CE5F-4E44-41B1-B2B9-33AD15DE6208}" dt="2023-03-10T12:33:26.619" v="3922" actId="478"/>
          <ac:spMkLst>
            <pc:docMk/>
            <pc:sldMk cId="144670926" sldId="455"/>
            <ac:spMk id="38" creationId="{9CB0AF54-6FF1-7290-D784-08AFB0776A6B}"/>
          </ac:spMkLst>
        </pc:spChg>
        <pc:spChg chg="del mod topLvl">
          <ac:chgData name="Judson Santiago" userId="ebb108da2f256286" providerId="LiveId" clId="{43E5CE5F-4E44-41B1-B2B9-33AD15DE6208}" dt="2023-03-10T12:33:06.147" v="3916" actId="478"/>
          <ac:spMkLst>
            <pc:docMk/>
            <pc:sldMk cId="144670926" sldId="455"/>
            <ac:spMk id="39" creationId="{C802F903-4720-DE51-0FFC-AC988ADAC4D0}"/>
          </ac:spMkLst>
        </pc:spChg>
        <pc:spChg chg="mod topLvl">
          <ac:chgData name="Judson Santiago" userId="ebb108da2f256286" providerId="LiveId" clId="{43E5CE5F-4E44-41B1-B2B9-33AD15DE6208}" dt="2023-03-10T12:35:33.533" v="3946" actId="164"/>
          <ac:spMkLst>
            <pc:docMk/>
            <pc:sldMk cId="144670926" sldId="455"/>
            <ac:spMk id="41" creationId="{A7808A0E-FBD6-35B2-4BE5-5E680356C2BE}"/>
          </ac:spMkLst>
        </pc:spChg>
        <pc:spChg chg="mod topLvl">
          <ac:chgData name="Judson Santiago" userId="ebb108da2f256286" providerId="LiveId" clId="{43E5CE5F-4E44-41B1-B2B9-33AD15DE6208}" dt="2023-03-10T12:35:33.533" v="3946" actId="164"/>
          <ac:spMkLst>
            <pc:docMk/>
            <pc:sldMk cId="144670926" sldId="455"/>
            <ac:spMk id="42" creationId="{8758EF9C-4C5C-41F4-8D1D-F8AFB5227446}"/>
          </ac:spMkLst>
        </pc:spChg>
        <pc:grpChg chg="add mod">
          <ac:chgData name="Judson Santiago" userId="ebb108da2f256286" providerId="LiveId" clId="{43E5CE5F-4E44-41B1-B2B9-33AD15DE6208}" dt="2023-03-10T12:35:27.069" v="3945" actId="1076"/>
          <ac:grpSpMkLst>
            <pc:docMk/>
            <pc:sldMk cId="144670926" sldId="455"/>
            <ac:grpSpMk id="6" creationId="{7600E45D-322C-E2DE-4202-A20399A1826C}"/>
          </ac:grpSpMkLst>
        </pc:grpChg>
        <pc:grpChg chg="add mod">
          <ac:chgData name="Judson Santiago" userId="ebb108da2f256286" providerId="LiveId" clId="{43E5CE5F-4E44-41B1-B2B9-33AD15DE6208}" dt="2023-03-10T12:35:38.666" v="3947" actId="1076"/>
          <ac:grpSpMkLst>
            <pc:docMk/>
            <pc:sldMk cId="144670926" sldId="455"/>
            <ac:grpSpMk id="7" creationId="{B380791B-601E-BA95-2A73-8F6F23C05DD1}"/>
          </ac:grpSpMkLst>
        </pc:grpChg>
        <pc:grpChg chg="del">
          <ac:chgData name="Judson Santiago" userId="ebb108da2f256286" providerId="LiveId" clId="{43E5CE5F-4E44-41B1-B2B9-33AD15DE6208}" dt="2023-03-10T12:32:42.204" v="3905" actId="165"/>
          <ac:grpSpMkLst>
            <pc:docMk/>
            <pc:sldMk cId="144670926" sldId="455"/>
            <ac:grpSpMk id="23" creationId="{E4E71097-23B1-7C50-53F3-2AFE7DE7BBDB}"/>
          </ac:grpSpMkLst>
        </pc:grpChg>
        <pc:picChg chg="mod">
          <ac:chgData name="Judson Santiago" userId="ebb108da2f256286" providerId="LiveId" clId="{43E5CE5F-4E44-41B1-B2B9-33AD15DE6208}" dt="2023-03-10T12:35:20.575" v="3944" actId="164"/>
          <ac:picMkLst>
            <pc:docMk/>
            <pc:sldMk cId="144670926" sldId="455"/>
            <ac:picMk id="13" creationId="{C9831F13-DD78-98DE-4A1F-504E660B44FE}"/>
          </ac:picMkLst>
        </pc:picChg>
        <pc:picChg chg="mod">
          <ac:chgData name="Judson Santiago" userId="ebb108da2f256286" providerId="LiveId" clId="{43E5CE5F-4E44-41B1-B2B9-33AD15DE6208}" dt="2023-03-10T12:35:20.575" v="3944" actId="164"/>
          <ac:picMkLst>
            <pc:docMk/>
            <pc:sldMk cId="144670926" sldId="455"/>
            <ac:picMk id="20" creationId="{DFB41A1C-7BFE-0B19-3966-3729A9DF0944}"/>
          </ac:picMkLst>
        </pc:picChg>
        <pc:picChg chg="mod">
          <ac:chgData name="Judson Santiago" userId="ebb108da2f256286" providerId="LiveId" clId="{43E5CE5F-4E44-41B1-B2B9-33AD15DE6208}" dt="2023-03-10T12:35:20.575" v="3944" actId="164"/>
          <ac:picMkLst>
            <pc:docMk/>
            <pc:sldMk cId="144670926" sldId="455"/>
            <ac:picMk id="21" creationId="{5C6DBA44-5778-F59A-F983-1A3E54A5B3D6}"/>
          </ac:picMkLst>
        </pc:picChg>
        <pc:cxnChg chg="mod topLvl">
          <ac:chgData name="Judson Santiago" userId="ebb108da2f256286" providerId="LiveId" clId="{43E5CE5F-4E44-41B1-B2B9-33AD15DE6208}" dt="2023-03-10T12:35:33.533" v="3946" actId="164"/>
          <ac:cxnSpMkLst>
            <pc:docMk/>
            <pc:sldMk cId="144670926" sldId="455"/>
            <ac:cxnSpMk id="17" creationId="{04056FD3-7F13-8B36-0C1D-A16DA5F2FD5C}"/>
          </ac:cxnSpMkLst>
        </pc:cxnChg>
        <pc:cxnChg chg="mod topLvl">
          <ac:chgData name="Judson Santiago" userId="ebb108da2f256286" providerId="LiveId" clId="{43E5CE5F-4E44-41B1-B2B9-33AD15DE6208}" dt="2023-03-10T12:35:33.533" v="3946" actId="164"/>
          <ac:cxnSpMkLst>
            <pc:docMk/>
            <pc:sldMk cId="144670926" sldId="455"/>
            <ac:cxnSpMk id="22" creationId="{28806CEF-BF37-3403-758F-19D35314B2B5}"/>
          </ac:cxnSpMkLst>
        </pc:cxnChg>
      </pc:sldChg>
      <pc:sldChg chg="modSp mod">
        <pc:chgData name="Judson Santiago" userId="ebb108da2f256286" providerId="LiveId" clId="{43E5CE5F-4E44-41B1-B2B9-33AD15DE6208}" dt="2023-03-10T12:48:31.213" v="4161" actId="1038"/>
        <pc:sldMkLst>
          <pc:docMk/>
          <pc:sldMk cId="3156992275" sldId="456"/>
        </pc:sldMkLst>
        <pc:spChg chg="mod">
          <ac:chgData name="Judson Santiago" userId="ebb108da2f256286" providerId="LiveId" clId="{43E5CE5F-4E44-41B1-B2B9-33AD15DE6208}" dt="2023-03-10T12:47:39.060" v="4102" actId="20577"/>
          <ac:spMkLst>
            <pc:docMk/>
            <pc:sldMk cId="3156992275" sldId="456"/>
            <ac:spMk id="4" creationId="{6A60540A-B731-1176-B777-CC5A5F268FBC}"/>
          </ac:spMkLst>
        </pc:spChg>
        <pc:spChg chg="mod">
          <ac:chgData name="Judson Santiago" userId="ebb108da2f256286" providerId="LiveId" clId="{43E5CE5F-4E44-41B1-B2B9-33AD15DE6208}" dt="2023-03-10T12:48:14.788" v="4143" actId="1038"/>
          <ac:spMkLst>
            <pc:docMk/>
            <pc:sldMk cId="3156992275" sldId="456"/>
            <ac:spMk id="7" creationId="{EC88CF55-6A3B-AD3C-19DA-B71BFE1B93A1}"/>
          </ac:spMkLst>
        </pc:spChg>
        <pc:spChg chg="mod">
          <ac:chgData name="Judson Santiago" userId="ebb108da2f256286" providerId="LiveId" clId="{43E5CE5F-4E44-41B1-B2B9-33AD15DE6208}" dt="2023-03-10T12:48:10.499" v="4141" actId="1038"/>
          <ac:spMkLst>
            <pc:docMk/>
            <pc:sldMk cId="3156992275" sldId="456"/>
            <ac:spMk id="8" creationId="{A61CEB1F-F713-9BDE-3ADB-1530469FF8C1}"/>
          </ac:spMkLst>
        </pc:spChg>
        <pc:picChg chg="mod">
          <ac:chgData name="Judson Santiago" userId="ebb108da2f256286" providerId="LiveId" clId="{43E5CE5F-4E44-41B1-B2B9-33AD15DE6208}" dt="2023-03-10T12:48:31.213" v="4161" actId="1038"/>
          <ac:picMkLst>
            <pc:docMk/>
            <pc:sldMk cId="3156992275" sldId="456"/>
            <ac:picMk id="5" creationId="{29B02553-ABB2-D380-6F02-E57E099AE2D8}"/>
          </ac:picMkLst>
        </pc:picChg>
      </pc:sldChg>
      <pc:sldChg chg="addSp delSp modSp mod">
        <pc:chgData name="Judson Santiago" userId="ebb108da2f256286" providerId="LiveId" clId="{43E5CE5F-4E44-41B1-B2B9-33AD15DE6208}" dt="2023-03-10T16:26:31.023" v="4569" actId="478"/>
        <pc:sldMkLst>
          <pc:docMk/>
          <pc:sldMk cId="565273923" sldId="458"/>
        </pc:sldMkLst>
        <pc:spChg chg="mod">
          <ac:chgData name="Judson Santiago" userId="ebb108da2f256286" providerId="LiveId" clId="{43E5CE5F-4E44-41B1-B2B9-33AD15DE6208}" dt="2023-03-10T12:47:03.444" v="4076" actId="6549"/>
          <ac:spMkLst>
            <pc:docMk/>
            <pc:sldMk cId="565273923" sldId="458"/>
            <ac:spMk id="4" creationId="{DFF3EBCF-60A9-558F-5F36-732A281DA942}"/>
          </ac:spMkLst>
        </pc:spChg>
        <pc:spChg chg="mod">
          <ac:chgData name="Judson Santiago" userId="ebb108da2f256286" providerId="LiveId" clId="{43E5CE5F-4E44-41B1-B2B9-33AD15DE6208}" dt="2023-03-10T12:44:42.756" v="4062" actId="207"/>
          <ac:spMkLst>
            <pc:docMk/>
            <pc:sldMk cId="565273923" sldId="458"/>
            <ac:spMk id="6" creationId="{45A733DC-7660-A01A-1607-05B99D1B678D}"/>
          </ac:spMkLst>
        </pc:spChg>
        <pc:spChg chg="mod">
          <ac:chgData name="Judson Santiago" userId="ebb108da2f256286" providerId="LiveId" clId="{43E5CE5F-4E44-41B1-B2B9-33AD15DE6208}" dt="2023-03-10T12:44:49.605" v="4064" actId="20577"/>
          <ac:spMkLst>
            <pc:docMk/>
            <pc:sldMk cId="565273923" sldId="458"/>
            <ac:spMk id="7" creationId="{A32ADDFD-43DF-8EDC-8010-EA0DD7872382}"/>
          </ac:spMkLst>
        </pc:spChg>
        <pc:spChg chg="mod">
          <ac:chgData name="Judson Santiago" userId="ebb108da2f256286" providerId="LiveId" clId="{43E5CE5F-4E44-41B1-B2B9-33AD15DE6208}" dt="2023-03-10T16:20:22.754" v="4489" actId="165"/>
          <ac:spMkLst>
            <pc:docMk/>
            <pc:sldMk cId="565273923" sldId="458"/>
            <ac:spMk id="9" creationId="{EA37A309-CC43-4D97-4CDD-CAB40B9E828F}"/>
          </ac:spMkLst>
        </pc:spChg>
        <pc:spChg chg="mod">
          <ac:chgData name="Judson Santiago" userId="ebb108da2f256286" providerId="LiveId" clId="{43E5CE5F-4E44-41B1-B2B9-33AD15DE6208}" dt="2023-03-10T16:20:22.754" v="4489" actId="165"/>
          <ac:spMkLst>
            <pc:docMk/>
            <pc:sldMk cId="565273923" sldId="458"/>
            <ac:spMk id="10" creationId="{4E01C4AE-332B-61CC-760A-EEFAE9E48175}"/>
          </ac:spMkLst>
        </pc:spChg>
        <pc:spChg chg="mod">
          <ac:chgData name="Judson Santiago" userId="ebb108da2f256286" providerId="LiveId" clId="{43E5CE5F-4E44-41B1-B2B9-33AD15DE6208}" dt="2023-03-10T16:20:22.754" v="4489" actId="165"/>
          <ac:spMkLst>
            <pc:docMk/>
            <pc:sldMk cId="565273923" sldId="458"/>
            <ac:spMk id="14" creationId="{2C1331D3-3CC7-A104-AADD-AF81314894F3}"/>
          </ac:spMkLst>
        </pc:spChg>
        <pc:spChg chg="mod">
          <ac:chgData name="Judson Santiago" userId="ebb108da2f256286" providerId="LiveId" clId="{43E5CE5F-4E44-41B1-B2B9-33AD15DE6208}" dt="2023-03-10T16:20:22.754" v="4489" actId="165"/>
          <ac:spMkLst>
            <pc:docMk/>
            <pc:sldMk cId="565273923" sldId="458"/>
            <ac:spMk id="15" creationId="{E2260856-EFD2-41C8-0E01-5994499674AE}"/>
          </ac:spMkLst>
        </pc:spChg>
        <pc:spChg chg="add mod">
          <ac:chgData name="Judson Santiago" userId="ebb108da2f256286" providerId="LiveId" clId="{43E5CE5F-4E44-41B1-B2B9-33AD15DE6208}" dt="2023-03-10T16:24:02.975" v="4566" actId="164"/>
          <ac:spMkLst>
            <pc:docMk/>
            <pc:sldMk cId="565273923" sldId="458"/>
            <ac:spMk id="16" creationId="{2A94993A-84CF-EC15-5A7A-8B345C3E47BE}"/>
          </ac:spMkLst>
        </pc:spChg>
        <pc:spChg chg="add mod">
          <ac:chgData name="Judson Santiago" userId="ebb108da2f256286" providerId="LiveId" clId="{43E5CE5F-4E44-41B1-B2B9-33AD15DE6208}" dt="2023-03-10T16:24:02.975" v="4566" actId="164"/>
          <ac:spMkLst>
            <pc:docMk/>
            <pc:sldMk cId="565273923" sldId="458"/>
            <ac:spMk id="17" creationId="{46060E60-0DFB-E049-B564-F7C0886AC7BC}"/>
          </ac:spMkLst>
        </pc:spChg>
        <pc:spChg chg="add mod">
          <ac:chgData name="Judson Santiago" userId="ebb108da2f256286" providerId="LiveId" clId="{43E5CE5F-4E44-41B1-B2B9-33AD15DE6208}" dt="2023-03-10T16:24:02.975" v="4566" actId="164"/>
          <ac:spMkLst>
            <pc:docMk/>
            <pc:sldMk cId="565273923" sldId="458"/>
            <ac:spMk id="22" creationId="{99E9665B-CEFA-6C18-A731-AFAB69AF0BC1}"/>
          </ac:spMkLst>
        </pc:spChg>
        <pc:grpChg chg="add del mod">
          <ac:chgData name="Judson Santiago" userId="ebb108da2f256286" providerId="LiveId" clId="{43E5CE5F-4E44-41B1-B2B9-33AD15DE6208}" dt="2023-03-10T16:20:22.754" v="4489" actId="165"/>
          <ac:grpSpMkLst>
            <pc:docMk/>
            <pc:sldMk cId="565273923" sldId="458"/>
            <ac:grpSpMk id="5" creationId="{A518A637-041E-34F6-52B1-D79F062FF8AB}"/>
          </ac:grpSpMkLst>
        </pc:grpChg>
        <pc:grpChg chg="mod topLvl">
          <ac:chgData name="Judson Santiago" userId="ebb108da2f256286" providerId="LiveId" clId="{43E5CE5F-4E44-41B1-B2B9-33AD15DE6208}" dt="2023-03-10T16:24:02.975" v="4566" actId="164"/>
          <ac:grpSpMkLst>
            <pc:docMk/>
            <pc:sldMk cId="565273923" sldId="458"/>
            <ac:grpSpMk id="8" creationId="{50CB38AD-D565-56DB-D7D4-A16A0208EB77}"/>
          </ac:grpSpMkLst>
        </pc:grpChg>
        <pc:grpChg chg="mod topLvl">
          <ac:chgData name="Judson Santiago" userId="ebb108da2f256286" providerId="LiveId" clId="{43E5CE5F-4E44-41B1-B2B9-33AD15DE6208}" dt="2023-03-10T16:24:02.975" v="4566" actId="164"/>
          <ac:grpSpMkLst>
            <pc:docMk/>
            <pc:sldMk cId="565273923" sldId="458"/>
            <ac:grpSpMk id="13" creationId="{F93ACA6C-DA3B-6FB8-68CD-F6DEB34E4D92}"/>
          </ac:grpSpMkLst>
        </pc:grpChg>
        <pc:grpChg chg="add mod">
          <ac:chgData name="Judson Santiago" userId="ebb108da2f256286" providerId="LiveId" clId="{43E5CE5F-4E44-41B1-B2B9-33AD15DE6208}" dt="2023-03-10T16:24:02.975" v="4566" actId="164"/>
          <ac:grpSpMkLst>
            <pc:docMk/>
            <pc:sldMk cId="565273923" sldId="458"/>
            <ac:grpSpMk id="24" creationId="{5BC4FC28-0B87-B6E2-DAF9-72EE8C7EE033}"/>
          </ac:grpSpMkLst>
        </pc:grpChg>
        <pc:picChg chg="add del mod">
          <ac:chgData name="Judson Santiago" userId="ebb108da2f256286" providerId="LiveId" clId="{43E5CE5F-4E44-41B1-B2B9-33AD15DE6208}" dt="2023-03-10T16:26:31.023" v="4569" actId="478"/>
          <ac:picMkLst>
            <pc:docMk/>
            <pc:sldMk cId="565273923" sldId="458"/>
            <ac:picMk id="25" creationId="{FF19B826-E4ED-0A65-4A89-494B4B42D83D}"/>
          </ac:picMkLst>
        </pc:picChg>
        <pc:cxnChg chg="del mod topLvl">
          <ac:chgData name="Judson Santiago" userId="ebb108da2f256286" providerId="LiveId" clId="{43E5CE5F-4E44-41B1-B2B9-33AD15DE6208}" dt="2023-03-10T16:20:53.578" v="4542" actId="478"/>
          <ac:cxnSpMkLst>
            <pc:docMk/>
            <pc:sldMk cId="565273923" sldId="458"/>
            <ac:cxnSpMk id="23" creationId="{BEC28E2C-A295-9981-6E20-AFF42F7514EC}"/>
          </ac:cxnSpMkLst>
        </pc:cxnChg>
      </pc:sldChg>
      <pc:sldChg chg="modSp mod">
        <pc:chgData name="Judson Santiago" userId="ebb108da2f256286" providerId="LiveId" clId="{43E5CE5F-4E44-41B1-B2B9-33AD15DE6208}" dt="2023-03-10T12:49:55.742" v="4164" actId="20577"/>
        <pc:sldMkLst>
          <pc:docMk/>
          <pc:sldMk cId="2556911475" sldId="459"/>
        </pc:sldMkLst>
        <pc:spChg chg="mod">
          <ac:chgData name="Judson Santiago" userId="ebb108da2f256286" providerId="LiveId" clId="{43E5CE5F-4E44-41B1-B2B9-33AD15DE6208}" dt="2023-03-10T12:48:59.196" v="4162" actId="207"/>
          <ac:spMkLst>
            <pc:docMk/>
            <pc:sldMk cId="2556911475" sldId="459"/>
            <ac:spMk id="3" creationId="{24565D13-F6F7-1D8C-C78D-841360C0B960}"/>
          </ac:spMkLst>
        </pc:spChg>
        <pc:spChg chg="mod">
          <ac:chgData name="Judson Santiago" userId="ebb108da2f256286" providerId="LiveId" clId="{43E5CE5F-4E44-41B1-B2B9-33AD15DE6208}" dt="2023-03-10T12:47:11.692" v="4088" actId="6549"/>
          <ac:spMkLst>
            <pc:docMk/>
            <pc:sldMk cId="2556911475" sldId="459"/>
            <ac:spMk id="5" creationId="{B37121A8-D273-E914-8ECD-E1C6950CE49E}"/>
          </ac:spMkLst>
        </pc:spChg>
        <pc:spChg chg="mod">
          <ac:chgData name="Judson Santiago" userId="ebb108da2f256286" providerId="LiveId" clId="{43E5CE5F-4E44-41B1-B2B9-33AD15DE6208}" dt="2023-03-10T12:49:55.742" v="4164" actId="20577"/>
          <ac:spMkLst>
            <pc:docMk/>
            <pc:sldMk cId="2556911475" sldId="459"/>
            <ac:spMk id="9" creationId="{9622AEDE-2CA3-544D-44B4-AD6F21742B07}"/>
          </ac:spMkLst>
        </pc:spChg>
      </pc:sldChg>
      <pc:sldChg chg="addSp delSp modSp mod">
        <pc:chgData name="Judson Santiago" userId="ebb108da2f256286" providerId="LiveId" clId="{43E5CE5F-4E44-41B1-B2B9-33AD15DE6208}" dt="2023-03-10T13:04:46.204" v="4405" actId="1038"/>
        <pc:sldMkLst>
          <pc:docMk/>
          <pc:sldMk cId="2384727867" sldId="460"/>
        </pc:sldMkLst>
        <pc:spChg chg="mod">
          <ac:chgData name="Judson Santiago" userId="ebb108da2f256286" providerId="LiveId" clId="{43E5CE5F-4E44-41B1-B2B9-33AD15DE6208}" dt="2023-03-10T13:01:19.910" v="4243" actId="20577"/>
          <ac:spMkLst>
            <pc:docMk/>
            <pc:sldMk cId="2384727867" sldId="460"/>
            <ac:spMk id="3" creationId="{2431A490-4ADE-B8CF-0FFE-5219C089DAE1}"/>
          </ac:spMkLst>
        </pc:spChg>
        <pc:spChg chg="mod topLvl">
          <ac:chgData name="Judson Santiago" userId="ebb108da2f256286" providerId="LiveId" clId="{43E5CE5F-4E44-41B1-B2B9-33AD15DE6208}" dt="2023-03-10T13:04:08.108" v="4372" actId="1038"/>
          <ac:spMkLst>
            <pc:docMk/>
            <pc:sldMk cId="2384727867" sldId="460"/>
            <ac:spMk id="5" creationId="{AF56C4AE-66B6-BC1F-C960-2617BC501885}"/>
          </ac:spMkLst>
        </pc:spChg>
        <pc:spChg chg="del mod topLvl">
          <ac:chgData name="Judson Santiago" userId="ebb108da2f256286" providerId="LiveId" clId="{43E5CE5F-4E44-41B1-B2B9-33AD15DE6208}" dt="2023-03-10T13:02:02.319" v="4252" actId="478"/>
          <ac:spMkLst>
            <pc:docMk/>
            <pc:sldMk cId="2384727867" sldId="460"/>
            <ac:spMk id="6" creationId="{B210D1A7-26DB-EC92-E5C7-3CAC0FFCEC2B}"/>
          </ac:spMkLst>
        </pc:spChg>
        <pc:spChg chg="mod">
          <ac:chgData name="Judson Santiago" userId="ebb108da2f256286" providerId="LiveId" clId="{43E5CE5F-4E44-41B1-B2B9-33AD15DE6208}" dt="2023-03-10T13:04:22.907" v="4376" actId="165"/>
          <ac:spMkLst>
            <pc:docMk/>
            <pc:sldMk cId="2384727867" sldId="460"/>
            <ac:spMk id="15" creationId="{17A3C87D-C6E4-625E-7D92-D53B2C2791DF}"/>
          </ac:spMkLst>
        </pc:spChg>
        <pc:spChg chg="mod">
          <ac:chgData name="Judson Santiago" userId="ebb108da2f256286" providerId="LiveId" clId="{43E5CE5F-4E44-41B1-B2B9-33AD15DE6208}" dt="2023-03-10T13:04:22.907" v="4376" actId="165"/>
          <ac:spMkLst>
            <pc:docMk/>
            <pc:sldMk cId="2384727867" sldId="460"/>
            <ac:spMk id="16" creationId="{DBAF2873-3300-2A29-6D78-E7902277469E}"/>
          </ac:spMkLst>
        </pc:spChg>
        <pc:spChg chg="mod topLvl">
          <ac:chgData name="Judson Santiago" userId="ebb108da2f256286" providerId="LiveId" clId="{43E5CE5F-4E44-41B1-B2B9-33AD15DE6208}" dt="2023-03-10T13:04:39.020" v="4404" actId="1037"/>
          <ac:spMkLst>
            <pc:docMk/>
            <pc:sldMk cId="2384727867" sldId="460"/>
            <ac:spMk id="18" creationId="{127AA6AE-0120-D8C8-1287-AF1A7E7E5A2F}"/>
          </ac:spMkLst>
        </pc:spChg>
        <pc:spChg chg="mod topLvl">
          <ac:chgData name="Judson Santiago" userId="ebb108da2f256286" providerId="LiveId" clId="{43E5CE5F-4E44-41B1-B2B9-33AD15DE6208}" dt="2023-03-10T13:04:46.204" v="4405" actId="1038"/>
          <ac:spMkLst>
            <pc:docMk/>
            <pc:sldMk cId="2384727867" sldId="460"/>
            <ac:spMk id="19" creationId="{6872BCD2-CB1C-3D44-49B6-732D7E14B1A7}"/>
          </ac:spMkLst>
        </pc:spChg>
        <pc:grpChg chg="add del mod">
          <ac:chgData name="Judson Santiago" userId="ebb108da2f256286" providerId="LiveId" clId="{43E5CE5F-4E44-41B1-B2B9-33AD15DE6208}" dt="2023-03-10T13:02:02.319" v="4252" actId="478"/>
          <ac:grpSpMkLst>
            <pc:docMk/>
            <pc:sldMk cId="2384727867" sldId="460"/>
            <ac:grpSpMk id="4" creationId="{923BE6C7-1984-C3C1-0C7C-EEC46555E8EA}"/>
          </ac:grpSpMkLst>
        </pc:grpChg>
        <pc:grpChg chg="mod topLvl">
          <ac:chgData name="Judson Santiago" userId="ebb108da2f256286" providerId="LiveId" clId="{43E5CE5F-4E44-41B1-B2B9-33AD15DE6208}" dt="2023-03-10T13:04:22.907" v="4376" actId="165"/>
          <ac:grpSpMkLst>
            <pc:docMk/>
            <pc:sldMk cId="2384727867" sldId="460"/>
            <ac:grpSpMk id="14" creationId="{69690DF2-50CF-DD7A-8B44-2F625A16A379}"/>
          </ac:grpSpMkLst>
        </pc:grpChg>
        <pc:grpChg chg="del mod">
          <ac:chgData name="Judson Santiago" userId="ebb108da2f256286" providerId="LiveId" clId="{43E5CE5F-4E44-41B1-B2B9-33AD15DE6208}" dt="2023-03-10T13:04:22.907" v="4376" actId="165"/>
          <ac:grpSpMkLst>
            <pc:docMk/>
            <pc:sldMk cId="2384727867" sldId="460"/>
            <ac:grpSpMk id="21" creationId="{6A915586-4BF0-ECBE-3E73-2906CDB04B75}"/>
          </ac:grpSpMkLst>
        </pc:grpChg>
        <pc:picChg chg="add mod">
          <ac:chgData name="Judson Santiago" userId="ebb108da2f256286" providerId="LiveId" clId="{43E5CE5F-4E44-41B1-B2B9-33AD15DE6208}" dt="2023-03-10T13:04:15.377" v="4375" actId="1076"/>
          <ac:picMkLst>
            <pc:docMk/>
            <pc:sldMk cId="2384727867" sldId="460"/>
            <ac:picMk id="7" creationId="{BB22FE1B-99DD-7EF6-A789-553D90D73976}"/>
          </ac:picMkLst>
        </pc:picChg>
        <pc:cxnChg chg="mod">
          <ac:chgData name="Judson Santiago" userId="ebb108da2f256286" providerId="LiveId" clId="{43E5CE5F-4E44-41B1-B2B9-33AD15DE6208}" dt="2023-03-10T13:04:22.907" v="4376" actId="165"/>
          <ac:cxnSpMkLst>
            <pc:docMk/>
            <pc:sldMk cId="2384727867" sldId="460"/>
            <ac:cxnSpMk id="17" creationId="{5A4697A2-EEAD-B580-07B1-4EBAF9A5909A}"/>
          </ac:cxnSpMkLst>
        </pc:cxnChg>
      </pc:sldChg>
      <pc:sldChg chg="modSp mod">
        <pc:chgData name="Judson Santiago" userId="ebb108da2f256286" providerId="LiveId" clId="{43E5CE5F-4E44-41B1-B2B9-33AD15DE6208}" dt="2023-03-10T16:27:18.943" v="4635" actId="1037"/>
        <pc:sldMkLst>
          <pc:docMk/>
          <pc:sldMk cId="1811600143" sldId="461"/>
        </pc:sldMkLst>
        <pc:spChg chg="mod">
          <ac:chgData name="Judson Santiago" userId="ebb108da2f256286" providerId="LiveId" clId="{43E5CE5F-4E44-41B1-B2B9-33AD15DE6208}" dt="2023-03-10T13:08:45.580" v="4474" actId="207"/>
          <ac:spMkLst>
            <pc:docMk/>
            <pc:sldMk cId="1811600143" sldId="461"/>
            <ac:spMk id="3" creationId="{2431A490-4ADE-B8CF-0FFE-5219C089DAE1}"/>
          </ac:spMkLst>
        </pc:spChg>
        <pc:grpChg chg="mod">
          <ac:chgData name="Judson Santiago" userId="ebb108da2f256286" providerId="LiveId" clId="{43E5CE5F-4E44-41B1-B2B9-33AD15DE6208}" dt="2023-03-10T13:08:09.754" v="4469" actId="1036"/>
          <ac:grpSpMkLst>
            <pc:docMk/>
            <pc:sldMk cId="1811600143" sldId="461"/>
            <ac:grpSpMk id="4" creationId="{788FBD70-C2E9-8098-D920-25087BDCA674}"/>
          </ac:grpSpMkLst>
        </pc:grpChg>
        <pc:grpChg chg="mod">
          <ac:chgData name="Judson Santiago" userId="ebb108da2f256286" providerId="LiveId" clId="{43E5CE5F-4E44-41B1-B2B9-33AD15DE6208}" dt="2023-03-10T16:27:18.943" v="4635" actId="1037"/>
          <ac:grpSpMkLst>
            <pc:docMk/>
            <pc:sldMk cId="1811600143" sldId="461"/>
            <ac:grpSpMk id="15" creationId="{E71A1AC6-DDA8-7075-2967-D928B4FC07F1}"/>
          </ac:grpSpMkLst>
        </pc:grpChg>
      </pc:sldChg>
      <pc:sldChg chg="modSp mod">
        <pc:chgData name="Judson Santiago" userId="ebb108da2f256286" providerId="LiveId" clId="{43E5CE5F-4E44-41B1-B2B9-33AD15DE6208}" dt="2023-03-10T13:11:35.212" v="4475" actId="207"/>
        <pc:sldMkLst>
          <pc:docMk/>
          <pc:sldMk cId="2889769367" sldId="462"/>
        </pc:sldMkLst>
        <pc:spChg chg="mod">
          <ac:chgData name="Judson Santiago" userId="ebb108da2f256286" providerId="LiveId" clId="{43E5CE5F-4E44-41B1-B2B9-33AD15DE6208}" dt="2023-03-10T13:11:35.212" v="4475" actId="207"/>
          <ac:spMkLst>
            <pc:docMk/>
            <pc:sldMk cId="2889769367" sldId="462"/>
            <ac:spMk id="3" creationId="{DC8F8861-1FF8-9ED9-413F-BD159DF1A89A}"/>
          </ac:spMkLst>
        </pc:spChg>
        <pc:spChg chg="mod">
          <ac:chgData name="Judson Santiago" userId="ebb108da2f256286" providerId="LiveId" clId="{43E5CE5F-4E44-41B1-B2B9-33AD15DE6208}" dt="2023-03-08T13:09:28.460" v="997" actId="1076"/>
          <ac:spMkLst>
            <pc:docMk/>
            <pc:sldMk cId="2889769367" sldId="462"/>
            <ac:spMk id="4" creationId="{7EE76015-6289-917D-26F5-5B3928C4D41B}"/>
          </ac:spMkLst>
        </pc:spChg>
        <pc:spChg chg="mod">
          <ac:chgData name="Judson Santiago" userId="ebb108da2f256286" providerId="LiveId" clId="{43E5CE5F-4E44-41B1-B2B9-33AD15DE6208}" dt="2023-03-08T13:08:49.002" v="989" actId="403"/>
          <ac:spMkLst>
            <pc:docMk/>
            <pc:sldMk cId="2889769367" sldId="462"/>
            <ac:spMk id="6" creationId="{D34BF4E9-6FD4-2CF6-E1BA-16A15FF0C491}"/>
          </ac:spMkLst>
        </pc:spChg>
        <pc:spChg chg="mod">
          <ac:chgData name="Judson Santiago" userId="ebb108da2f256286" providerId="LiveId" clId="{43E5CE5F-4E44-41B1-B2B9-33AD15DE6208}" dt="2023-03-08T13:09:11.121" v="994" actId="403"/>
          <ac:spMkLst>
            <pc:docMk/>
            <pc:sldMk cId="2889769367" sldId="462"/>
            <ac:spMk id="10" creationId="{87286EFE-3A94-EFA9-9809-CABF1C3FEA54}"/>
          </ac:spMkLst>
        </pc:spChg>
        <pc:spChg chg="mod">
          <ac:chgData name="Judson Santiago" userId="ebb108da2f256286" providerId="LiveId" clId="{43E5CE5F-4E44-41B1-B2B9-33AD15DE6208}" dt="2023-03-08T13:09:11.121" v="994" actId="403"/>
          <ac:spMkLst>
            <pc:docMk/>
            <pc:sldMk cId="2889769367" sldId="462"/>
            <ac:spMk id="11" creationId="{90F7719B-9E36-8C76-CFED-34CEF4B99FF7}"/>
          </ac:spMkLst>
        </pc:spChg>
        <pc:grpChg chg="mod">
          <ac:chgData name="Judson Santiago" userId="ebb108da2f256286" providerId="LiveId" clId="{43E5CE5F-4E44-41B1-B2B9-33AD15DE6208}" dt="2023-03-08T13:09:23.302" v="996" actId="1076"/>
          <ac:grpSpMkLst>
            <pc:docMk/>
            <pc:sldMk cId="2889769367" sldId="462"/>
            <ac:grpSpMk id="5" creationId="{E9810B6E-93F6-D8CA-0DC7-4D312C43DCAE}"/>
          </ac:grpSpMkLst>
        </pc:grpChg>
        <pc:grpChg chg="mod">
          <ac:chgData name="Judson Santiago" userId="ebb108da2f256286" providerId="LiveId" clId="{43E5CE5F-4E44-41B1-B2B9-33AD15DE6208}" dt="2023-03-08T13:09:14.860" v="995" actId="1076"/>
          <ac:grpSpMkLst>
            <pc:docMk/>
            <pc:sldMk cId="2889769367" sldId="462"/>
            <ac:grpSpMk id="9" creationId="{FB374A5F-8682-3A9D-7D73-66C2E6C7F93A}"/>
          </ac:grpSpMkLst>
        </pc:grpChg>
        <pc:cxnChg chg="mod">
          <ac:chgData name="Judson Santiago" userId="ebb108da2f256286" providerId="LiveId" clId="{43E5CE5F-4E44-41B1-B2B9-33AD15DE6208}" dt="2023-03-08T13:10:16.164" v="1000" actId="1076"/>
          <ac:cxnSpMkLst>
            <pc:docMk/>
            <pc:sldMk cId="2889769367" sldId="462"/>
            <ac:cxnSpMk id="8" creationId="{C1328C5E-3254-811A-BE7F-829D9E967278}"/>
          </ac:cxnSpMkLst>
        </pc:cxnChg>
      </pc:sldChg>
      <pc:sldChg chg="addSp delSp modSp mod modNotesTx">
        <pc:chgData name="Judson Santiago" userId="ebb108da2f256286" providerId="LiveId" clId="{43E5CE5F-4E44-41B1-B2B9-33AD15DE6208}" dt="2023-03-10T16:28:32.147" v="4636" actId="400"/>
        <pc:sldMkLst>
          <pc:docMk/>
          <pc:sldMk cId="1288888849" sldId="463"/>
        </pc:sldMkLst>
        <pc:spChg chg="mod">
          <ac:chgData name="Judson Santiago" userId="ebb108da2f256286" providerId="LiveId" clId="{43E5CE5F-4E44-41B1-B2B9-33AD15DE6208}" dt="2023-03-08T12:58:46.045" v="666" actId="1076"/>
          <ac:spMkLst>
            <pc:docMk/>
            <pc:sldMk cId="1288888849" sldId="463"/>
            <ac:spMk id="3" creationId="{7DBBCFC7-3314-1D70-7DBC-5B23B357F6CA}"/>
          </ac:spMkLst>
        </pc:spChg>
        <pc:spChg chg="add mod">
          <ac:chgData name="Judson Santiago" userId="ebb108da2f256286" providerId="LiveId" clId="{43E5CE5F-4E44-41B1-B2B9-33AD15DE6208}" dt="2023-03-10T16:28:32.147" v="4636" actId="400"/>
          <ac:spMkLst>
            <pc:docMk/>
            <pc:sldMk cId="1288888849" sldId="463"/>
            <ac:spMk id="4" creationId="{260A4873-44FE-135C-D4B3-1C4A856E1715}"/>
          </ac:spMkLst>
        </pc:spChg>
        <pc:spChg chg="add mod">
          <ac:chgData name="Judson Santiago" userId="ebb108da2f256286" providerId="LiveId" clId="{43E5CE5F-4E44-41B1-B2B9-33AD15DE6208}" dt="2023-03-08T17:24:38.043" v="2451" actId="207"/>
          <ac:spMkLst>
            <pc:docMk/>
            <pc:sldMk cId="1288888849" sldId="463"/>
            <ac:spMk id="5" creationId="{3F560A41-0C60-BBC2-0536-61A532E7B223}"/>
          </ac:spMkLst>
        </pc:spChg>
        <pc:spChg chg="add del mod">
          <ac:chgData name="Judson Santiago" userId="ebb108da2f256286" providerId="LiveId" clId="{43E5CE5F-4E44-41B1-B2B9-33AD15DE6208}" dt="2023-03-08T12:38:55.214" v="313" actId="22"/>
          <ac:spMkLst>
            <pc:docMk/>
            <pc:sldMk cId="1288888849" sldId="463"/>
            <ac:spMk id="11" creationId="{E2B72DAD-B43F-2645-49A4-7F4BCA39C606}"/>
          </ac:spMkLst>
        </pc:spChg>
        <pc:spChg chg="add mod">
          <ac:chgData name="Judson Santiago" userId="ebb108da2f256286" providerId="LiveId" clId="{43E5CE5F-4E44-41B1-B2B9-33AD15DE6208}" dt="2023-03-08T13:01:20.373" v="780" actId="12789"/>
          <ac:spMkLst>
            <pc:docMk/>
            <pc:sldMk cId="1288888849" sldId="463"/>
            <ac:spMk id="12" creationId="{11B6EE87-342E-AEBE-5CBD-F3FC5F123A7B}"/>
          </ac:spMkLst>
        </pc:spChg>
        <pc:spChg chg="add mod">
          <ac:chgData name="Judson Santiago" userId="ebb108da2f256286" providerId="LiveId" clId="{43E5CE5F-4E44-41B1-B2B9-33AD15DE6208}" dt="2023-03-08T13:01:43.008" v="781" actId="207"/>
          <ac:spMkLst>
            <pc:docMk/>
            <pc:sldMk cId="1288888849" sldId="463"/>
            <ac:spMk id="13" creationId="{7F12DE1C-8656-2075-030C-A1E9AD4E1C1C}"/>
          </ac:spMkLst>
        </pc:spChg>
        <pc:spChg chg="add mod">
          <ac:chgData name="Judson Santiago" userId="ebb108da2f256286" providerId="LiveId" clId="{43E5CE5F-4E44-41B1-B2B9-33AD15DE6208}" dt="2023-03-08T13:02:12.755" v="789" actId="164"/>
          <ac:spMkLst>
            <pc:docMk/>
            <pc:sldMk cId="1288888849" sldId="463"/>
            <ac:spMk id="15" creationId="{5B1ACD32-BD36-3D03-E20F-5433559F0B46}"/>
          </ac:spMkLst>
        </pc:spChg>
        <pc:spChg chg="add mod">
          <ac:chgData name="Judson Santiago" userId="ebb108da2f256286" providerId="LiveId" clId="{43E5CE5F-4E44-41B1-B2B9-33AD15DE6208}" dt="2023-03-08T13:02:12.755" v="789" actId="164"/>
          <ac:spMkLst>
            <pc:docMk/>
            <pc:sldMk cId="1288888849" sldId="463"/>
            <ac:spMk id="16" creationId="{5BB133CB-EE50-FA6A-59A7-F91CAE3B7E8C}"/>
          </ac:spMkLst>
        </pc:spChg>
        <pc:spChg chg="add mod">
          <ac:chgData name="Judson Santiago" userId="ebb108da2f256286" providerId="LiveId" clId="{43E5CE5F-4E44-41B1-B2B9-33AD15DE6208}" dt="2023-03-08T13:06:04.683" v="904" actId="164"/>
          <ac:spMkLst>
            <pc:docMk/>
            <pc:sldMk cId="1288888849" sldId="463"/>
            <ac:spMk id="18" creationId="{E834E1E8-2C90-D329-8ED4-653E4210DC3C}"/>
          </ac:spMkLst>
        </pc:spChg>
        <pc:spChg chg="add mod">
          <ac:chgData name="Judson Santiago" userId="ebb108da2f256286" providerId="LiveId" clId="{43E5CE5F-4E44-41B1-B2B9-33AD15DE6208}" dt="2023-03-08T13:06:04.683" v="904" actId="164"/>
          <ac:spMkLst>
            <pc:docMk/>
            <pc:sldMk cId="1288888849" sldId="463"/>
            <ac:spMk id="19" creationId="{685AD0CE-8DE8-4A27-A123-C8FA4065EB77}"/>
          </ac:spMkLst>
        </pc:spChg>
        <pc:grpChg chg="add mod">
          <ac:chgData name="Judson Santiago" userId="ebb108da2f256286" providerId="LiveId" clId="{43E5CE5F-4E44-41B1-B2B9-33AD15DE6208}" dt="2023-03-08T13:10:49.282" v="1001" actId="164"/>
          <ac:grpSpMkLst>
            <pc:docMk/>
            <pc:sldMk cId="1288888849" sldId="463"/>
            <ac:grpSpMk id="14" creationId="{6797BED1-0A46-6D42-77C0-1D9021A31C9E}"/>
          </ac:grpSpMkLst>
        </pc:grpChg>
        <pc:grpChg chg="add mod">
          <ac:chgData name="Judson Santiago" userId="ebb108da2f256286" providerId="LiveId" clId="{43E5CE5F-4E44-41B1-B2B9-33AD15DE6208}" dt="2023-03-08T13:10:49.282" v="1001" actId="164"/>
          <ac:grpSpMkLst>
            <pc:docMk/>
            <pc:sldMk cId="1288888849" sldId="463"/>
            <ac:grpSpMk id="17" creationId="{86AEAFEC-DC26-F64D-DB5B-B60262B1C504}"/>
          </ac:grpSpMkLst>
        </pc:grpChg>
        <pc:grpChg chg="add mod ord">
          <ac:chgData name="Judson Santiago" userId="ebb108da2f256286" providerId="LiveId" clId="{43E5CE5F-4E44-41B1-B2B9-33AD15DE6208}" dt="2023-03-08T13:10:49.282" v="1001" actId="164"/>
          <ac:grpSpMkLst>
            <pc:docMk/>
            <pc:sldMk cId="1288888849" sldId="463"/>
            <ac:grpSpMk id="25" creationId="{EA1D327F-8EF1-FE59-CE77-28AE15F6F5D0}"/>
          </ac:grpSpMkLst>
        </pc:grpChg>
        <pc:grpChg chg="add mod">
          <ac:chgData name="Judson Santiago" userId="ebb108da2f256286" providerId="LiveId" clId="{43E5CE5F-4E44-41B1-B2B9-33AD15DE6208}" dt="2023-03-08T13:10:49.282" v="1001" actId="164"/>
          <ac:grpSpMkLst>
            <pc:docMk/>
            <pc:sldMk cId="1288888849" sldId="463"/>
            <ac:grpSpMk id="27" creationId="{C6CD6617-0E02-85BD-6DB1-D5625947CA93}"/>
          </ac:grpSpMkLst>
        </pc:grpChg>
        <pc:cxnChg chg="add del mod">
          <ac:chgData name="Judson Santiago" userId="ebb108da2f256286" providerId="LiveId" clId="{43E5CE5F-4E44-41B1-B2B9-33AD15DE6208}" dt="2023-03-08T12:36:12.102" v="268" actId="478"/>
          <ac:cxnSpMkLst>
            <pc:docMk/>
            <pc:sldMk cId="1288888849" sldId="463"/>
            <ac:cxnSpMk id="6" creationId="{13E83FD3-BD2B-DD44-1C08-8232C9BB6BE5}"/>
          </ac:cxnSpMkLst>
        </pc:cxnChg>
        <pc:cxnChg chg="add mod">
          <ac:chgData name="Judson Santiago" userId="ebb108da2f256286" providerId="LiveId" clId="{43E5CE5F-4E44-41B1-B2B9-33AD15DE6208}" dt="2023-03-08T17:22:24.151" v="2383" actId="1582"/>
          <ac:cxnSpMkLst>
            <pc:docMk/>
            <pc:sldMk cId="1288888849" sldId="463"/>
            <ac:cxnSpMk id="21" creationId="{607BB4C4-AEDC-93BE-90EB-B9293C892B62}"/>
          </ac:cxnSpMkLst>
        </pc:cxnChg>
        <pc:cxnChg chg="add mod">
          <ac:chgData name="Judson Santiago" userId="ebb108da2f256286" providerId="LiveId" clId="{43E5CE5F-4E44-41B1-B2B9-33AD15DE6208}" dt="2023-03-08T13:10:49.282" v="1001" actId="164"/>
          <ac:cxnSpMkLst>
            <pc:docMk/>
            <pc:sldMk cId="1288888849" sldId="463"/>
            <ac:cxnSpMk id="26" creationId="{6783188A-D854-3A15-0E28-D94C2C9C285D}"/>
          </ac:cxnSpMkLst>
        </pc:cxnChg>
      </pc:sldChg>
      <pc:sldChg chg="addSp delSp modSp new mod">
        <pc:chgData name="Judson Santiago" userId="ebb108da2f256286" providerId="LiveId" clId="{43E5CE5F-4E44-41B1-B2B9-33AD15DE6208}" dt="2023-03-08T17:44:15.324" v="2743" actId="20577"/>
        <pc:sldMkLst>
          <pc:docMk/>
          <pc:sldMk cId="119870584" sldId="464"/>
        </pc:sldMkLst>
        <pc:spChg chg="mod">
          <ac:chgData name="Judson Santiago" userId="ebb108da2f256286" providerId="LiveId" clId="{43E5CE5F-4E44-41B1-B2B9-33AD15DE6208}" dt="2023-03-08T13:16:17.273" v="1034" actId="20577"/>
          <ac:spMkLst>
            <pc:docMk/>
            <pc:sldMk cId="119870584" sldId="464"/>
            <ac:spMk id="2" creationId="{E9C8C8E1-2C5E-8760-A030-D049D3D769F7}"/>
          </ac:spMkLst>
        </pc:spChg>
        <pc:spChg chg="mod">
          <ac:chgData name="Judson Santiago" userId="ebb108da2f256286" providerId="LiveId" clId="{43E5CE5F-4E44-41B1-B2B9-33AD15DE6208}" dt="2023-03-08T16:46:47.106" v="1431" actId="20577"/>
          <ac:spMkLst>
            <pc:docMk/>
            <pc:sldMk cId="119870584" sldId="464"/>
            <ac:spMk id="3" creationId="{7A7330BF-AE30-2851-AD3D-00B4A23D0056}"/>
          </ac:spMkLst>
        </pc:spChg>
        <pc:spChg chg="add mod">
          <ac:chgData name="Judson Santiago" userId="ebb108da2f256286" providerId="LiveId" clId="{43E5CE5F-4E44-41B1-B2B9-33AD15DE6208}" dt="2023-03-08T17:33:33.153" v="2531" actId="164"/>
          <ac:spMkLst>
            <pc:docMk/>
            <pc:sldMk cId="119870584" sldId="464"/>
            <ac:spMk id="4" creationId="{C64D678F-A4C3-A0F7-E967-6DD711891348}"/>
          </ac:spMkLst>
        </pc:spChg>
        <pc:spChg chg="add del mod">
          <ac:chgData name="Judson Santiago" userId="ebb108da2f256286" providerId="LiveId" clId="{43E5CE5F-4E44-41B1-B2B9-33AD15DE6208}" dt="2023-03-08T13:25:13.551" v="1343" actId="478"/>
          <ac:spMkLst>
            <pc:docMk/>
            <pc:sldMk cId="119870584" sldId="464"/>
            <ac:spMk id="5" creationId="{96C2B1C4-FE09-CEF0-302A-19E948C82FB0}"/>
          </ac:spMkLst>
        </pc:spChg>
        <pc:spChg chg="del mod">
          <ac:chgData name="Judson Santiago" userId="ebb108da2f256286" providerId="LiveId" clId="{43E5CE5F-4E44-41B1-B2B9-33AD15DE6208}" dt="2023-03-08T13:25:25.174" v="1348" actId="478"/>
          <ac:spMkLst>
            <pc:docMk/>
            <pc:sldMk cId="119870584" sldId="464"/>
            <ac:spMk id="8" creationId="{FEFD6B5C-B052-520A-1853-C22526CA325F}"/>
          </ac:spMkLst>
        </pc:spChg>
        <pc:spChg chg="del mod">
          <ac:chgData name="Judson Santiago" userId="ebb108da2f256286" providerId="LiveId" clId="{43E5CE5F-4E44-41B1-B2B9-33AD15DE6208}" dt="2023-03-08T13:25:29.902" v="1350" actId="478"/>
          <ac:spMkLst>
            <pc:docMk/>
            <pc:sldMk cId="119870584" sldId="464"/>
            <ac:spMk id="12" creationId="{F48C5AFA-8C68-D0C2-654E-CC8648DCA88B}"/>
          </ac:spMkLst>
        </pc:spChg>
        <pc:spChg chg="del mod">
          <ac:chgData name="Judson Santiago" userId="ebb108da2f256286" providerId="LiveId" clId="{43E5CE5F-4E44-41B1-B2B9-33AD15DE6208}" dt="2023-03-08T13:25:34.677" v="1351" actId="478"/>
          <ac:spMkLst>
            <pc:docMk/>
            <pc:sldMk cId="119870584" sldId="464"/>
            <ac:spMk id="13" creationId="{72C48565-B675-9742-3BFA-2608A01A46B3}"/>
          </ac:spMkLst>
        </pc:spChg>
        <pc:spChg chg="del mod topLvl">
          <ac:chgData name="Judson Santiago" userId="ebb108da2f256286" providerId="LiveId" clId="{43E5CE5F-4E44-41B1-B2B9-33AD15DE6208}" dt="2023-03-08T13:25:36.637" v="1352" actId="478"/>
          <ac:spMkLst>
            <pc:docMk/>
            <pc:sldMk cId="119870584" sldId="464"/>
            <ac:spMk id="14" creationId="{19757AF6-7858-D25B-002C-9638BB937CEC}"/>
          </ac:spMkLst>
        </pc:spChg>
        <pc:spChg chg="del mod">
          <ac:chgData name="Judson Santiago" userId="ebb108da2f256286" providerId="LiveId" clId="{43E5CE5F-4E44-41B1-B2B9-33AD15DE6208}" dt="2023-03-08T13:25:20.904" v="1346" actId="478"/>
          <ac:spMkLst>
            <pc:docMk/>
            <pc:sldMk cId="119870584" sldId="464"/>
            <ac:spMk id="15" creationId="{BFC39F81-595A-8015-B7FB-DBB3E868DA44}"/>
          </ac:spMkLst>
        </pc:spChg>
        <pc:spChg chg="del mod">
          <ac:chgData name="Judson Santiago" userId="ebb108da2f256286" providerId="LiveId" clId="{43E5CE5F-4E44-41B1-B2B9-33AD15DE6208}" dt="2023-03-08T13:25:22.758" v="1347" actId="478"/>
          <ac:spMkLst>
            <pc:docMk/>
            <pc:sldMk cId="119870584" sldId="464"/>
            <ac:spMk id="16" creationId="{8F2260DB-0D13-7AD3-49CE-76506484ED93}"/>
          </ac:spMkLst>
        </pc:spChg>
        <pc:spChg chg="del mod">
          <ac:chgData name="Judson Santiago" userId="ebb108da2f256286" providerId="LiveId" clId="{43E5CE5F-4E44-41B1-B2B9-33AD15DE6208}" dt="2023-03-08T13:25:46.654" v="1354" actId="478"/>
          <ac:spMkLst>
            <pc:docMk/>
            <pc:sldMk cId="119870584" sldId="464"/>
            <ac:spMk id="17" creationId="{1B234E07-C0C0-E58F-C206-D2DCF8399B49}"/>
          </ac:spMkLst>
        </pc:spChg>
        <pc:spChg chg="mod topLvl">
          <ac:chgData name="Judson Santiago" userId="ebb108da2f256286" providerId="LiveId" clId="{43E5CE5F-4E44-41B1-B2B9-33AD15DE6208}" dt="2023-03-08T13:29:12.641" v="1401" actId="164"/>
          <ac:spMkLst>
            <pc:docMk/>
            <pc:sldMk cId="119870584" sldId="464"/>
            <ac:spMk id="18" creationId="{E2D6AA85-76F5-7BC4-A930-5D27BAE8D858}"/>
          </ac:spMkLst>
        </pc:spChg>
        <pc:spChg chg="add mod">
          <ac:chgData name="Judson Santiago" userId="ebb108da2f256286" providerId="LiveId" clId="{43E5CE5F-4E44-41B1-B2B9-33AD15DE6208}" dt="2023-03-08T17:44:15.324" v="2743" actId="20577"/>
          <ac:spMkLst>
            <pc:docMk/>
            <pc:sldMk cId="119870584" sldId="464"/>
            <ac:spMk id="23" creationId="{CABCEE46-9C90-1371-0C3C-3B1177FD8DA8}"/>
          </ac:spMkLst>
        </pc:spChg>
        <pc:spChg chg="add mod">
          <ac:chgData name="Judson Santiago" userId="ebb108da2f256286" providerId="LiveId" clId="{43E5CE5F-4E44-41B1-B2B9-33AD15DE6208}" dt="2023-03-08T17:38:01.029" v="2622" actId="6549"/>
          <ac:spMkLst>
            <pc:docMk/>
            <pc:sldMk cId="119870584" sldId="464"/>
            <ac:spMk id="25" creationId="{CE726281-B8C5-07FA-8A74-192437AE523A}"/>
          </ac:spMkLst>
        </pc:spChg>
        <pc:spChg chg="add mod">
          <ac:chgData name="Judson Santiago" userId="ebb108da2f256286" providerId="LiveId" clId="{43E5CE5F-4E44-41B1-B2B9-33AD15DE6208}" dt="2023-03-08T13:29:12.641" v="1401" actId="164"/>
          <ac:spMkLst>
            <pc:docMk/>
            <pc:sldMk cId="119870584" sldId="464"/>
            <ac:spMk id="26" creationId="{511B2216-0427-B52F-1A7F-ABE9510E120A}"/>
          </ac:spMkLst>
        </pc:spChg>
        <pc:grpChg chg="add del mod">
          <ac:chgData name="Judson Santiago" userId="ebb108da2f256286" providerId="LiveId" clId="{43E5CE5F-4E44-41B1-B2B9-33AD15DE6208}" dt="2023-03-08T13:25:36.637" v="1352" actId="478"/>
          <ac:grpSpMkLst>
            <pc:docMk/>
            <pc:sldMk cId="119870584" sldId="464"/>
            <ac:grpSpMk id="6" creationId="{AEC855F3-AC6C-E09A-2F08-CC3FB77FE9A1}"/>
          </ac:grpSpMkLst>
        </pc:grpChg>
        <pc:grpChg chg="del mod topLvl">
          <ac:chgData name="Judson Santiago" userId="ebb108da2f256286" providerId="LiveId" clId="{43E5CE5F-4E44-41B1-B2B9-33AD15DE6208}" dt="2023-03-08T13:25:58.369" v="1356" actId="165"/>
          <ac:grpSpMkLst>
            <pc:docMk/>
            <pc:sldMk cId="119870584" sldId="464"/>
            <ac:grpSpMk id="7" creationId="{54FC55AD-23AB-0028-7277-4EDCB0904E5B}"/>
          </ac:grpSpMkLst>
        </pc:grpChg>
        <pc:grpChg chg="del mod">
          <ac:chgData name="Judson Santiago" userId="ebb108da2f256286" providerId="LiveId" clId="{43E5CE5F-4E44-41B1-B2B9-33AD15DE6208}" dt="2023-03-08T13:25:20.904" v="1346" actId="478"/>
          <ac:grpSpMkLst>
            <pc:docMk/>
            <pc:sldMk cId="119870584" sldId="464"/>
            <ac:grpSpMk id="9" creationId="{98B67760-8F96-3FC7-7DEE-03B481366C51}"/>
          </ac:grpSpMkLst>
        </pc:grpChg>
        <pc:grpChg chg="del mod">
          <ac:chgData name="Judson Santiago" userId="ebb108da2f256286" providerId="LiveId" clId="{43E5CE5F-4E44-41B1-B2B9-33AD15DE6208}" dt="2023-03-08T13:25:34.677" v="1351" actId="478"/>
          <ac:grpSpMkLst>
            <pc:docMk/>
            <pc:sldMk cId="119870584" sldId="464"/>
            <ac:grpSpMk id="10" creationId="{037F4263-0ED8-5AAF-6D7A-28B3796A21F0}"/>
          </ac:grpSpMkLst>
        </pc:grpChg>
        <pc:grpChg chg="add mod ord">
          <ac:chgData name="Judson Santiago" userId="ebb108da2f256286" providerId="LiveId" clId="{43E5CE5F-4E44-41B1-B2B9-33AD15DE6208}" dt="2023-03-08T17:33:33.153" v="2531" actId="164"/>
          <ac:grpSpMkLst>
            <pc:docMk/>
            <pc:sldMk cId="119870584" sldId="464"/>
            <ac:grpSpMk id="28" creationId="{93B8C939-A365-D333-E265-C991293D2FA9}"/>
          </ac:grpSpMkLst>
        </pc:grpChg>
        <pc:grpChg chg="add mod">
          <ac:chgData name="Judson Santiago" userId="ebb108da2f256286" providerId="LiveId" clId="{43E5CE5F-4E44-41B1-B2B9-33AD15DE6208}" dt="2023-03-08T17:33:33.153" v="2531" actId="164"/>
          <ac:grpSpMkLst>
            <pc:docMk/>
            <pc:sldMk cId="119870584" sldId="464"/>
            <ac:grpSpMk id="29" creationId="{3A7B87F5-D780-1D89-487C-9D80F116FACD}"/>
          </ac:grpSpMkLst>
        </pc:grpChg>
        <pc:cxnChg chg="del mod">
          <ac:chgData name="Judson Santiago" userId="ebb108da2f256286" providerId="LiveId" clId="{43E5CE5F-4E44-41B1-B2B9-33AD15DE6208}" dt="2023-03-08T13:25:15.686" v="1344" actId="478"/>
          <ac:cxnSpMkLst>
            <pc:docMk/>
            <pc:sldMk cId="119870584" sldId="464"/>
            <ac:cxnSpMk id="11" creationId="{5838E281-29D1-4655-F6D6-6E1775F44AD9}"/>
          </ac:cxnSpMkLst>
        </pc:cxnChg>
        <pc:cxnChg chg="mod topLvl">
          <ac:chgData name="Judson Santiago" userId="ebb108da2f256286" providerId="LiveId" clId="{43E5CE5F-4E44-41B1-B2B9-33AD15DE6208}" dt="2023-03-08T13:29:12.641" v="1401" actId="164"/>
          <ac:cxnSpMkLst>
            <pc:docMk/>
            <pc:sldMk cId="119870584" sldId="464"/>
            <ac:cxnSpMk id="19" creationId="{A1387102-BA02-74AE-083B-F1F1F46CD927}"/>
          </ac:cxnSpMkLst>
        </pc:cxnChg>
      </pc:sldChg>
      <pc:sldChg chg="addSp delSp modSp new mod">
        <pc:chgData name="Judson Santiago" userId="ebb108da2f256286" providerId="LiveId" clId="{43E5CE5F-4E44-41B1-B2B9-33AD15DE6208}" dt="2023-03-10T17:06:53.749" v="4655" actId="6549"/>
        <pc:sldMkLst>
          <pc:docMk/>
          <pc:sldMk cId="866117849" sldId="465"/>
        </pc:sldMkLst>
        <pc:spChg chg="mod">
          <ac:chgData name="Judson Santiago" userId="ebb108da2f256286" providerId="LiveId" clId="{43E5CE5F-4E44-41B1-B2B9-33AD15DE6208}" dt="2023-03-08T13:30:57.419" v="1427" actId="20577"/>
          <ac:spMkLst>
            <pc:docMk/>
            <pc:sldMk cId="866117849" sldId="465"/>
            <ac:spMk id="2" creationId="{D2995A2C-B219-396F-6487-848FCBE72531}"/>
          </ac:spMkLst>
        </pc:spChg>
        <pc:spChg chg="mod">
          <ac:chgData name="Judson Santiago" userId="ebb108da2f256286" providerId="LiveId" clId="{43E5CE5F-4E44-41B1-B2B9-33AD15DE6208}" dt="2023-03-10T17:06:53.749" v="4655" actId="6549"/>
          <ac:spMkLst>
            <pc:docMk/>
            <pc:sldMk cId="866117849" sldId="465"/>
            <ac:spMk id="3" creationId="{4D612F3C-06FA-9890-AE7F-7B4240D5AA9C}"/>
          </ac:spMkLst>
        </pc:spChg>
        <pc:spChg chg="add del mod ord">
          <ac:chgData name="Judson Santiago" userId="ebb108da2f256286" providerId="LiveId" clId="{43E5CE5F-4E44-41B1-B2B9-33AD15DE6208}" dt="2023-03-08T17:32:14.891" v="2530" actId="166"/>
          <ac:spMkLst>
            <pc:docMk/>
            <pc:sldMk cId="866117849" sldId="465"/>
            <ac:spMk id="4" creationId="{E52060EF-D70E-F290-6E52-51FE63BE5988}"/>
          </ac:spMkLst>
        </pc:spChg>
        <pc:spChg chg="add del">
          <ac:chgData name="Judson Santiago" userId="ebb108da2f256286" providerId="LiveId" clId="{43E5CE5F-4E44-41B1-B2B9-33AD15DE6208}" dt="2023-03-08T16:55:27.398" v="1708" actId="478"/>
          <ac:spMkLst>
            <pc:docMk/>
            <pc:sldMk cId="866117849" sldId="465"/>
            <ac:spMk id="5" creationId="{7E486077-0C16-D79E-E547-F86E996406F6}"/>
          </ac:spMkLst>
        </pc:spChg>
        <pc:spChg chg="add del mod">
          <ac:chgData name="Judson Santiago" userId="ebb108da2f256286" providerId="LiveId" clId="{43E5CE5F-4E44-41B1-B2B9-33AD15DE6208}" dt="2023-03-08T17:03:43.156" v="1793" actId="478"/>
          <ac:spMkLst>
            <pc:docMk/>
            <pc:sldMk cId="866117849" sldId="465"/>
            <ac:spMk id="6" creationId="{49BC2BCF-2ACB-D136-F6D1-9D469375FE57}"/>
          </ac:spMkLst>
        </pc:spChg>
        <pc:spChg chg="add del mod">
          <ac:chgData name="Judson Santiago" userId="ebb108da2f256286" providerId="LiveId" clId="{43E5CE5F-4E44-41B1-B2B9-33AD15DE6208}" dt="2023-03-08T17:03:39.519" v="1791"/>
          <ac:spMkLst>
            <pc:docMk/>
            <pc:sldMk cId="866117849" sldId="465"/>
            <ac:spMk id="7" creationId="{5DA60786-7175-0999-0EB4-015EC80B57A9}"/>
          </ac:spMkLst>
        </pc:spChg>
        <pc:spChg chg="add del mod">
          <ac:chgData name="Judson Santiago" userId="ebb108da2f256286" providerId="LiveId" clId="{43E5CE5F-4E44-41B1-B2B9-33AD15DE6208}" dt="2023-03-08T17:03:38.055" v="1785"/>
          <ac:spMkLst>
            <pc:docMk/>
            <pc:sldMk cId="866117849" sldId="465"/>
            <ac:spMk id="8" creationId="{D9C84DDD-DF96-49E5-E103-488CA1C6B4FD}"/>
          </ac:spMkLst>
        </pc:spChg>
        <pc:spChg chg="add del mod">
          <ac:chgData name="Judson Santiago" userId="ebb108da2f256286" providerId="LiveId" clId="{43E5CE5F-4E44-41B1-B2B9-33AD15DE6208}" dt="2023-03-08T17:03:29.904" v="1759" actId="767"/>
          <ac:spMkLst>
            <pc:docMk/>
            <pc:sldMk cId="866117849" sldId="465"/>
            <ac:spMk id="10" creationId="{F2C3178B-10C5-0F33-F99C-F2A0FE174C67}"/>
          </ac:spMkLst>
        </pc:spChg>
        <pc:spChg chg="add mod ord">
          <ac:chgData name="Judson Santiago" userId="ebb108da2f256286" providerId="LiveId" clId="{43E5CE5F-4E44-41B1-B2B9-33AD15DE6208}" dt="2023-03-08T17:32:06.567" v="2529" actId="1035"/>
          <ac:spMkLst>
            <pc:docMk/>
            <pc:sldMk cId="866117849" sldId="465"/>
            <ac:spMk id="11" creationId="{6726447B-E675-8C03-AF9A-36C11E85692A}"/>
          </ac:spMkLst>
        </pc:spChg>
        <pc:spChg chg="add mod">
          <ac:chgData name="Judson Santiago" userId="ebb108da2f256286" providerId="LiveId" clId="{43E5CE5F-4E44-41B1-B2B9-33AD15DE6208}" dt="2023-03-08T17:11:30.839" v="1952" actId="1076"/>
          <ac:spMkLst>
            <pc:docMk/>
            <pc:sldMk cId="866117849" sldId="465"/>
            <ac:spMk id="14" creationId="{89740E7B-EDDC-CEDC-CC3A-B903BF48911B}"/>
          </ac:spMkLst>
        </pc:spChg>
        <pc:spChg chg="add mod topLvl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16" creationId="{03B12042-A72A-A943-E472-D2CB4D431A2C}"/>
          </ac:spMkLst>
        </pc:spChg>
        <pc:spChg chg="add mod topLvl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18" creationId="{2A232F61-258D-1FDA-183D-1F5BB6268FB2}"/>
          </ac:spMkLst>
        </pc:spChg>
        <pc:spChg chg="add mod ord topLvl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19" creationId="{A51195B0-10C9-FED2-7D1F-CC5FF8F44724}"/>
          </ac:spMkLst>
        </pc:spChg>
        <pc:spChg chg="add mod ord topLvl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21" creationId="{F033081C-246D-0347-0BAD-87A16C636450}"/>
          </ac:spMkLst>
        </pc:spChg>
        <pc:spChg chg="add mod">
          <ac:chgData name="Judson Santiago" userId="ebb108da2f256286" providerId="LiveId" clId="{43E5CE5F-4E44-41B1-B2B9-33AD15DE6208}" dt="2023-03-08T17:20:52.735" v="2377" actId="164"/>
          <ac:spMkLst>
            <pc:docMk/>
            <pc:sldMk cId="866117849" sldId="465"/>
            <ac:spMk id="29" creationId="{BF1521AF-073C-BB5E-557C-EE25C2DA954C}"/>
          </ac:spMkLst>
        </pc:spChg>
        <pc:spChg chg="add mod topLvl">
          <ac:chgData name="Judson Santiago" userId="ebb108da2f256286" providerId="LiveId" clId="{43E5CE5F-4E44-41B1-B2B9-33AD15DE6208}" dt="2023-03-08T17:31:45.864" v="2527" actId="164"/>
          <ac:spMkLst>
            <pc:docMk/>
            <pc:sldMk cId="866117849" sldId="465"/>
            <ac:spMk id="36" creationId="{41B1E9EF-D18C-C2E7-C10A-97B0A7B6C131}"/>
          </ac:spMkLst>
        </pc:spChg>
        <pc:spChg chg="add mod topLvl">
          <ac:chgData name="Judson Santiago" userId="ebb108da2f256286" providerId="LiveId" clId="{43E5CE5F-4E44-41B1-B2B9-33AD15DE6208}" dt="2023-03-08T17:31:45.864" v="2527" actId="164"/>
          <ac:spMkLst>
            <pc:docMk/>
            <pc:sldMk cId="866117849" sldId="465"/>
            <ac:spMk id="37" creationId="{E3B77818-18A3-C89B-3D72-3AE70B75B0C2}"/>
          </ac:spMkLst>
        </pc:spChg>
        <pc:spChg chg="add mod topLvl">
          <ac:chgData name="Judson Santiago" userId="ebb108da2f256286" providerId="LiveId" clId="{43E5CE5F-4E44-41B1-B2B9-33AD15DE6208}" dt="2023-03-08T17:31:45.864" v="2527" actId="164"/>
          <ac:spMkLst>
            <pc:docMk/>
            <pc:sldMk cId="866117849" sldId="465"/>
            <ac:spMk id="38" creationId="{CD2BC343-45E9-06BC-7FC3-9E019EBA8155}"/>
          </ac:spMkLst>
        </pc:spChg>
        <pc:grpChg chg="add mod">
          <ac:chgData name="Judson Santiago" userId="ebb108da2f256286" providerId="LiveId" clId="{43E5CE5F-4E44-41B1-B2B9-33AD15DE6208}" dt="2023-03-08T17:11:38.425" v="1954" actId="1076"/>
          <ac:grpSpMkLst>
            <pc:docMk/>
            <pc:sldMk cId="866117849" sldId="465"/>
            <ac:grpSpMk id="15" creationId="{E20F10A1-2EB1-E785-4C3B-1B3B60881E46}"/>
          </ac:grpSpMkLst>
        </pc:grpChg>
        <pc:grpChg chg="add del mod">
          <ac:chgData name="Judson Santiago" userId="ebb108da2f256286" providerId="LiveId" clId="{43E5CE5F-4E44-41B1-B2B9-33AD15DE6208}" dt="2023-03-08T17:13:04.066" v="1964" actId="165"/>
          <ac:grpSpMkLst>
            <pc:docMk/>
            <pc:sldMk cId="866117849" sldId="465"/>
            <ac:grpSpMk id="24" creationId="{9AAE029E-3001-52F1-1F67-F6D45DAA9B2A}"/>
          </ac:grpSpMkLst>
        </pc:grpChg>
        <pc:grpChg chg="add del mod">
          <ac:chgData name="Judson Santiago" userId="ebb108da2f256286" providerId="LiveId" clId="{43E5CE5F-4E44-41B1-B2B9-33AD15DE6208}" dt="2023-03-08T17:18:58.245" v="2350" actId="165"/>
          <ac:grpSpMkLst>
            <pc:docMk/>
            <pc:sldMk cId="866117849" sldId="465"/>
            <ac:grpSpMk id="28" creationId="{254C0C05-468E-0D93-D1C5-29728184FA0A}"/>
          </ac:grpSpMkLst>
        </pc:grpChg>
        <pc:grpChg chg="add del mod">
          <ac:chgData name="Judson Santiago" userId="ebb108da2f256286" providerId="LiveId" clId="{43E5CE5F-4E44-41B1-B2B9-33AD15DE6208}" dt="2023-03-08T17:19:39.526" v="2356" actId="165"/>
          <ac:grpSpMkLst>
            <pc:docMk/>
            <pc:sldMk cId="866117849" sldId="465"/>
            <ac:grpSpMk id="32" creationId="{85A89923-7E09-0804-3876-956A6EBCECFD}"/>
          </ac:grpSpMkLst>
        </pc:grpChg>
        <pc:grpChg chg="add mod">
          <ac:chgData name="Judson Santiago" userId="ebb108da2f256286" providerId="LiveId" clId="{43E5CE5F-4E44-41B1-B2B9-33AD15DE6208}" dt="2023-03-08T17:21:39.460" v="2380" actId="1076"/>
          <ac:grpSpMkLst>
            <pc:docMk/>
            <pc:sldMk cId="866117849" sldId="465"/>
            <ac:grpSpMk id="35" creationId="{4FC907CA-30EB-E49E-10B6-46C1AA52CCCE}"/>
          </ac:grpSpMkLst>
        </pc:grpChg>
        <pc:grpChg chg="add del mod">
          <ac:chgData name="Judson Santiago" userId="ebb108da2f256286" providerId="LiveId" clId="{43E5CE5F-4E44-41B1-B2B9-33AD15DE6208}" dt="2023-03-08T17:30:33.074" v="2519" actId="165"/>
          <ac:grpSpMkLst>
            <pc:docMk/>
            <pc:sldMk cId="866117849" sldId="465"/>
            <ac:grpSpMk id="42" creationId="{930F0742-3D15-9A46-DA68-C25DC5079506}"/>
          </ac:grpSpMkLst>
        </pc:grpChg>
        <pc:grpChg chg="add mod">
          <ac:chgData name="Judson Santiago" userId="ebb108da2f256286" providerId="LiveId" clId="{43E5CE5F-4E44-41B1-B2B9-33AD15DE6208}" dt="2023-03-08T17:31:45.864" v="2527" actId="164"/>
          <ac:grpSpMkLst>
            <pc:docMk/>
            <pc:sldMk cId="866117849" sldId="465"/>
            <ac:grpSpMk id="48" creationId="{1AA07555-59C0-4EF2-EC0F-8BC5362650B2}"/>
          </ac:grpSpMkLst>
        </pc:grpChg>
        <pc:cxnChg chg="add del mod">
          <ac:chgData name="Judson Santiago" userId="ebb108da2f256286" providerId="LiveId" clId="{43E5CE5F-4E44-41B1-B2B9-33AD15DE6208}" dt="2023-03-08T17:03:33.815" v="1763"/>
          <ac:cxnSpMkLst>
            <pc:docMk/>
            <pc:sldMk cId="866117849" sldId="465"/>
            <ac:cxnSpMk id="9" creationId="{BD7A5D23-52AA-514A-20A8-BE4483AC7482}"/>
          </ac:cxnSpMkLst>
        </pc:cxnChg>
        <pc:cxnChg chg="add mod">
          <ac:chgData name="Judson Santiago" userId="ebb108da2f256286" providerId="LiveId" clId="{43E5CE5F-4E44-41B1-B2B9-33AD15DE6208}" dt="2023-03-08T17:22:11.327" v="2382" actId="1582"/>
          <ac:cxnSpMkLst>
            <pc:docMk/>
            <pc:sldMk cId="866117849" sldId="465"/>
            <ac:cxnSpMk id="12" creationId="{6135CCFE-C7AB-2DAD-59DD-D3D79EC0070A}"/>
          </ac:cxnSpMkLst>
        </pc:cxnChg>
        <pc:cxnChg chg="add mod topLvl">
          <ac:chgData name="Judson Santiago" userId="ebb108da2f256286" providerId="LiveId" clId="{43E5CE5F-4E44-41B1-B2B9-33AD15DE6208}" dt="2023-03-08T17:22:04.071" v="2381" actId="1582"/>
          <ac:cxnSpMkLst>
            <pc:docMk/>
            <pc:sldMk cId="866117849" sldId="465"/>
            <ac:cxnSpMk id="20" creationId="{20140AA2-0A65-23CF-C9C9-B6078812481A}"/>
          </ac:cxnSpMkLst>
        </pc:cxnChg>
        <pc:cxnChg chg="add del mod">
          <ac:chgData name="Judson Santiago" userId="ebb108da2f256286" providerId="LiveId" clId="{43E5CE5F-4E44-41B1-B2B9-33AD15DE6208}" dt="2023-03-08T17:20:22.131" v="2373" actId="478"/>
          <ac:cxnSpMkLst>
            <pc:docMk/>
            <pc:sldMk cId="866117849" sldId="465"/>
            <ac:cxnSpMk id="31" creationId="{E66765E5-9C51-B7E4-BFE9-60D4A8589686}"/>
          </ac:cxnSpMkLst>
        </pc:cxnChg>
        <pc:cxnChg chg="add mod">
          <ac:chgData name="Judson Santiago" userId="ebb108da2f256286" providerId="LiveId" clId="{43E5CE5F-4E44-41B1-B2B9-33AD15DE6208}" dt="2023-03-08T17:22:04.071" v="2381" actId="1582"/>
          <ac:cxnSpMkLst>
            <pc:docMk/>
            <pc:sldMk cId="866117849" sldId="465"/>
            <ac:cxnSpMk id="34" creationId="{44A23B93-E801-3A25-9DEB-38CE2E200309}"/>
          </ac:cxnSpMkLst>
        </pc:cxnChg>
        <pc:cxnChg chg="add mod topLvl">
          <ac:chgData name="Judson Santiago" userId="ebb108da2f256286" providerId="LiveId" clId="{43E5CE5F-4E44-41B1-B2B9-33AD15DE6208}" dt="2023-03-08T17:31:45.864" v="2527" actId="164"/>
          <ac:cxnSpMkLst>
            <pc:docMk/>
            <pc:sldMk cId="866117849" sldId="465"/>
            <ac:cxnSpMk id="40" creationId="{CC100C4D-BCAD-072A-C600-7C7E73E4129E}"/>
          </ac:cxnSpMkLst>
        </pc:cxnChg>
      </pc:sldChg>
      <pc:sldChg chg="addSp delSp modSp add mod ord">
        <pc:chgData name="Judson Santiago" userId="ebb108da2f256286" providerId="LiveId" clId="{43E5CE5F-4E44-41B1-B2B9-33AD15DE6208}" dt="2023-03-10T17:18:00.243" v="4677" actId="20577"/>
        <pc:sldMkLst>
          <pc:docMk/>
          <pc:sldMk cId="2375473364" sldId="466"/>
        </pc:sldMkLst>
        <pc:spChg chg="mod">
          <ac:chgData name="Judson Santiago" userId="ebb108da2f256286" providerId="LiveId" clId="{43E5CE5F-4E44-41B1-B2B9-33AD15DE6208}" dt="2023-03-08T17:36:14.716" v="2587" actId="6549"/>
          <ac:spMkLst>
            <pc:docMk/>
            <pc:sldMk cId="2375473364" sldId="466"/>
            <ac:spMk id="3" creationId="{7A7330BF-AE30-2851-AD3D-00B4A23D0056}"/>
          </ac:spMkLst>
        </pc:spChg>
        <pc:spChg chg="mod topLvl">
          <ac:chgData name="Judson Santiago" userId="ebb108da2f256286" providerId="LiveId" clId="{43E5CE5F-4E44-41B1-B2B9-33AD15DE6208}" dt="2023-03-10T17:18:00.243" v="4677" actId="20577"/>
          <ac:spMkLst>
            <pc:docMk/>
            <pc:sldMk cId="2375473364" sldId="466"/>
            <ac:spMk id="6" creationId="{035A7EDE-D4BC-09F3-82F3-D02BCD932A12}"/>
          </ac:spMkLst>
        </pc:spChg>
        <pc:spChg chg="mod topLvl">
          <ac:chgData name="Judson Santiago" userId="ebb108da2f256286" providerId="LiveId" clId="{43E5CE5F-4E44-41B1-B2B9-33AD15DE6208}" dt="2023-03-08T17:46:38.913" v="2790" actId="1076"/>
          <ac:spMkLst>
            <pc:docMk/>
            <pc:sldMk cId="2375473364" sldId="466"/>
            <ac:spMk id="7" creationId="{BE50E0F1-C4B7-B234-7D6F-1FC09252BC22}"/>
          </ac:spMkLst>
        </pc:spChg>
        <pc:spChg chg="add del mod">
          <ac:chgData name="Judson Santiago" userId="ebb108da2f256286" providerId="LiveId" clId="{43E5CE5F-4E44-41B1-B2B9-33AD15DE6208}" dt="2023-03-08T17:42:23.143" v="2674" actId="21"/>
          <ac:spMkLst>
            <pc:docMk/>
            <pc:sldMk cId="2375473364" sldId="466"/>
            <ac:spMk id="10" creationId="{5DE7C945-EA01-455B-E3A4-686AB9A42AF4}"/>
          </ac:spMkLst>
        </pc:spChg>
        <pc:spChg chg="del">
          <ac:chgData name="Judson Santiago" userId="ebb108da2f256286" providerId="LiveId" clId="{43E5CE5F-4E44-41B1-B2B9-33AD15DE6208}" dt="2023-03-08T17:34:16.189" v="2550" actId="478"/>
          <ac:spMkLst>
            <pc:docMk/>
            <pc:sldMk cId="2375473364" sldId="466"/>
            <ac:spMk id="23" creationId="{CABCEE46-9C90-1371-0C3C-3B1177FD8DA8}"/>
          </ac:spMkLst>
        </pc:spChg>
        <pc:spChg chg="mod">
          <ac:chgData name="Judson Santiago" userId="ebb108da2f256286" providerId="LiveId" clId="{43E5CE5F-4E44-41B1-B2B9-33AD15DE6208}" dt="2023-03-08T17:35:16.053" v="2570" actId="20577"/>
          <ac:spMkLst>
            <pc:docMk/>
            <pc:sldMk cId="2375473364" sldId="466"/>
            <ac:spMk id="25" creationId="{CE726281-B8C5-07FA-8A74-192437AE523A}"/>
          </ac:spMkLst>
        </pc:spChg>
        <pc:grpChg chg="add del mod">
          <ac:chgData name="Judson Santiago" userId="ebb108da2f256286" providerId="LiveId" clId="{43E5CE5F-4E44-41B1-B2B9-33AD15DE6208}" dt="2023-03-08T17:37:23.427" v="2604" actId="165"/>
          <ac:grpSpMkLst>
            <pc:docMk/>
            <pc:sldMk cId="2375473364" sldId="466"/>
            <ac:grpSpMk id="5" creationId="{4AB0963A-ED72-AC98-AB8D-0BCC9E6567A5}"/>
          </ac:grpSpMkLst>
        </pc:grpChg>
        <pc:grpChg chg="del mod">
          <ac:chgData name="Judson Santiago" userId="ebb108da2f256286" providerId="LiveId" clId="{43E5CE5F-4E44-41B1-B2B9-33AD15DE6208}" dt="2023-03-08T17:36:24.355" v="2588" actId="478"/>
          <ac:grpSpMkLst>
            <pc:docMk/>
            <pc:sldMk cId="2375473364" sldId="466"/>
            <ac:grpSpMk id="29" creationId="{3A7B87F5-D780-1D89-487C-9D80F116FACD}"/>
          </ac:grpSpMkLst>
        </pc:grpChg>
        <pc:cxnChg chg="del mod topLvl">
          <ac:chgData name="Judson Santiago" userId="ebb108da2f256286" providerId="LiveId" clId="{43E5CE5F-4E44-41B1-B2B9-33AD15DE6208}" dt="2023-03-08T17:42:23.143" v="2674" actId="21"/>
          <ac:cxnSpMkLst>
            <pc:docMk/>
            <pc:sldMk cId="2375473364" sldId="466"/>
            <ac:cxnSpMk id="8" creationId="{E6EBEE89-E6BA-D282-DB58-B98E8FBE1BF1}"/>
          </ac:cxnSpMkLst>
        </pc:cxnChg>
        <pc:cxnChg chg="mod">
          <ac:chgData name="Judson Santiago" userId="ebb108da2f256286" providerId="LiveId" clId="{43E5CE5F-4E44-41B1-B2B9-33AD15DE6208}" dt="2023-03-08T17:36:24.355" v="2588" actId="478"/>
          <ac:cxnSpMkLst>
            <pc:docMk/>
            <pc:sldMk cId="2375473364" sldId="466"/>
            <ac:cxnSpMk id="19" creationId="{A1387102-BA02-74AE-083B-F1F1F46CD927}"/>
          </ac:cxnSpMkLst>
        </pc:cxnChg>
      </pc:sldChg>
      <pc:sldChg chg="modSp new mod">
        <pc:chgData name="Judson Santiago" userId="ebb108da2f256286" providerId="LiveId" clId="{43E5CE5F-4E44-41B1-B2B9-33AD15DE6208}" dt="2023-03-08T17:36:57.556" v="2601" actId="20577"/>
        <pc:sldMkLst>
          <pc:docMk/>
          <pc:sldMk cId="2963978681" sldId="467"/>
        </pc:sldMkLst>
        <pc:spChg chg="mod">
          <ac:chgData name="Judson Santiago" userId="ebb108da2f256286" providerId="LiveId" clId="{43E5CE5F-4E44-41B1-B2B9-33AD15DE6208}" dt="2023-03-08T17:36:57.556" v="2601" actId="20577"/>
          <ac:spMkLst>
            <pc:docMk/>
            <pc:sldMk cId="2963978681" sldId="467"/>
            <ac:spMk id="2" creationId="{72965348-E36D-F200-2353-9D9D15C08DB7}"/>
          </ac:spMkLst>
        </pc:spChg>
        <pc:spChg chg="mod">
          <ac:chgData name="Judson Santiago" userId="ebb108da2f256286" providerId="LiveId" clId="{43E5CE5F-4E44-41B1-B2B9-33AD15DE6208}" dt="2023-03-08T17:36:47.788" v="2594" actId="20577"/>
          <ac:spMkLst>
            <pc:docMk/>
            <pc:sldMk cId="2963978681" sldId="467"/>
            <ac:spMk id="3" creationId="{13325EC9-C0E8-EC45-B018-60E0E1B8E8C4}"/>
          </ac:spMkLst>
        </pc:spChg>
      </pc:sldChg>
      <pc:sldChg chg="addSp delSp modSp add mod">
        <pc:chgData name="Judson Santiago" userId="ebb108da2f256286" providerId="LiveId" clId="{43E5CE5F-4E44-41B1-B2B9-33AD15DE6208}" dt="2023-03-10T17:22:11.274" v="4776" actId="20577"/>
        <pc:sldMkLst>
          <pc:docMk/>
          <pc:sldMk cId="2434110494" sldId="468"/>
        </pc:sldMkLst>
        <pc:spChg chg="mod">
          <ac:chgData name="Judson Santiago" userId="ebb108da2f256286" providerId="LiveId" clId="{43E5CE5F-4E44-41B1-B2B9-33AD15DE6208}" dt="2023-03-10T17:21:25.430" v="4747" actId="20577"/>
          <ac:spMkLst>
            <pc:docMk/>
            <pc:sldMk cId="2434110494" sldId="468"/>
            <ac:spMk id="3" creationId="{7A7330BF-AE30-2851-AD3D-00B4A23D0056}"/>
          </ac:spMkLst>
        </pc:spChg>
        <pc:spChg chg="add del mod">
          <ac:chgData name="Judson Santiago" userId="ebb108da2f256286" providerId="LiveId" clId="{43E5CE5F-4E44-41B1-B2B9-33AD15DE6208}" dt="2023-03-08T17:43:02.553" v="2708" actId="478"/>
          <ac:spMkLst>
            <pc:docMk/>
            <pc:sldMk cId="2434110494" sldId="468"/>
            <ac:spMk id="5" creationId="{C661AA5D-AA21-2ABF-57A7-CADD8E89D3AD}"/>
          </ac:spMkLst>
        </pc:spChg>
        <pc:spChg chg="mod">
          <ac:chgData name="Judson Santiago" userId="ebb108da2f256286" providerId="LiveId" clId="{43E5CE5F-4E44-41B1-B2B9-33AD15DE6208}" dt="2023-03-10T17:22:11.274" v="4776" actId="20577"/>
          <ac:spMkLst>
            <pc:docMk/>
            <pc:sldMk cId="2434110494" sldId="468"/>
            <ac:spMk id="6" creationId="{035A7EDE-D4BC-09F3-82F3-D02BCD932A12}"/>
          </ac:spMkLst>
        </pc:spChg>
        <pc:spChg chg="del">
          <ac:chgData name="Judson Santiago" userId="ebb108da2f256286" providerId="LiveId" clId="{43E5CE5F-4E44-41B1-B2B9-33AD15DE6208}" dt="2023-03-08T17:43:17.810" v="2722" actId="478"/>
          <ac:spMkLst>
            <pc:docMk/>
            <pc:sldMk cId="2434110494" sldId="468"/>
            <ac:spMk id="7" creationId="{BE50E0F1-C4B7-B234-7D6F-1FC09252BC22}"/>
          </ac:spMkLst>
        </pc:spChg>
        <pc:spChg chg="add mod">
          <ac:chgData name="Judson Santiago" userId="ebb108da2f256286" providerId="LiveId" clId="{43E5CE5F-4E44-41B1-B2B9-33AD15DE6208}" dt="2023-03-10T17:21:32.126" v="4774" actId="1038"/>
          <ac:spMkLst>
            <pc:docMk/>
            <pc:sldMk cId="2434110494" sldId="468"/>
            <ac:spMk id="9" creationId="{19F317EF-E111-308C-8930-55FF23D873A5}"/>
          </ac:spMkLst>
        </pc:spChg>
        <pc:cxnChg chg="add mod">
          <ac:chgData name="Judson Santiago" userId="ebb108da2f256286" providerId="LiveId" clId="{43E5CE5F-4E44-41B1-B2B9-33AD15DE6208}" dt="2023-03-10T17:21:32.126" v="4774" actId="1038"/>
          <ac:cxnSpMkLst>
            <pc:docMk/>
            <pc:sldMk cId="2434110494" sldId="468"/>
            <ac:cxnSpMk id="4" creationId="{5E46ADD6-C53F-A4C1-247B-07EB35F7E205}"/>
          </ac:cxnSpMkLst>
        </pc:cxnChg>
      </pc:sldChg>
      <pc:sldChg chg="addSp delSp modSp add mod modNotesTx">
        <pc:chgData name="Judson Santiago" userId="ebb108da2f256286" providerId="LiveId" clId="{43E5CE5F-4E44-41B1-B2B9-33AD15DE6208}" dt="2023-03-10T17:11:33.161" v="4662" actId="1076"/>
        <pc:sldMkLst>
          <pc:docMk/>
          <pc:sldMk cId="1193867104" sldId="469"/>
        </pc:sldMkLst>
        <pc:spChg chg="mod">
          <ac:chgData name="Judson Santiago" userId="ebb108da2f256286" providerId="LiveId" clId="{43E5CE5F-4E44-41B1-B2B9-33AD15DE6208}" dt="2023-03-09T14:56:41.258" v="3383" actId="1076"/>
          <ac:spMkLst>
            <pc:docMk/>
            <pc:sldMk cId="1193867104" sldId="469"/>
            <ac:spMk id="3" creationId="{7A7330BF-AE30-2851-AD3D-00B4A23D0056}"/>
          </ac:spMkLst>
        </pc:spChg>
        <pc:spChg chg="add mod">
          <ac:chgData name="Judson Santiago" userId="ebb108da2f256286" providerId="LiveId" clId="{43E5CE5F-4E44-41B1-B2B9-33AD15DE6208}" dt="2023-03-10T17:11:24.038" v="4660" actId="1076"/>
          <ac:spMkLst>
            <pc:docMk/>
            <pc:sldMk cId="1193867104" sldId="469"/>
            <ac:spMk id="4" creationId="{EF0A0AB3-2C24-41FD-78C7-6C01DBFCD74E}"/>
          </ac:spMkLst>
        </pc:spChg>
        <pc:spChg chg="add del mod">
          <ac:chgData name="Judson Santiago" userId="ebb108da2f256286" providerId="LiveId" clId="{43E5CE5F-4E44-41B1-B2B9-33AD15DE6208}" dt="2023-03-08T17:50:50.342" v="3004" actId="478"/>
          <ac:spMkLst>
            <pc:docMk/>
            <pc:sldMk cId="1193867104" sldId="469"/>
            <ac:spMk id="5" creationId="{8AFA2D4A-07C5-32DB-A90E-E4570CFF5570}"/>
          </ac:spMkLst>
        </pc:spChg>
        <pc:spChg chg="mod topLvl">
          <ac:chgData name="Judson Santiago" userId="ebb108da2f256286" providerId="LiveId" clId="{43E5CE5F-4E44-41B1-B2B9-33AD15DE6208}" dt="2023-03-09T14:57:15.691" v="3400" actId="164"/>
          <ac:spMkLst>
            <pc:docMk/>
            <pc:sldMk cId="1193867104" sldId="469"/>
            <ac:spMk id="5" creationId="{A3CCBF7F-EC95-CAC9-4BFD-ACE75BB51240}"/>
          </ac:spMkLst>
        </pc:spChg>
        <pc:spChg chg="mod">
          <ac:chgData name="Judson Santiago" userId="ebb108da2f256286" providerId="LiveId" clId="{43E5CE5F-4E44-41B1-B2B9-33AD15DE6208}" dt="2023-03-10T17:11:17.085" v="4659" actId="6549"/>
          <ac:spMkLst>
            <pc:docMk/>
            <pc:sldMk cId="1193867104" sldId="469"/>
            <ac:spMk id="6" creationId="{035A7EDE-D4BC-09F3-82F3-D02BCD932A12}"/>
          </ac:spMkLst>
        </pc:spChg>
        <pc:spChg chg="del mod">
          <ac:chgData name="Judson Santiago" userId="ebb108da2f256286" providerId="LiveId" clId="{43E5CE5F-4E44-41B1-B2B9-33AD15DE6208}" dt="2023-03-09T14:49:25.644" v="3357" actId="478"/>
          <ac:spMkLst>
            <pc:docMk/>
            <pc:sldMk cId="1193867104" sldId="469"/>
            <ac:spMk id="7" creationId="{E0D8C246-2C56-D587-BA82-3027B45001CC}"/>
          </ac:spMkLst>
        </pc:spChg>
        <pc:spChg chg="del mod topLvl">
          <ac:chgData name="Judson Santiago" userId="ebb108da2f256286" providerId="LiveId" clId="{43E5CE5F-4E44-41B1-B2B9-33AD15DE6208}" dt="2023-03-09T14:55:39.751" v="3370" actId="478"/>
          <ac:spMkLst>
            <pc:docMk/>
            <pc:sldMk cId="1193867104" sldId="469"/>
            <ac:spMk id="8" creationId="{6F36B3AF-A98F-8981-54CD-43C484A21660}"/>
          </ac:spMkLst>
        </pc:spChg>
        <pc:spChg chg="del">
          <ac:chgData name="Judson Santiago" userId="ebb108da2f256286" providerId="LiveId" clId="{43E5CE5F-4E44-41B1-B2B9-33AD15DE6208}" dt="2023-03-08T17:50:12.622" v="2972" actId="478"/>
          <ac:spMkLst>
            <pc:docMk/>
            <pc:sldMk cId="1193867104" sldId="469"/>
            <ac:spMk id="9" creationId="{19F317EF-E111-308C-8930-55FF23D873A5}"/>
          </ac:spMkLst>
        </pc:spChg>
        <pc:spChg chg="mod topLvl">
          <ac:chgData name="Judson Santiago" userId="ebb108da2f256286" providerId="LiveId" clId="{43E5CE5F-4E44-41B1-B2B9-33AD15DE6208}" dt="2023-03-09T14:57:15.691" v="3400" actId="164"/>
          <ac:spMkLst>
            <pc:docMk/>
            <pc:sldMk cId="1193867104" sldId="469"/>
            <ac:spMk id="9" creationId="{452BA9D6-F117-5147-B224-299CEF6353B8}"/>
          </ac:spMkLst>
        </pc:spChg>
        <pc:spChg chg="mod topLvl">
          <ac:chgData name="Judson Santiago" userId="ebb108da2f256286" providerId="LiveId" clId="{43E5CE5F-4E44-41B1-B2B9-33AD15DE6208}" dt="2023-03-09T14:57:15.691" v="3400" actId="164"/>
          <ac:spMkLst>
            <pc:docMk/>
            <pc:sldMk cId="1193867104" sldId="469"/>
            <ac:spMk id="11" creationId="{5C71AF76-D9E2-D234-512E-07423EE47E23}"/>
          </ac:spMkLst>
        </pc:spChg>
        <pc:spChg chg="add del mod">
          <ac:chgData name="Judson Santiago" userId="ebb108da2f256286" providerId="LiveId" clId="{43E5CE5F-4E44-41B1-B2B9-33AD15DE6208}" dt="2023-03-09T14:55:46.431" v="3373" actId="478"/>
          <ac:spMkLst>
            <pc:docMk/>
            <pc:sldMk cId="1193867104" sldId="469"/>
            <ac:spMk id="13" creationId="{B3FE0613-0A1B-A689-CC31-BF6E0636B7BE}"/>
          </ac:spMkLst>
        </pc:spChg>
        <pc:spChg chg="add del mod">
          <ac:chgData name="Judson Santiago" userId="ebb108da2f256286" providerId="LiveId" clId="{43E5CE5F-4E44-41B1-B2B9-33AD15DE6208}" dt="2023-03-09T14:55:46.431" v="3373" actId="478"/>
          <ac:spMkLst>
            <pc:docMk/>
            <pc:sldMk cId="1193867104" sldId="469"/>
            <ac:spMk id="14" creationId="{74F1CD4E-FF9D-1523-A709-4D33B913830C}"/>
          </ac:spMkLst>
        </pc:spChg>
        <pc:spChg chg="add mod">
          <ac:chgData name="Judson Santiago" userId="ebb108da2f256286" providerId="LiveId" clId="{43E5CE5F-4E44-41B1-B2B9-33AD15DE6208}" dt="2023-03-09T14:57:15.691" v="3400" actId="164"/>
          <ac:spMkLst>
            <pc:docMk/>
            <pc:sldMk cId="1193867104" sldId="469"/>
            <ac:spMk id="16" creationId="{1D1C4499-6A0D-2DE3-F494-49C03C556E2D}"/>
          </ac:spMkLst>
        </pc:spChg>
        <pc:grpChg chg="add del mod">
          <ac:chgData name="Judson Santiago" userId="ebb108da2f256286" providerId="LiveId" clId="{43E5CE5F-4E44-41B1-B2B9-33AD15DE6208}" dt="2023-03-09T14:54:32.818" v="3364" actId="165"/>
          <ac:grpSpMkLst>
            <pc:docMk/>
            <pc:sldMk cId="1193867104" sldId="469"/>
            <ac:grpSpMk id="4" creationId="{EF8C7FB3-CF15-2C05-AA13-2126CE571E62}"/>
          </ac:grpSpMkLst>
        </pc:grpChg>
        <pc:grpChg chg="add mod">
          <ac:chgData name="Judson Santiago" userId="ebb108da2f256286" providerId="LiveId" clId="{43E5CE5F-4E44-41B1-B2B9-33AD15DE6208}" dt="2023-03-10T17:11:33.161" v="4662" actId="1076"/>
          <ac:grpSpMkLst>
            <pc:docMk/>
            <pc:sldMk cId="1193867104" sldId="469"/>
            <ac:grpSpMk id="19" creationId="{DD223A9D-585B-4014-F966-FDB5D6DD60F4}"/>
          </ac:grpSpMkLst>
        </pc:grpChg>
        <pc:cxnChg chg="del">
          <ac:chgData name="Judson Santiago" userId="ebb108da2f256286" providerId="LiveId" clId="{43E5CE5F-4E44-41B1-B2B9-33AD15DE6208}" dt="2023-03-08T17:50:12.622" v="2972" actId="478"/>
          <ac:cxnSpMkLst>
            <pc:docMk/>
            <pc:sldMk cId="1193867104" sldId="469"/>
            <ac:cxnSpMk id="4" creationId="{5E46ADD6-C53F-A4C1-247B-07EB35F7E205}"/>
          </ac:cxnSpMkLst>
        </pc:cxnChg>
        <pc:cxnChg chg="mod topLvl">
          <ac:chgData name="Judson Santiago" userId="ebb108da2f256286" providerId="LiveId" clId="{43E5CE5F-4E44-41B1-B2B9-33AD15DE6208}" dt="2023-03-09T14:57:15.691" v="3400" actId="164"/>
          <ac:cxnSpMkLst>
            <pc:docMk/>
            <pc:sldMk cId="1193867104" sldId="469"/>
            <ac:cxnSpMk id="10" creationId="{88B50C41-E409-048D-BECB-18DA7D76B2C8}"/>
          </ac:cxnSpMkLst>
        </pc:cxnChg>
        <pc:cxnChg chg="mod topLvl">
          <ac:chgData name="Judson Santiago" userId="ebb108da2f256286" providerId="LiveId" clId="{43E5CE5F-4E44-41B1-B2B9-33AD15DE6208}" dt="2023-03-09T14:57:15.691" v="3400" actId="164"/>
          <ac:cxnSpMkLst>
            <pc:docMk/>
            <pc:sldMk cId="1193867104" sldId="469"/>
            <ac:cxnSpMk id="12" creationId="{2B9A8B9A-1DC5-5F21-0B00-87D6490835AC}"/>
          </ac:cxnSpMkLst>
        </pc:cxnChg>
        <pc:cxnChg chg="add mod">
          <ac:chgData name="Judson Santiago" userId="ebb108da2f256286" providerId="LiveId" clId="{43E5CE5F-4E44-41B1-B2B9-33AD15DE6208}" dt="2023-03-09T14:57:15.691" v="3400" actId="164"/>
          <ac:cxnSpMkLst>
            <pc:docMk/>
            <pc:sldMk cId="1193867104" sldId="469"/>
            <ac:cxnSpMk id="15" creationId="{08135680-E650-F77C-AEC1-93423A4B7A1E}"/>
          </ac:cxnSpMkLst>
        </pc:cxnChg>
      </pc:sldChg>
      <pc:sldChg chg="modSp new mod">
        <pc:chgData name="Judson Santiago" userId="ebb108da2f256286" providerId="LiveId" clId="{43E5CE5F-4E44-41B1-B2B9-33AD15DE6208}" dt="2023-03-10T17:28:27.207" v="4815" actId="20577"/>
        <pc:sldMkLst>
          <pc:docMk/>
          <pc:sldMk cId="1594258236" sldId="470"/>
        </pc:sldMkLst>
        <pc:spChg chg="mod">
          <ac:chgData name="Judson Santiago" userId="ebb108da2f256286" providerId="LiveId" clId="{43E5CE5F-4E44-41B1-B2B9-33AD15DE6208}" dt="2023-03-09T15:01:10.677" v="3428" actId="20577"/>
          <ac:spMkLst>
            <pc:docMk/>
            <pc:sldMk cId="1594258236" sldId="470"/>
            <ac:spMk id="2" creationId="{6B920850-3C9D-778D-E1C8-1A1CE9C2FAF5}"/>
          </ac:spMkLst>
        </pc:spChg>
        <pc:spChg chg="mod">
          <ac:chgData name="Judson Santiago" userId="ebb108da2f256286" providerId="LiveId" clId="{43E5CE5F-4E44-41B1-B2B9-33AD15DE6208}" dt="2023-03-09T15:01:17.277" v="3431" actId="20577"/>
          <ac:spMkLst>
            <pc:docMk/>
            <pc:sldMk cId="1594258236" sldId="470"/>
            <ac:spMk id="3" creationId="{A702F435-7625-9A66-0914-5A4F92AA29F8}"/>
          </ac:spMkLst>
        </pc:spChg>
        <pc:spChg chg="mod">
          <ac:chgData name="Judson Santiago" userId="ebb108da2f256286" providerId="LiveId" clId="{43E5CE5F-4E44-41B1-B2B9-33AD15DE6208}" dt="2023-03-10T17:28:27.207" v="4815" actId="20577"/>
          <ac:spMkLst>
            <pc:docMk/>
            <pc:sldMk cId="1594258236" sldId="470"/>
            <ac:spMk id="10" creationId="{536F7A39-90EB-7830-2A37-DE1D5E30C9D1}"/>
          </ac:spMkLst>
        </pc:spChg>
      </pc:sldChg>
      <pc:sldMasterChg chg="delSp mod">
        <pc:chgData name="Judson Santiago" userId="ebb108da2f256286" providerId="LiveId" clId="{43E5CE5F-4E44-41B1-B2B9-33AD15DE6208}" dt="2023-03-10T17:34:48.121" v="4859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43E5CE5F-4E44-41B1-B2B9-33AD15DE6208}" dt="2023-03-10T17:34:48.121" v="4859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Nós já vimos no curso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9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Hoje nós vamos focar apenas nas funções amigas, vamos abordar os outros dois só depois de ver herança.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72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função operator+ pode receber 2 argumentos, ao invés de apenas um.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0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resolver esse problema? Criando amigos.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47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definição da classe não se utiliza friend nem o operador de escopo ::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57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85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fato de 2+A precisar de uma função amiga é uma consequência da sintaxe do C++ e não de uma diferença conceitual. O que a função amiga está fazendo é ajudando a definir a interface completa da classe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51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função precisa acessar os membros privados, portanto precisa ser uma função amiga da classe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59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T1, T2 e T3 objetos da classe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54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143B4192-1769-4C14-D52F-CBF22AF9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462008"/>
            <a:ext cx="10363200" cy="1975104"/>
          </a:xfrm>
        </p:spPr>
        <p:txBody>
          <a:bodyPr/>
          <a:lstStyle/>
          <a:p>
            <a:r>
              <a:rPr lang="pt-BR" sz="8800" dirty="0"/>
              <a:t>Funções AMIGAS</a:t>
            </a:r>
            <a:endParaRPr lang="pt-BR" sz="7200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FCEB9B26-8291-19A4-FD6B-BF1BDE42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BCEFE9B-B2F7-220E-DF02-51B753B80766}"/>
              </a:ext>
            </a:extLst>
          </p:cNvPr>
          <p:cNvGrpSpPr/>
          <p:nvPr/>
        </p:nvGrpSpPr>
        <p:grpSpPr>
          <a:xfrm>
            <a:off x="1474653" y="4077072"/>
            <a:ext cx="3508697" cy="1446550"/>
            <a:chOff x="1289721" y="4955245"/>
            <a:chExt cx="3508697" cy="1446550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DCA1E20-E939-9D40-71B1-F99DB3C3CE3E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BFB34BBF-70A6-A656-7FB4-68EF65591A9C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F9C163E-41BC-8912-0742-AFC03B0BCDB0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26" name="Forma Livre: Forma 8">
                <a:extLst>
                  <a:ext uri="{FF2B5EF4-FFF2-40B4-BE49-F238E27FC236}">
                    <a16:creationId xmlns:a16="http://schemas.microsoft.com/office/drawing/2014/main" id="{7225EBE8-EF92-248E-307C-91D678636104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B84E-ED21-96E8-DFDB-DAC13925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1A490-4ADE-B8CF-0FFE-5219C089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amigas violam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Orientação a Objetos</a:t>
            </a:r>
            <a:r>
              <a:rPr lang="pt-BR" dirty="0"/>
              <a:t>?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690DF2-50CF-DD7A-8B44-2F625A16A379}"/>
              </a:ext>
            </a:extLst>
          </p:cNvPr>
          <p:cNvGrpSpPr/>
          <p:nvPr/>
        </p:nvGrpSpPr>
        <p:grpSpPr>
          <a:xfrm>
            <a:off x="1828918" y="2586313"/>
            <a:ext cx="7294583" cy="2304774"/>
            <a:chOff x="1753073" y="2769497"/>
            <a:chExt cx="7294583" cy="230477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7A3C87D-C6E4-625E-7D92-D53B2C2791DF}"/>
                </a:ext>
              </a:extLst>
            </p:cNvPr>
            <p:cNvSpPr txBox="1"/>
            <p:nvPr/>
          </p:nvSpPr>
          <p:spPr>
            <a:xfrm>
              <a:off x="1753073" y="2792998"/>
              <a:ext cx="6303999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BAF2873-3300-2A29-6D78-E7902277469E}"/>
                </a:ext>
              </a:extLst>
            </p:cNvPr>
            <p:cNvSpPr txBox="1"/>
            <p:nvPr/>
          </p:nvSpPr>
          <p:spPr>
            <a:xfrm>
              <a:off x="4298879" y="2792998"/>
              <a:ext cx="474877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 = num + 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  ;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b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.minutos ;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Conector reto 5">
              <a:extLst>
                <a:ext uri="{FF2B5EF4-FFF2-40B4-BE49-F238E27FC236}">
                  <a16:creationId xmlns:a16="http://schemas.microsoft.com/office/drawing/2014/main" id="{5A4697A2-EEAD-B580-07B1-4EBAF9A59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5" y="2769497"/>
              <a:ext cx="0" cy="2304774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127AA6AE-0120-D8C8-1287-AF1A7E7E5A2F}"/>
              </a:ext>
            </a:extLst>
          </p:cNvPr>
          <p:cNvSpPr/>
          <p:nvPr/>
        </p:nvSpPr>
        <p:spPr>
          <a:xfrm>
            <a:off x="6744517" y="3479669"/>
            <a:ext cx="854015" cy="291372"/>
          </a:xfrm>
          <a:prstGeom prst="roundRect">
            <a:avLst>
              <a:gd name="adj" fmla="val 11816"/>
            </a:avLst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6872BCD2-CB1C-3D44-49B6-732D7E14B1A7}"/>
              </a:ext>
            </a:extLst>
          </p:cNvPr>
          <p:cNvSpPr/>
          <p:nvPr/>
        </p:nvSpPr>
        <p:spPr>
          <a:xfrm>
            <a:off x="6380596" y="3913993"/>
            <a:ext cx="997444" cy="291373"/>
          </a:xfrm>
          <a:prstGeom prst="roundRect">
            <a:avLst>
              <a:gd name="adj" fmla="val 11816"/>
            </a:avLst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9">
            <a:extLst>
              <a:ext uri="{FF2B5EF4-FFF2-40B4-BE49-F238E27FC236}">
                <a16:creationId xmlns:a16="http://schemas.microsoft.com/office/drawing/2014/main" id="{AF56C4AE-66B6-BC1F-C960-2617BC501885}"/>
              </a:ext>
            </a:extLst>
          </p:cNvPr>
          <p:cNvSpPr/>
          <p:nvPr/>
        </p:nvSpPr>
        <p:spPr>
          <a:xfrm>
            <a:off x="7203360" y="4870995"/>
            <a:ext cx="3445989" cy="1277099"/>
          </a:xfrm>
          <a:prstGeom prst="roundRect">
            <a:avLst>
              <a:gd name="adj" fmla="val 10390"/>
            </a:avLst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O </a:t>
            </a:r>
            <a:r>
              <a:rPr lang="pt-BR" sz="2000" b="1" dirty="0"/>
              <a:t>mecanismo de amizade</a:t>
            </a:r>
            <a:r>
              <a:rPr lang="pt-BR" sz="2000" dirty="0"/>
              <a:t> parece violar a </a:t>
            </a:r>
            <a:r>
              <a:rPr lang="pt-BR" sz="2000" dirty="0">
                <a:solidFill>
                  <a:schemeClr val="accent3"/>
                </a:solidFill>
              </a:rPr>
              <a:t>ocultação de dados</a:t>
            </a:r>
          </a:p>
        </p:txBody>
      </p:sp>
      <p:pic>
        <p:nvPicPr>
          <p:cNvPr id="7" name="Gráfico 6" descr="Seta: curva no sentido horário com preenchimento sólido">
            <a:extLst>
              <a:ext uri="{FF2B5EF4-FFF2-40B4-BE49-F238E27FC236}">
                <a16:creationId xmlns:a16="http://schemas.microsoft.com/office/drawing/2014/main" id="{BB22FE1B-99DD-7EF6-A789-553D90D73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580318" flipH="1">
            <a:off x="8164590" y="37481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2786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9B84E-ED21-96E8-DFDB-DAC13925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1A490-4ADE-B8CF-0FFE-5219C089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Funções amigas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ajudam a definir a interface </a:t>
            </a:r>
            <a:r>
              <a:rPr lang="pt-BR" dirty="0"/>
              <a:t>da classe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Conceitualmente, não tem diferença entre somar um inteiro </a:t>
            </a:r>
            <a:br>
              <a:rPr lang="pt-BR" dirty="0"/>
            </a:br>
            <a:r>
              <a:rPr lang="pt-BR" dirty="0"/>
              <a:t>com tempo e somar um </a:t>
            </a:r>
            <a:br>
              <a:rPr lang="pt-BR" dirty="0"/>
            </a:br>
            <a:r>
              <a:rPr lang="pt-BR" dirty="0"/>
              <a:t>tempo com inteiro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88FBD70-C2E9-8098-D920-25087BDCA674}"/>
              </a:ext>
            </a:extLst>
          </p:cNvPr>
          <p:cNvGrpSpPr/>
          <p:nvPr/>
        </p:nvGrpSpPr>
        <p:grpSpPr>
          <a:xfrm>
            <a:off x="2282348" y="4102202"/>
            <a:ext cx="2342383" cy="1822282"/>
            <a:chOff x="8096544" y="4118875"/>
            <a:chExt cx="2342383" cy="182228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BD6B8DB-233F-EBAA-F8BB-15D42B8E3CD2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B</a:t>
              </a:r>
              <a:r>
                <a:rPr lang="pt-BR" sz="1400" dirty="0">
                  <a:latin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tângulo Arredondado 5">
              <a:extLst>
                <a:ext uri="{FF2B5EF4-FFF2-40B4-BE49-F238E27FC236}">
                  <a16:creationId xmlns:a16="http://schemas.microsoft.com/office/drawing/2014/main" id="{C6AFBEA3-63F2-E2BE-2731-0F1181C52D6F}"/>
                </a:ext>
              </a:extLst>
            </p:cNvPr>
            <p:cNvSpPr/>
            <p:nvPr/>
          </p:nvSpPr>
          <p:spPr>
            <a:xfrm>
              <a:off x="8096544" y="4118875"/>
              <a:ext cx="2342383" cy="1822282"/>
            </a:xfrm>
            <a:prstGeom prst="roundRect">
              <a:avLst>
                <a:gd name="adj" fmla="val 11933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71A1AC6-DDA8-7075-2967-D928B4FC07F1}"/>
              </a:ext>
            </a:extLst>
          </p:cNvPr>
          <p:cNvGrpSpPr/>
          <p:nvPr/>
        </p:nvGrpSpPr>
        <p:grpSpPr>
          <a:xfrm>
            <a:off x="5361633" y="3585230"/>
            <a:ext cx="5819759" cy="2677656"/>
            <a:chOff x="5687878" y="3429000"/>
            <a:chExt cx="5819759" cy="2677656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118383B-19FC-DFB8-EB62-1689012B2F4C}"/>
                </a:ext>
              </a:extLst>
            </p:cNvPr>
            <p:cNvSpPr txBox="1"/>
            <p:nvPr/>
          </p:nvSpPr>
          <p:spPr>
            <a:xfrm>
              <a:off x="5687878" y="3429000"/>
              <a:ext cx="5819759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friend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69D55ED-3DA5-F8C3-19D1-33CDD0ED38A2}"/>
                </a:ext>
              </a:extLst>
            </p:cNvPr>
            <p:cNvGrpSpPr/>
            <p:nvPr/>
          </p:nvGrpSpPr>
          <p:grpSpPr>
            <a:xfrm>
              <a:off x="7693254" y="3429000"/>
              <a:ext cx="3392362" cy="1287445"/>
              <a:chOff x="8856201" y="2762020"/>
              <a:chExt cx="3392362" cy="1287445"/>
            </a:xfrm>
          </p:grpSpPr>
          <p:sp>
            <p:nvSpPr>
              <p:cNvPr id="11" name="Retângulo: Cantos Arredondados 9">
                <a:extLst>
                  <a:ext uri="{FF2B5EF4-FFF2-40B4-BE49-F238E27FC236}">
                    <a16:creationId xmlns:a16="http://schemas.microsoft.com/office/drawing/2014/main" id="{ADA3A638-9C7B-DDA7-88B2-006FEFD4251F}"/>
                  </a:ext>
                </a:extLst>
              </p:cNvPr>
              <p:cNvSpPr/>
              <p:nvPr/>
            </p:nvSpPr>
            <p:spPr>
              <a:xfrm>
                <a:off x="8856201" y="2762020"/>
                <a:ext cx="3392362" cy="1287445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99C8734-49D6-2416-F458-E38FA1968B44}"/>
                  </a:ext>
                </a:extLst>
              </p:cNvPr>
              <p:cNvSpPr txBox="1"/>
              <p:nvPr/>
            </p:nvSpPr>
            <p:spPr>
              <a:xfrm>
                <a:off x="9061440" y="2927054"/>
                <a:ext cx="3062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chemeClr val="accent3">
                        <a:lumMod val="75000"/>
                      </a:schemeClr>
                    </a:solidFill>
                  </a:rPr>
                  <a:t>A declaração da classe </a:t>
                </a:r>
                <a:r>
                  <a:rPr lang="pt-BR" sz="2000" b="1" dirty="0"/>
                  <a:t>ainda controla</a:t>
                </a:r>
                <a:r>
                  <a:rPr lang="pt-BR" sz="2000" dirty="0"/>
                  <a:t> </a:t>
                </a:r>
                <a:r>
                  <a:rPr lang="pt-BR" sz="2000" dirty="0">
                    <a:solidFill>
                      <a:schemeClr val="accent3"/>
                    </a:solidFill>
                  </a:rPr>
                  <a:t>quem pode acessar os dados</a:t>
                </a:r>
                <a:r>
                  <a:rPr lang="pt-BR" sz="2000" dirty="0"/>
                  <a:t>.</a:t>
                </a:r>
              </a:p>
            </p:txBody>
          </p:sp>
        </p:grpSp>
        <p:sp>
          <p:nvSpPr>
            <p:cNvPr id="14" name="Retângulo Arredondado 13">
              <a:extLst>
                <a:ext uri="{FF2B5EF4-FFF2-40B4-BE49-F238E27FC236}">
                  <a16:creationId xmlns:a16="http://schemas.microsoft.com/office/drawing/2014/main" id="{3F30BA18-4299-7BF6-87FD-02FC5A52F86B}"/>
                </a:ext>
              </a:extLst>
            </p:cNvPr>
            <p:cNvSpPr/>
            <p:nvPr/>
          </p:nvSpPr>
          <p:spPr>
            <a:xfrm>
              <a:off x="5968798" y="5338681"/>
              <a:ext cx="5012628" cy="336430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60014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10031-4FB8-F842-5CC7-57A1D7C7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F8861-1FF8-9ED9-413F-BD159DF1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resolver o problema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 funções amigas</a:t>
            </a:r>
            <a:r>
              <a:rPr lang="pt-BR" dirty="0"/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9810B6E-93F6-D8CA-0DC7-4D312C43DCAE}"/>
              </a:ext>
            </a:extLst>
          </p:cNvPr>
          <p:cNvGrpSpPr/>
          <p:nvPr/>
        </p:nvGrpSpPr>
        <p:grpSpPr>
          <a:xfrm>
            <a:off x="1827516" y="2660482"/>
            <a:ext cx="6303999" cy="3293209"/>
            <a:chOff x="1753073" y="2792998"/>
            <a:chExt cx="6303999" cy="329320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34BF4E9-6FD4-2CF6-E1BA-16A15FF0C491}"/>
                </a:ext>
              </a:extLst>
            </p:cNvPr>
            <p:cNvSpPr txBox="1"/>
            <p:nvPr/>
          </p:nvSpPr>
          <p:spPr>
            <a:xfrm>
              <a:off x="1753073" y="2792998"/>
              <a:ext cx="6303999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num)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8" name="Conector reto 5">
              <a:extLst>
                <a:ext uri="{FF2B5EF4-FFF2-40B4-BE49-F238E27FC236}">
                  <a16:creationId xmlns:a16="http://schemas.microsoft.com/office/drawing/2014/main" id="{C1328C5E-3254-811A-BE7F-829D9E967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2618" y="2851196"/>
              <a:ext cx="0" cy="1301546"/>
            </a:xfrm>
            <a:prstGeom prst="line">
              <a:avLst/>
            </a:prstGeom>
            <a:ln w="190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B374A5F-8682-3A9D-7D73-66C2E6C7F93A}"/>
              </a:ext>
            </a:extLst>
          </p:cNvPr>
          <p:cNvGrpSpPr/>
          <p:nvPr/>
        </p:nvGrpSpPr>
        <p:grpSpPr>
          <a:xfrm>
            <a:off x="7628027" y="3933234"/>
            <a:ext cx="2342383" cy="1600438"/>
            <a:chOff x="8096544" y="4118875"/>
            <a:chExt cx="2342383" cy="1600438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7286EFE-3A94-EFA9-9809-CABF1C3FEA54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B</a:t>
              </a:r>
              <a:r>
                <a:rPr lang="pt-BR" sz="1400" dirty="0">
                  <a:latin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90F7719B-9E36-8C76-CFED-34CEF4B99FF7}"/>
                </a:ext>
              </a:extLst>
            </p:cNvPr>
            <p:cNvSpPr/>
            <p:nvPr/>
          </p:nvSpPr>
          <p:spPr>
            <a:xfrm>
              <a:off x="8096544" y="4118875"/>
              <a:ext cx="2342383" cy="160043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E76015-6289-917D-26F5-5B3928C4D41B}"/>
              </a:ext>
            </a:extLst>
          </p:cNvPr>
          <p:cNvSpPr txBox="1"/>
          <p:nvPr/>
        </p:nvSpPr>
        <p:spPr>
          <a:xfrm>
            <a:off x="4513137" y="2696787"/>
            <a:ext cx="474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t.operator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+(num);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+ num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6936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1E7B0-EBA7-39A5-2C34-C15DD883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BBCFC7-3314-1D70-7DBC-5B23B357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 existem casos em que elas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indispensáveis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Sobrescrever a função </a:t>
            </a:r>
            <a:r>
              <a:rPr lang="pt-BR" sz="2400" dirty="0">
                <a:solidFill>
                  <a:schemeClr val="accent3"/>
                </a:solidFill>
                <a:latin typeface="Consolas" panose="020B0609020204030204" pitchFamily="49" charset="0"/>
              </a:rPr>
              <a:t>operator&lt;&lt;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6CD6617-0E02-85BD-6DB1-D5625947CA93}"/>
              </a:ext>
            </a:extLst>
          </p:cNvPr>
          <p:cNvGrpSpPr/>
          <p:nvPr/>
        </p:nvGrpSpPr>
        <p:grpSpPr>
          <a:xfrm>
            <a:off x="2034272" y="3072193"/>
            <a:ext cx="9027815" cy="2649421"/>
            <a:chOff x="2034272" y="3072193"/>
            <a:chExt cx="9027815" cy="2649421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EA1D327F-8EF1-FE59-CE77-28AE15F6F5D0}"/>
                </a:ext>
              </a:extLst>
            </p:cNvPr>
            <p:cNvGrpSpPr/>
            <p:nvPr/>
          </p:nvGrpSpPr>
          <p:grpSpPr>
            <a:xfrm>
              <a:off x="2622768" y="3895487"/>
              <a:ext cx="1244476" cy="1085339"/>
              <a:chOff x="2622768" y="3895487"/>
              <a:chExt cx="1244476" cy="1085339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E834E1E8-2C90-D329-8ED4-653E4210DC3C}"/>
                  </a:ext>
                </a:extLst>
              </p:cNvPr>
              <p:cNvSpPr/>
              <p:nvPr/>
            </p:nvSpPr>
            <p:spPr>
              <a:xfrm>
                <a:off x="3078481" y="3895487"/>
                <a:ext cx="343458" cy="321153"/>
              </a:xfrm>
              <a:prstGeom prst="ellipse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solidFill>
                  <a:schemeClr val="accent6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685AD0CE-8DE8-4A27-A123-C8FA4065EB77}"/>
                  </a:ext>
                </a:extLst>
              </p:cNvPr>
              <p:cNvSpPr/>
              <p:nvPr/>
            </p:nvSpPr>
            <p:spPr>
              <a:xfrm>
                <a:off x="2622768" y="4644396"/>
                <a:ext cx="1244476" cy="336430"/>
              </a:xfrm>
              <a:prstGeom prst="roundRect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solidFill>
                  <a:schemeClr val="accent6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607BB4C4-AEDC-93BE-90EB-B9293C892B62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H="1">
                <a:off x="3245006" y="4216640"/>
                <a:ext cx="5204" cy="427756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60A4873-44FE-135C-D4B3-1C4A856E1715}"/>
                </a:ext>
              </a:extLst>
            </p:cNvPr>
            <p:cNvSpPr txBox="1"/>
            <p:nvPr/>
          </p:nvSpPr>
          <p:spPr>
            <a:xfrm>
              <a:off x="2489376" y="3148612"/>
              <a:ext cx="533891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</a:rPr>
                <a:t> viagem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15</a:t>
              </a:r>
              <a:r>
                <a:rPr lang="pt-BR" sz="16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600" strike="sngStrike" dirty="0">
                  <a:latin typeface="Consolas" panose="020B0609020204030204" pitchFamily="49" charset="0"/>
                </a:rPr>
                <a:t>viagem.</a:t>
              </a:r>
              <a:r>
                <a:rPr lang="pt-BR" sz="1600" strike="sngStrike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Exibir</a:t>
              </a:r>
              <a:r>
                <a:rPr lang="pt-BR" sz="1600" strike="sngStrike" dirty="0">
                  <a:latin typeface="Consolas" panose="020B0609020204030204" pitchFamily="49" charset="0"/>
                </a:rPr>
                <a:t>();</a:t>
              </a:r>
              <a:br>
                <a:rPr lang="pt-BR" sz="1600" dirty="0">
                  <a:latin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cout &lt;&lt; viagem;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operator&lt;&lt;(cout, viagem);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797BED1-0A46-6D42-77C0-1D9021A31C9E}"/>
                </a:ext>
              </a:extLst>
            </p:cNvPr>
            <p:cNvGrpSpPr/>
            <p:nvPr/>
          </p:nvGrpSpPr>
          <p:grpSpPr>
            <a:xfrm>
              <a:off x="8131548" y="3072193"/>
              <a:ext cx="2930539" cy="1203658"/>
              <a:chOff x="8599820" y="3102023"/>
              <a:chExt cx="2930539" cy="1203658"/>
            </a:xfrm>
          </p:grpSpPr>
          <p:sp>
            <p:nvSpPr>
              <p:cNvPr id="12" name="Retângulo: Cantos Arredondados 9">
                <a:extLst>
                  <a:ext uri="{FF2B5EF4-FFF2-40B4-BE49-F238E27FC236}">
                    <a16:creationId xmlns:a16="http://schemas.microsoft.com/office/drawing/2014/main" id="{11B6EE87-342E-AEBE-5CBD-F3FC5F123A7B}"/>
                  </a:ext>
                </a:extLst>
              </p:cNvPr>
              <p:cNvSpPr/>
              <p:nvPr/>
            </p:nvSpPr>
            <p:spPr>
              <a:xfrm>
                <a:off x="8599820" y="3102023"/>
                <a:ext cx="2930539" cy="1203658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F12DE1C-8656-2075-030C-A1E9AD4E1C1C}"/>
                  </a:ext>
                </a:extLst>
              </p:cNvPr>
              <p:cNvSpPr txBox="1"/>
              <p:nvPr/>
            </p:nvSpPr>
            <p:spPr>
              <a:xfrm>
                <a:off x="8695720" y="3242187"/>
                <a:ext cx="27387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precisa </a:t>
                </a:r>
                <a:r>
                  <a:rPr lang="pt-BR" dirty="0">
                    <a:solidFill>
                      <a:schemeClr val="accent3"/>
                    </a:solidFill>
                  </a:rPr>
                  <a:t>acessar os membros privados</a:t>
                </a:r>
                <a:r>
                  <a:rPr lang="pt-BR" dirty="0"/>
                  <a:t> de Tempo.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6AEAFEC-DC26-F64D-DB5B-B60262B1C504}"/>
                </a:ext>
              </a:extLst>
            </p:cNvPr>
            <p:cNvGrpSpPr/>
            <p:nvPr/>
          </p:nvGrpSpPr>
          <p:grpSpPr>
            <a:xfrm>
              <a:off x="2034272" y="4644396"/>
              <a:ext cx="6953610" cy="1077218"/>
              <a:chOff x="2034272" y="4744699"/>
              <a:chExt cx="6953610" cy="1077218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F560A41-0C60-BBC2-0536-61A532E7B223}"/>
                  </a:ext>
                </a:extLst>
              </p:cNvPr>
              <p:cNvSpPr txBox="1"/>
              <p:nvPr/>
            </p:nvSpPr>
            <p:spPr>
              <a:xfrm>
                <a:off x="2034272" y="4744699"/>
                <a:ext cx="695361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void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operator&lt;&lt; 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ostream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&amp;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os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&amp;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os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&lt;&lt;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.horas &lt;&lt; </a:t>
                </a:r>
                <a:r>
                  <a:rPr lang="pt-BR" sz="16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 horas, "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&lt;&lt;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.minutos &lt;&lt; </a:t>
                </a:r>
                <a:r>
                  <a:rPr lang="pt-BR" sz="16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 minutos"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tângulo Arredondado 17">
                <a:extLst>
                  <a:ext uri="{FF2B5EF4-FFF2-40B4-BE49-F238E27FC236}">
                    <a16:creationId xmlns:a16="http://schemas.microsoft.com/office/drawing/2014/main" id="{5B1ACD32-BD36-3D03-E20F-5433559F0B46}"/>
                  </a:ext>
                </a:extLst>
              </p:cNvPr>
              <p:cNvSpPr/>
              <p:nvPr/>
            </p:nvSpPr>
            <p:spPr>
              <a:xfrm>
                <a:off x="3179488" y="5239841"/>
                <a:ext cx="897398" cy="336430"/>
              </a:xfrm>
              <a:prstGeom prst="roundRect">
                <a:avLst>
                  <a:gd name="adj" fmla="val 11816"/>
                </a:avLst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Arredondado 17">
                <a:extLst>
                  <a:ext uri="{FF2B5EF4-FFF2-40B4-BE49-F238E27FC236}">
                    <a16:creationId xmlns:a16="http://schemas.microsoft.com/office/drawing/2014/main" id="{5BB133CB-EE50-FA6A-59A7-F91CAE3B7E8C}"/>
                  </a:ext>
                </a:extLst>
              </p:cNvPr>
              <p:cNvSpPr/>
              <p:nvPr/>
            </p:nvSpPr>
            <p:spPr>
              <a:xfrm>
                <a:off x="5959813" y="5244301"/>
                <a:ext cx="1109462" cy="336430"/>
              </a:xfrm>
              <a:prstGeom prst="roundRect">
                <a:avLst>
                  <a:gd name="adj" fmla="val 11816"/>
                </a:avLst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6" name="Conector reto 5">
              <a:extLst>
                <a:ext uri="{FF2B5EF4-FFF2-40B4-BE49-F238E27FC236}">
                  <a16:creationId xmlns:a16="http://schemas.microsoft.com/office/drawing/2014/main" id="{6783188A-D854-3A15-0E28-D94C2C9C2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927" y="3091118"/>
              <a:ext cx="0" cy="1301546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88884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C8E1-2C5E-8760-A030-D049D3D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330BF-AE30-2851-AD3D-00B4A23D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melhorada</a:t>
            </a:r>
          </a:p>
          <a:p>
            <a:pPr lvl="1"/>
            <a:r>
              <a:rPr lang="pt-BR" dirty="0"/>
              <a:t>Ela suporta usos simples: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não suporta uma combinação dos operadores &lt;&lt;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ABCEE46-9C90-1371-0C3C-3B1177FD8DA8}"/>
              </a:ext>
            </a:extLst>
          </p:cNvPr>
          <p:cNvSpPr txBox="1"/>
          <p:nvPr/>
        </p:nvSpPr>
        <p:spPr>
          <a:xfrm>
            <a:off x="2034271" y="2894095"/>
            <a:ext cx="5338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</a:rPr>
              <a:t> viagem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pt-BR" sz="16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cout &lt;&lt; viagem; 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A7B87F5-D780-1D89-487C-9D80F116FACD}"/>
              </a:ext>
            </a:extLst>
          </p:cNvPr>
          <p:cNvGrpSpPr/>
          <p:nvPr/>
        </p:nvGrpSpPr>
        <p:grpSpPr>
          <a:xfrm>
            <a:off x="2034271" y="4392820"/>
            <a:ext cx="6980375" cy="1580030"/>
            <a:chOff x="2034271" y="4392820"/>
            <a:chExt cx="6980375" cy="1580030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93B8C939-A365-D333-E265-C991293D2FA9}"/>
                </a:ext>
              </a:extLst>
            </p:cNvPr>
            <p:cNvGrpSpPr/>
            <p:nvPr/>
          </p:nvGrpSpPr>
          <p:grpSpPr>
            <a:xfrm>
              <a:off x="2034271" y="4887387"/>
              <a:ext cx="3196760" cy="1085463"/>
              <a:chOff x="2034271" y="4887387"/>
              <a:chExt cx="3196760" cy="1085463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E2D6AA85-76F5-7BC4-A930-5D27BAE8D858}"/>
                  </a:ext>
                </a:extLst>
              </p:cNvPr>
              <p:cNvSpPr/>
              <p:nvPr/>
            </p:nvSpPr>
            <p:spPr>
              <a:xfrm>
                <a:off x="2034271" y="4887387"/>
                <a:ext cx="3196760" cy="336430"/>
              </a:xfrm>
              <a:prstGeom prst="roundRect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solidFill>
                  <a:schemeClr val="accent6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A1387102-BA02-74AE-083B-F1F1F46CD927}"/>
                  </a:ext>
                </a:extLst>
              </p:cNvPr>
              <p:cNvCxnSpPr>
                <a:cxnSpLocks/>
                <a:stCxn id="18" idx="2"/>
                <a:endCxn id="26" idx="0"/>
              </p:cNvCxnSpPr>
              <p:nvPr/>
            </p:nvCxnSpPr>
            <p:spPr>
              <a:xfrm>
                <a:off x="3632651" y="5223817"/>
                <a:ext cx="1" cy="412603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511B2216-0427-B52F-1A7F-ABE9510E120A}"/>
                  </a:ext>
                </a:extLst>
              </p:cNvPr>
              <p:cNvSpPr/>
              <p:nvPr/>
            </p:nvSpPr>
            <p:spPr>
              <a:xfrm>
                <a:off x="3356526" y="5636420"/>
                <a:ext cx="552251" cy="336430"/>
              </a:xfrm>
              <a:prstGeom prst="roundRect">
                <a:avLst/>
              </a:prstGeom>
              <a:solidFill>
                <a:schemeClr val="accent6">
                  <a:lumMod val="50000"/>
                  <a:alpha val="50000"/>
                </a:schemeClr>
              </a:solidFill>
              <a:ln>
                <a:solidFill>
                  <a:schemeClr val="accent6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64D678F-A4C3-A0F7-E967-6DD711891348}"/>
                </a:ext>
              </a:extLst>
            </p:cNvPr>
            <p:cNvSpPr txBox="1"/>
            <p:nvPr/>
          </p:nvSpPr>
          <p:spPr>
            <a:xfrm>
              <a:off x="2034271" y="4392820"/>
              <a:ext cx="58206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</a:rPr>
                <a:t> viagem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15</a:t>
              </a:r>
              <a:r>
                <a:rPr lang="pt-BR" sz="1600" dirty="0">
                  <a:latin typeface="Consolas" panose="020B0609020204030204" pitchFamily="49" charset="0"/>
                </a:rPr>
                <a:t> };</a:t>
              </a:r>
              <a:br>
                <a:rPr lang="pt-BR" sz="1600" dirty="0">
                  <a:latin typeface="Consolas" panose="020B0609020204030204" pitchFamily="49" charset="0"/>
                </a:rPr>
              </a:br>
              <a:endParaRPr lang="pt-BR" sz="1600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cout &lt;&lt; </a:t>
              </a:r>
              <a:r>
                <a:rPr lang="pt-B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"Tempo da viagem: "</a:t>
              </a:r>
              <a:r>
                <a:rPr lang="pt-BR" sz="1600" dirty="0">
                  <a:latin typeface="Consolas" panose="020B0609020204030204" pitchFamily="49" charset="0"/>
                </a:rPr>
                <a:t>  &lt;&lt; viagem &lt;&lt; </a:t>
              </a:r>
              <a:r>
                <a:rPr lang="pt-BR" sz="1600" dirty="0" err="1">
                  <a:latin typeface="Consolas" panose="020B0609020204030204" pitchFamily="49" charset="0"/>
                </a:rPr>
                <a:t>endl</a:t>
              </a:r>
              <a:r>
                <a:rPr lang="pt-BR" sz="1600" dirty="0">
                  <a:latin typeface="Consolas" panose="020B0609020204030204" pitchFamily="49" charset="0"/>
                </a:rPr>
                <a:t>;</a:t>
              </a:r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E726281-B8C5-07FA-8A74-192437AE523A}"/>
                </a:ext>
              </a:extLst>
            </p:cNvPr>
            <p:cNvSpPr txBox="1"/>
            <p:nvPr/>
          </p:nvSpPr>
          <p:spPr>
            <a:xfrm>
              <a:off x="2530209" y="5634296"/>
              <a:ext cx="64844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friend void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operator&lt;&lt;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ostream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7058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95A2C-B219-396F-6487-848FCBE7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12F3C-06FA-9890-AE7F-7B4240D5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C++ processa a 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cout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Da esquerda para direita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20F10A1-2EB1-E785-4C3B-1B3B60881E46}"/>
              </a:ext>
            </a:extLst>
          </p:cNvPr>
          <p:cNvGrpSpPr/>
          <p:nvPr/>
        </p:nvGrpSpPr>
        <p:grpSpPr>
          <a:xfrm>
            <a:off x="1978208" y="3120541"/>
            <a:ext cx="2395625" cy="2829420"/>
            <a:chOff x="1922126" y="3184028"/>
            <a:chExt cx="2395625" cy="2829420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726447B-E675-8C03-AF9A-36C11E85692A}"/>
                </a:ext>
              </a:extLst>
            </p:cNvPr>
            <p:cNvSpPr/>
            <p:nvPr/>
          </p:nvSpPr>
          <p:spPr>
            <a:xfrm>
              <a:off x="2216862" y="4412663"/>
              <a:ext cx="1326995" cy="336430"/>
            </a:xfrm>
            <a:prstGeom prst="round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135CCFE-C7AB-2DAD-59DD-D3D79EC0070A}"/>
                </a:ext>
              </a:extLst>
            </p:cNvPr>
            <p:cNvCxnSpPr>
              <a:cxnSpLocks/>
            </p:cNvCxnSpPr>
            <p:nvPr/>
          </p:nvCxnSpPr>
          <p:spPr>
            <a:xfrm>
              <a:off x="2880359" y="4753688"/>
              <a:ext cx="0" cy="286663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9740E7B-EDDC-CEDC-CC3A-B903BF48911B}"/>
                </a:ext>
              </a:extLst>
            </p:cNvPr>
            <p:cNvSpPr txBox="1"/>
            <p:nvPr/>
          </p:nvSpPr>
          <p:spPr>
            <a:xfrm>
              <a:off x="1922126" y="5090118"/>
              <a:ext cx="19164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Resultado é um objeto do tipo </a:t>
              </a:r>
              <a:r>
                <a:rPr lang="pt-BR" dirty="0">
                  <a:solidFill>
                    <a:schemeClr val="accent3"/>
                  </a:solidFill>
                </a:rPr>
                <a:t>ostream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52060EF-D70E-F290-6E52-51FE63BE5988}"/>
                </a:ext>
              </a:extLst>
            </p:cNvPr>
            <p:cNvSpPr txBox="1"/>
            <p:nvPr/>
          </p:nvSpPr>
          <p:spPr>
            <a:xfrm>
              <a:off x="2181467" y="3184028"/>
              <a:ext cx="213628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</a:rPr>
                <a:t> x = 5;</a:t>
              </a:r>
            </a:p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</a:rPr>
                <a:t> y = 10;</a:t>
              </a:r>
              <a:br>
                <a:rPr lang="pt-BR" sz="1600" dirty="0">
                  <a:latin typeface="Consolas" panose="020B0609020204030204" pitchFamily="49" charset="0"/>
                </a:rPr>
              </a:br>
              <a:endParaRPr lang="pt-BR" sz="1600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</a:rPr>
                <a:t>cout &lt;&lt; x &lt;&lt; y;</a:t>
              </a:r>
              <a:br>
                <a:rPr lang="pt-BR" sz="1600" dirty="0">
                  <a:latin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</a:rPr>
                <a:t>(cout &lt;&lt; x) &lt;&lt; y;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FC907CA-30EB-E49E-10B6-46C1AA52CCCE}"/>
              </a:ext>
            </a:extLst>
          </p:cNvPr>
          <p:cNvGrpSpPr/>
          <p:nvPr/>
        </p:nvGrpSpPr>
        <p:grpSpPr>
          <a:xfrm>
            <a:off x="5559209" y="3231603"/>
            <a:ext cx="4301631" cy="1547881"/>
            <a:chOff x="5017002" y="3859334"/>
            <a:chExt cx="4301631" cy="1547881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51195B0-10C9-FED2-7D1F-CC5FF8F44724}"/>
                </a:ext>
              </a:extLst>
            </p:cNvPr>
            <p:cNvSpPr/>
            <p:nvPr/>
          </p:nvSpPr>
          <p:spPr>
            <a:xfrm>
              <a:off x="6890445" y="3870729"/>
              <a:ext cx="1170590" cy="336430"/>
            </a:xfrm>
            <a:prstGeom prst="round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033081C-246D-0347-0BAD-87A16C636450}"/>
                </a:ext>
              </a:extLst>
            </p:cNvPr>
            <p:cNvSpPr/>
            <p:nvPr/>
          </p:nvSpPr>
          <p:spPr>
            <a:xfrm>
              <a:off x="6355253" y="4454306"/>
              <a:ext cx="2240974" cy="336430"/>
            </a:xfrm>
            <a:prstGeom prst="round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3B12042-A72A-A943-E472-D2CB4D431A2C}"/>
                </a:ext>
              </a:extLst>
            </p:cNvPr>
            <p:cNvSpPr txBox="1"/>
            <p:nvPr/>
          </p:nvSpPr>
          <p:spPr>
            <a:xfrm>
              <a:off x="6889449" y="3859334"/>
              <a:ext cx="19214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cout &lt;&lt; x &lt;&lt; y;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A232F61-258D-1FDA-183D-1F5BB6268FB2}"/>
                </a:ext>
              </a:extLst>
            </p:cNvPr>
            <p:cNvSpPr txBox="1"/>
            <p:nvPr/>
          </p:nvSpPr>
          <p:spPr>
            <a:xfrm>
              <a:off x="5017002" y="4444479"/>
              <a:ext cx="4301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operator&lt;&lt;</a:t>
              </a:r>
              <a:r>
                <a:rPr lang="pt-BR" sz="1600" dirty="0">
                  <a:latin typeface="Consolas" panose="020B0609020204030204" pitchFamily="49" charset="0"/>
                </a:rPr>
                <a:t>(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operator&lt;&lt;</a:t>
              </a:r>
              <a:r>
                <a:rPr lang="pt-BR" sz="1600" dirty="0">
                  <a:latin typeface="Consolas" panose="020B0609020204030204" pitchFamily="49" charset="0"/>
                </a:rPr>
                <a:t>(cout, x) , y);</a:t>
              </a:r>
              <a:endParaRPr lang="pt-BR" sz="1600" dirty="0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0140AA2-0A65-23CF-C9C9-B6078812481A}"/>
                </a:ext>
              </a:extLst>
            </p:cNvPr>
            <p:cNvCxnSpPr>
              <a:cxnSpLocks/>
            </p:cNvCxnSpPr>
            <p:nvPr/>
          </p:nvCxnSpPr>
          <p:spPr>
            <a:xfrm>
              <a:off x="7475740" y="4207159"/>
              <a:ext cx="0" cy="247147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F1521AF-073C-BB5E-557C-EE25C2DA954C}"/>
                </a:ext>
              </a:extLst>
            </p:cNvPr>
            <p:cNvSpPr txBox="1"/>
            <p:nvPr/>
          </p:nvSpPr>
          <p:spPr>
            <a:xfrm>
              <a:off x="6517507" y="5037883"/>
              <a:ext cx="191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3"/>
                  </a:solidFill>
                </a:rPr>
                <a:t>ostream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4A23B93-E801-3A25-9DEB-38CE2E200309}"/>
                </a:ext>
              </a:extLst>
            </p:cNvPr>
            <p:cNvCxnSpPr>
              <a:cxnSpLocks/>
            </p:cNvCxnSpPr>
            <p:nvPr/>
          </p:nvCxnSpPr>
          <p:spPr>
            <a:xfrm>
              <a:off x="7485412" y="4790736"/>
              <a:ext cx="0" cy="247147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AA07555-59C0-4EF2-EC0F-8BC5362650B2}"/>
              </a:ext>
            </a:extLst>
          </p:cNvPr>
          <p:cNvGrpSpPr/>
          <p:nvPr/>
        </p:nvGrpSpPr>
        <p:grpSpPr>
          <a:xfrm>
            <a:off x="5215296" y="5018200"/>
            <a:ext cx="4879869" cy="880316"/>
            <a:chOff x="5215296" y="5018200"/>
            <a:chExt cx="4879869" cy="880316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1B1E9EF-D18C-C2E7-C10A-97B0A7B6C131}"/>
                </a:ext>
              </a:extLst>
            </p:cNvPr>
            <p:cNvSpPr txBox="1"/>
            <p:nvPr/>
          </p:nvSpPr>
          <p:spPr>
            <a:xfrm>
              <a:off x="5215297" y="5018200"/>
              <a:ext cx="48798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ostream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operator&lt;&lt;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ostream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os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  <p:sp>
          <p:nvSpPr>
            <p:cNvPr id="37" name="Retângulo Arredondado 17">
              <a:extLst>
                <a:ext uri="{FF2B5EF4-FFF2-40B4-BE49-F238E27FC236}">
                  <a16:creationId xmlns:a16="http://schemas.microsoft.com/office/drawing/2014/main" id="{E3B77818-18A3-C89B-3D72-3AE70B75B0C2}"/>
                </a:ext>
              </a:extLst>
            </p:cNvPr>
            <p:cNvSpPr/>
            <p:nvPr/>
          </p:nvSpPr>
          <p:spPr>
            <a:xfrm>
              <a:off x="5215296" y="5020324"/>
              <a:ext cx="1167124" cy="336430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D2BC343-45E9-06BC-7FC3-9E019EBA8155}"/>
                </a:ext>
              </a:extLst>
            </p:cNvPr>
            <p:cNvSpPr txBox="1"/>
            <p:nvPr/>
          </p:nvSpPr>
          <p:spPr>
            <a:xfrm>
              <a:off x="6361730" y="5529184"/>
              <a:ext cx="354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Retorno precisa ser do tipo </a:t>
              </a:r>
              <a:r>
                <a:rPr lang="pt-BR" dirty="0">
                  <a:solidFill>
                    <a:schemeClr val="accent3"/>
                  </a:solidFill>
                </a:rPr>
                <a:t>ostream</a:t>
              </a:r>
            </a:p>
          </p:txBody>
        </p: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CC100C4D-BCAD-072A-C600-7C7E73E4129E}"/>
                </a:ext>
              </a:extLst>
            </p:cNvPr>
            <p:cNvCxnSpPr>
              <a:cxnSpLocks/>
              <a:stCxn id="37" idx="2"/>
              <a:endCxn id="38" idx="1"/>
            </p:cNvCxnSpPr>
            <p:nvPr/>
          </p:nvCxnSpPr>
          <p:spPr>
            <a:xfrm rot="16200000" flipH="1">
              <a:off x="5901746" y="5253866"/>
              <a:ext cx="357096" cy="562872"/>
            </a:xfrm>
            <a:prstGeom prst="bentConnector2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11784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C8E1-2C5E-8760-A030-D049D3D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330BF-AE30-2851-AD3D-00B4A23D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do </a:t>
            </a:r>
            <a:r>
              <a:rPr lang="pt-BR" sz="2800" dirty="0">
                <a:solidFill>
                  <a:schemeClr val="accent3"/>
                </a:solidFill>
                <a:latin typeface="Consolas" panose="020B0609020204030204" pitchFamily="49" charset="0"/>
              </a:rPr>
              <a:t>operator&lt;&lt;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5A7EDE-D4BC-09F3-82F3-D02BCD932A12}"/>
              </a:ext>
            </a:extLst>
          </p:cNvPr>
          <p:cNvSpPr txBox="1"/>
          <p:nvPr/>
        </p:nvSpPr>
        <p:spPr>
          <a:xfrm>
            <a:off x="1744152" y="2549181"/>
            <a:ext cx="68467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   </a:t>
            </a:r>
          </a:p>
          <a:p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friend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ostream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&amp;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9D936F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operator&lt;&lt;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ostream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&amp;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&amp;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50E0F1-C4B7-B234-7D6F-1FC09252BC22}"/>
              </a:ext>
            </a:extLst>
          </p:cNvPr>
          <p:cNvSpPr txBox="1"/>
          <p:nvPr/>
        </p:nvSpPr>
        <p:spPr>
          <a:xfrm>
            <a:off x="1744152" y="5005276"/>
            <a:ext cx="6970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ostream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&amp;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9D936F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operator&lt;&lt;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ostream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&amp;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D88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Tempo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&amp;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horas, 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minutos"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7336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8C8E1-2C5E-8760-A030-D049D3D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Inserção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330BF-AE30-2851-AD3D-00B4A23D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5A7EDE-D4BC-09F3-82F3-D02BCD932A12}"/>
              </a:ext>
            </a:extLst>
          </p:cNvPr>
          <p:cNvSpPr txBox="1"/>
          <p:nvPr/>
        </p:nvSpPr>
        <p:spPr>
          <a:xfrm>
            <a:off x="1650482" y="2436605"/>
            <a:ext cx="68467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  Tempo</a:t>
            </a:r>
            <a:r>
              <a:rPr lang="pt-BR" sz="1400" dirty="0">
                <a:latin typeface="Consolas" panose="020B0609020204030204" pitchFamily="49" charset="0"/>
              </a:rPr>
              <a:t> ida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  Tempo</a:t>
            </a:r>
            <a:r>
              <a:rPr lang="pt-BR" sz="1400" dirty="0">
                <a:latin typeface="Consolas" panose="020B0609020204030204" pitchFamily="49" charset="0"/>
              </a:rPr>
              <a:t> volta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  <a:br>
              <a:rPr lang="pt-BR" sz="1400" dirty="0">
                <a:latin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viagem = ida + volta;</a:t>
            </a:r>
          </a:p>
          <a:p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da viagem: "</a:t>
            </a:r>
            <a:r>
              <a:rPr lang="pt-BR" sz="1400" dirty="0">
                <a:latin typeface="Consolas" panose="020B0609020204030204" pitchFamily="49" charset="0"/>
              </a:rPr>
              <a:t>  &lt;&lt; viagem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E46ADD6-C53F-A4C1-247B-07EB35F7E205}"/>
              </a:ext>
            </a:extLst>
          </p:cNvPr>
          <p:cNvCxnSpPr>
            <a:cxnSpLocks/>
          </p:cNvCxnSpPr>
          <p:nvPr/>
        </p:nvCxnSpPr>
        <p:spPr>
          <a:xfrm flipV="1">
            <a:off x="2089833" y="5438970"/>
            <a:ext cx="0" cy="609909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F317EF-E111-308C-8930-55FF23D873A5}"/>
              </a:ext>
            </a:extLst>
          </p:cNvPr>
          <p:cNvSpPr txBox="1"/>
          <p:nvPr/>
        </p:nvSpPr>
        <p:spPr>
          <a:xfrm>
            <a:off x="2294080" y="5590035"/>
            <a:ext cx="4432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Tempo da viagem: 2 horas, 25 minutos</a:t>
            </a:r>
          </a:p>
        </p:txBody>
      </p:sp>
    </p:spTree>
    <p:extLst>
      <p:ext uri="{BB962C8B-B14F-4D97-AF65-F5344CB8AC3E}">
        <p14:creationId xmlns:p14="http://schemas.microsoft.com/office/powerpoint/2010/main" val="243411049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0850-3C9D-778D-E1C8-1A1CE9C2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2F435-7625-9A66-0914-5A4F92AA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sobrecarga</a:t>
            </a:r>
            <a:r>
              <a:rPr lang="pt-BR" dirty="0"/>
              <a:t> de 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 ser feita</a:t>
            </a:r>
            <a:r>
              <a:rPr lang="pt-BR" dirty="0"/>
              <a:t> com:</a:t>
            </a:r>
          </a:p>
          <a:p>
            <a:pPr lvl="1"/>
            <a:r>
              <a:rPr lang="pt-BR" dirty="0"/>
              <a:t>Funções membro</a:t>
            </a:r>
          </a:p>
          <a:p>
            <a:pPr lvl="1"/>
            <a:r>
              <a:rPr lang="pt-BR" dirty="0"/>
              <a:t>Funções não-membro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0EB22-8465-3FA0-A07B-6D73AF566BC5}"/>
              </a:ext>
            </a:extLst>
          </p:cNvPr>
          <p:cNvSpPr txBox="1"/>
          <p:nvPr/>
        </p:nvSpPr>
        <p:spPr>
          <a:xfrm>
            <a:off x="1967944" y="4858617"/>
            <a:ext cx="938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 membro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t1,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t2); 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não-membro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BC0C5C7-3461-EDCA-1D47-2A974A8D0F8A}"/>
              </a:ext>
            </a:extLst>
          </p:cNvPr>
          <p:cNvGrpSpPr/>
          <p:nvPr/>
        </p:nvGrpSpPr>
        <p:grpSpPr>
          <a:xfrm>
            <a:off x="7098274" y="2865902"/>
            <a:ext cx="3718582" cy="1203658"/>
            <a:chOff x="6030900" y="2914357"/>
            <a:chExt cx="3718582" cy="1203658"/>
          </a:xfrm>
        </p:grpSpPr>
        <p:sp>
          <p:nvSpPr>
            <p:cNvPr id="7" name="Retângulo: Cantos Arredondados 9">
              <a:extLst>
                <a:ext uri="{FF2B5EF4-FFF2-40B4-BE49-F238E27FC236}">
                  <a16:creationId xmlns:a16="http://schemas.microsoft.com/office/drawing/2014/main" id="{AA1C3BAF-5E1F-2A10-7FDB-CAC74E08D7DC}"/>
                </a:ext>
              </a:extLst>
            </p:cNvPr>
            <p:cNvSpPr/>
            <p:nvPr/>
          </p:nvSpPr>
          <p:spPr>
            <a:xfrm>
              <a:off x="6030900" y="2914357"/>
              <a:ext cx="3718582" cy="12036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436F04C-BB88-2D5D-C065-DAFD9D1EE805}"/>
                </a:ext>
              </a:extLst>
            </p:cNvPr>
            <p:cNvSpPr txBox="1"/>
            <p:nvPr/>
          </p:nvSpPr>
          <p:spPr>
            <a:xfrm>
              <a:off x="6183299" y="3054521"/>
              <a:ext cx="34564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A função não-membro tem que ser amiga </a:t>
              </a:r>
              <a:r>
                <a:rPr lang="pt-BR" dirty="0">
                  <a:solidFill>
                    <a:schemeClr val="accent3"/>
                  </a:solidFill>
                </a:rPr>
                <a:t>se ela precisar acessar os atributos</a:t>
              </a:r>
              <a:r>
                <a:rPr lang="pt-BR" dirty="0"/>
                <a:t> da classe.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6F7A39-90EB-7830-2A37-DE1D5E30C9D1}"/>
              </a:ext>
            </a:extLst>
          </p:cNvPr>
          <p:cNvSpPr txBox="1"/>
          <p:nvPr/>
        </p:nvSpPr>
        <p:spPr>
          <a:xfrm>
            <a:off x="1967944" y="3607895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B + C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B.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(B,C);</a:t>
            </a:r>
          </a:p>
        </p:txBody>
      </p:sp>
    </p:spTree>
    <p:extLst>
      <p:ext uri="{BB962C8B-B14F-4D97-AF65-F5344CB8AC3E}">
        <p14:creationId xmlns:p14="http://schemas.microsoft.com/office/powerpoint/2010/main" val="159425823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amigas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Ajudam a especificar a </a:t>
            </a:r>
            <a:r>
              <a:rPr lang="pt-BR" dirty="0">
                <a:solidFill>
                  <a:schemeClr val="accent3"/>
                </a:solidFill>
              </a:rPr>
              <a:t>interface das classes</a:t>
            </a:r>
          </a:p>
          <a:p>
            <a:pPr lvl="2"/>
            <a:r>
              <a:rPr lang="pt-BR" dirty="0"/>
              <a:t>Membros privados podem ser acessados:</a:t>
            </a:r>
          </a:p>
          <a:p>
            <a:pPr lvl="3"/>
            <a:r>
              <a:rPr lang="pt-BR" dirty="0"/>
              <a:t>Funções membro da classe</a:t>
            </a:r>
          </a:p>
          <a:p>
            <a:pPr lvl="3">
              <a:spcAft>
                <a:spcPts val="1200"/>
              </a:spcAft>
            </a:pPr>
            <a:r>
              <a:rPr lang="pt-BR" dirty="0"/>
              <a:t>Funções amigas</a:t>
            </a:r>
          </a:p>
          <a:p>
            <a:pPr lvl="1"/>
            <a:r>
              <a:rPr lang="pt-BR" dirty="0"/>
              <a:t>Permitem </a:t>
            </a:r>
            <a:r>
              <a:rPr lang="pt-BR" dirty="0">
                <a:solidFill>
                  <a:schemeClr val="accent3"/>
                </a:solidFill>
              </a:rPr>
              <a:t>sobrescrever operadores</a:t>
            </a:r>
            <a:r>
              <a:rPr lang="pt-BR" dirty="0"/>
              <a:t> quando o operando </a:t>
            </a:r>
            <a:br>
              <a:rPr lang="pt-BR" dirty="0"/>
            </a:br>
            <a:r>
              <a:rPr lang="pt-BR" dirty="0"/>
              <a:t>esquerdo não é um objeto da classe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54E143-A3EC-00C6-9041-9053BC5C2460}"/>
              </a:ext>
            </a:extLst>
          </p:cNvPr>
          <p:cNvSpPr txBox="1"/>
          <p:nvPr/>
        </p:nvSpPr>
        <p:spPr>
          <a:xfrm>
            <a:off x="2262989" y="5197541"/>
            <a:ext cx="4385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</a:rPr>
              <a:t> a, b, total;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</a:rPr>
              <a:t>cin</a:t>
            </a:r>
            <a:r>
              <a:rPr lang="pt-BR" sz="1600" dirty="0">
                <a:latin typeface="Consolas" panose="020B0609020204030204" pitchFamily="49" charset="0"/>
              </a:rPr>
              <a:t> &gt;&gt; a &gt;&gt; b;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operator&gt;&gt;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total = a + b;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operator+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cout &lt;&lt; total;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operator&lt;&lt;</a:t>
            </a:r>
          </a:p>
        </p:txBody>
      </p: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controle de acesso </a:t>
            </a:r>
            <a:r>
              <a:rPr lang="pt-BR" dirty="0"/>
              <a:t>em C++ garante que: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Membros privados fiquem ocultos</a:t>
            </a:r>
          </a:p>
          <a:p>
            <a:pPr lvl="1"/>
            <a:r>
              <a:rPr lang="pt-BR" dirty="0"/>
              <a:t>Sejam acessados apenas pelos métodos</a:t>
            </a:r>
            <a:endParaRPr lang="pt-BR" dirty="0">
              <a:solidFill>
                <a:schemeClr val="accent3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A122487-9D13-5EC1-1BD7-68F61F1D7D4D}"/>
              </a:ext>
            </a:extLst>
          </p:cNvPr>
          <p:cNvGrpSpPr/>
          <p:nvPr/>
        </p:nvGrpSpPr>
        <p:grpSpPr>
          <a:xfrm>
            <a:off x="8075571" y="3430959"/>
            <a:ext cx="2376264" cy="2546380"/>
            <a:chOff x="7536160" y="2940023"/>
            <a:chExt cx="2376264" cy="2546380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CDDBC048-C1ED-F5DD-8A3B-455C52B91838}"/>
                </a:ext>
              </a:extLst>
            </p:cNvPr>
            <p:cNvSpPr/>
            <p:nvPr/>
          </p:nvSpPr>
          <p:spPr>
            <a:xfrm>
              <a:off x="7536160" y="3275767"/>
              <a:ext cx="2376264" cy="1449853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/>
            <a:lstStyle/>
            <a:p>
              <a:pPr algn="ctr"/>
              <a:endParaRPr lang="pt-BR"/>
            </a:p>
          </p:txBody>
        </p:sp>
        <p:sp>
          <p:nvSpPr>
            <p:cNvPr id="10" name="Retângulo: Cantos Superiores Arredondados 9">
              <a:extLst>
                <a:ext uri="{FF2B5EF4-FFF2-40B4-BE49-F238E27FC236}">
                  <a16:creationId xmlns:a16="http://schemas.microsoft.com/office/drawing/2014/main" id="{86EA4131-F0C3-CACB-1EAE-B24E167CA675}"/>
                </a:ext>
              </a:extLst>
            </p:cNvPr>
            <p:cNvSpPr/>
            <p:nvPr/>
          </p:nvSpPr>
          <p:spPr>
            <a:xfrm>
              <a:off x="7696659" y="4121190"/>
              <a:ext cx="2058328" cy="3594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1400"/>
            </a:p>
          </p:txBody>
        </p:sp>
        <p:sp>
          <p:nvSpPr>
            <p:cNvPr id="11" name="Seta: para Baixo 10">
              <a:extLst>
                <a:ext uri="{FF2B5EF4-FFF2-40B4-BE49-F238E27FC236}">
                  <a16:creationId xmlns:a16="http://schemas.microsoft.com/office/drawing/2014/main" id="{0EA38464-CF90-A13F-02D9-65BEB5AE1434}"/>
                </a:ext>
              </a:extLst>
            </p:cNvPr>
            <p:cNvSpPr/>
            <p:nvPr/>
          </p:nvSpPr>
          <p:spPr>
            <a:xfrm>
              <a:off x="8393918" y="3873051"/>
              <a:ext cx="278744" cy="233128"/>
            </a:xfrm>
            <a:prstGeom prst="downArrow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691EB04E-F4A7-900C-8C5C-8D3C680369EC}"/>
                </a:ext>
              </a:extLst>
            </p:cNvPr>
            <p:cNvSpPr/>
            <p:nvPr/>
          </p:nvSpPr>
          <p:spPr>
            <a:xfrm rot="10800000">
              <a:off x="8775922" y="3873051"/>
              <a:ext cx="278744" cy="233128"/>
            </a:xfrm>
            <a:prstGeom prst="downArrow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Superiores Arredondados 12">
              <a:extLst>
                <a:ext uri="{FF2B5EF4-FFF2-40B4-BE49-F238E27FC236}">
                  <a16:creationId xmlns:a16="http://schemas.microsoft.com/office/drawing/2014/main" id="{C03A6C59-DC0F-744D-948D-328515EF2FF4}"/>
                </a:ext>
              </a:extLst>
            </p:cNvPr>
            <p:cNvSpPr/>
            <p:nvPr/>
          </p:nvSpPr>
          <p:spPr>
            <a:xfrm>
              <a:off x="7772351" y="3501564"/>
              <a:ext cx="1903882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30000"/>
              </a:schemeClr>
            </a:solidFill>
            <a:ln w="28575">
              <a:solidFill>
                <a:schemeClr val="accent6">
                  <a:lumMod val="5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140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Atributos</a:t>
              </a:r>
              <a:endParaRPr lang="pt-BR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tângulo: Cantos Superiores Arredondados 13">
              <a:extLst>
                <a:ext uri="{FF2B5EF4-FFF2-40B4-BE49-F238E27FC236}">
                  <a16:creationId xmlns:a16="http://schemas.microsoft.com/office/drawing/2014/main" id="{3F81A9A6-A789-7AE6-96B1-7CC505AF0A8B}"/>
                </a:ext>
              </a:extLst>
            </p:cNvPr>
            <p:cNvSpPr/>
            <p:nvPr/>
          </p:nvSpPr>
          <p:spPr>
            <a:xfrm>
              <a:off x="7695128" y="4121191"/>
              <a:ext cx="2058328" cy="3594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/>
                <a:t>Métodos</a:t>
              </a:r>
            </a:p>
          </p:txBody>
        </p:sp>
        <p:sp>
          <p:nvSpPr>
            <p:cNvPr id="18" name="Retângulo: Cantos Superiores Arredondados 14">
              <a:extLst>
                <a:ext uri="{FF2B5EF4-FFF2-40B4-BE49-F238E27FC236}">
                  <a16:creationId xmlns:a16="http://schemas.microsoft.com/office/drawing/2014/main" id="{B17EF998-018A-638C-70FC-AB9608CF94B2}"/>
                </a:ext>
              </a:extLst>
            </p:cNvPr>
            <p:cNvSpPr/>
            <p:nvPr/>
          </p:nvSpPr>
          <p:spPr>
            <a:xfrm>
              <a:off x="8040517" y="2940023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cap="small"/>
                <a:t>Tempo</a:t>
              </a:r>
            </a:p>
          </p:txBody>
        </p:sp>
        <p:sp>
          <p:nvSpPr>
            <p:cNvPr id="19" name="Retângulo: Cantos Superiores Arredondados 15">
              <a:extLst>
                <a:ext uri="{FF2B5EF4-FFF2-40B4-BE49-F238E27FC236}">
                  <a16:creationId xmlns:a16="http://schemas.microsoft.com/office/drawing/2014/main" id="{5831EB36-4424-5B11-0857-9723CF61CB6D}"/>
                </a:ext>
              </a:extLst>
            </p:cNvPr>
            <p:cNvSpPr/>
            <p:nvPr/>
          </p:nvSpPr>
          <p:spPr>
            <a:xfrm>
              <a:off x="8080579" y="5126962"/>
              <a:ext cx="1287426" cy="359441"/>
            </a:xfrm>
            <a:prstGeom prst="round2SameRect">
              <a:avLst>
                <a:gd name="adj1" fmla="val 19855"/>
                <a:gd name="adj2" fmla="val 20662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20" name="Seta: para Baixo 16">
              <a:extLst>
                <a:ext uri="{FF2B5EF4-FFF2-40B4-BE49-F238E27FC236}">
                  <a16:creationId xmlns:a16="http://schemas.microsoft.com/office/drawing/2014/main" id="{214C45A3-EC45-E7FF-6905-8E5FD76EBD4D}"/>
                </a:ext>
              </a:extLst>
            </p:cNvPr>
            <p:cNvSpPr/>
            <p:nvPr/>
          </p:nvSpPr>
          <p:spPr>
            <a:xfrm>
              <a:off x="8192795" y="4492679"/>
              <a:ext cx="484632" cy="634283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para Baixo 17">
              <a:extLst>
                <a:ext uri="{FF2B5EF4-FFF2-40B4-BE49-F238E27FC236}">
                  <a16:creationId xmlns:a16="http://schemas.microsoft.com/office/drawing/2014/main" id="{02C4F1A3-DCB8-6867-7010-5A9AF323FD71}"/>
                </a:ext>
              </a:extLst>
            </p:cNvPr>
            <p:cNvSpPr/>
            <p:nvPr/>
          </p:nvSpPr>
          <p:spPr>
            <a:xfrm rot="10800000">
              <a:off x="8847768" y="4492678"/>
              <a:ext cx="484632" cy="622235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F9A511D-B685-62F4-1CFA-5631C716191A}"/>
              </a:ext>
            </a:extLst>
          </p:cNvPr>
          <p:cNvGrpSpPr/>
          <p:nvPr/>
        </p:nvGrpSpPr>
        <p:grpSpPr>
          <a:xfrm>
            <a:off x="2092289" y="3593788"/>
            <a:ext cx="5606609" cy="2677656"/>
            <a:chOff x="2092289" y="3593788"/>
            <a:chExt cx="5606609" cy="267765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2E7206C-5511-1FCB-3CF7-3EE7D9101F86}"/>
                </a:ext>
              </a:extLst>
            </p:cNvPr>
            <p:cNvSpPr txBox="1"/>
            <p:nvPr/>
          </p:nvSpPr>
          <p:spPr>
            <a:xfrm>
              <a:off x="2092289" y="3593788"/>
              <a:ext cx="4116237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                  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                           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Resetar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FAB76F63-11BF-4E4E-26CD-084279BC91E0}"/>
                </a:ext>
              </a:extLst>
            </p:cNvPr>
            <p:cNvGrpSpPr/>
            <p:nvPr/>
          </p:nvGrpSpPr>
          <p:grpSpPr>
            <a:xfrm>
              <a:off x="4452947" y="3593788"/>
              <a:ext cx="3245951" cy="1672054"/>
              <a:chOff x="7988764" y="2658204"/>
              <a:chExt cx="3245951" cy="1672054"/>
            </a:xfrm>
          </p:grpSpPr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BB29914-1CBA-3BB8-9F1E-30BC04A1A7FF}"/>
                  </a:ext>
                </a:extLst>
              </p:cNvPr>
              <p:cNvSpPr txBox="1"/>
              <p:nvPr/>
            </p:nvSpPr>
            <p:spPr>
              <a:xfrm>
                <a:off x="8653292" y="2729820"/>
                <a:ext cx="2581423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main() </a:t>
                </a:r>
                <a:b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4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 = {</a:t>
                </a:r>
                <a:r>
                  <a:rPr lang="pt-BR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t-BR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};</a:t>
                </a:r>
                <a:b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t.horas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pt-BR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t.</a:t>
                </a:r>
                <a:r>
                  <a:rPr lang="pt-BR" sz="14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Resetar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(3);</a:t>
                </a:r>
                <a:b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...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cxnSp>
            <p:nvCxnSpPr>
              <p:cNvPr id="24" name="Conector reto 16">
                <a:extLst>
                  <a:ext uri="{FF2B5EF4-FFF2-40B4-BE49-F238E27FC236}">
                    <a16:creationId xmlns:a16="http://schemas.microsoft.com/office/drawing/2014/main" id="{C719EF2F-D24F-8D29-15FC-83678C08D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8764" y="2658204"/>
                <a:ext cx="0" cy="1672054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Gráfico 29" descr="Fechar com preenchimento sólido">
                <a:extLst>
                  <a:ext uri="{FF2B5EF4-FFF2-40B4-BE49-F238E27FC236}">
                    <a16:creationId xmlns:a16="http://schemas.microsoft.com/office/drawing/2014/main" id="{A6601EA7-C3A8-7FED-504A-C6FC16F0D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385293" y="3471179"/>
                <a:ext cx="160638" cy="160638"/>
              </a:xfrm>
              <a:prstGeom prst="rect">
                <a:avLst/>
              </a:prstGeom>
            </p:spPr>
          </p:pic>
          <p:pic>
            <p:nvPicPr>
              <p:cNvPr id="32" name="Gráfico 31" descr="Marca de seleção com preenchimento sólido">
                <a:extLst>
                  <a:ext uri="{FF2B5EF4-FFF2-40B4-BE49-F238E27FC236}">
                    <a16:creationId xmlns:a16="http://schemas.microsoft.com/office/drawing/2014/main" id="{639505F4-0A0F-97DA-934D-C87BA91F9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85292" y="3688245"/>
                <a:ext cx="160640" cy="1606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69109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C4BCD-1255-7482-8A25-36847B56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B4749-5108-6691-936A-04AEF8C2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Algumas vezes essa </a:t>
            </a:r>
            <a:r>
              <a:rPr lang="pt-BR">
                <a:solidFill>
                  <a:schemeClr val="accent3">
                    <a:lumMod val="75000"/>
                  </a:schemeClr>
                </a:solidFill>
              </a:rPr>
              <a:t>restrição é muito rígida</a:t>
            </a:r>
          </a:p>
          <a:p>
            <a:pPr lvl="1"/>
            <a:r>
              <a:rPr lang="pt-BR"/>
              <a:t>Para resolver isso C++ fornece:</a:t>
            </a:r>
          </a:p>
          <a:p>
            <a:pPr lvl="2"/>
            <a:r>
              <a:rPr lang="pt-BR">
                <a:solidFill>
                  <a:schemeClr val="accent3"/>
                </a:solidFill>
              </a:rPr>
              <a:t>Funções amigas</a:t>
            </a:r>
          </a:p>
          <a:p>
            <a:pPr lvl="2"/>
            <a:r>
              <a:rPr lang="pt-BR"/>
              <a:t>Classes amigas</a:t>
            </a:r>
          </a:p>
          <a:p>
            <a:pPr lvl="2"/>
            <a:r>
              <a:rPr lang="pt-BR"/>
              <a:t>Métodos amigos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B655466-FE34-964B-913D-B333331C5C1B}"/>
              </a:ext>
            </a:extLst>
          </p:cNvPr>
          <p:cNvGrpSpPr/>
          <p:nvPr/>
        </p:nvGrpSpPr>
        <p:grpSpPr>
          <a:xfrm>
            <a:off x="2571204" y="4624598"/>
            <a:ext cx="5989215" cy="1042957"/>
            <a:chOff x="7475778" y="2762020"/>
            <a:chExt cx="5989215" cy="1042957"/>
          </a:xfrm>
        </p:grpSpPr>
        <p:sp>
          <p:nvSpPr>
            <p:cNvPr id="5" name="Retângulo: Cantos Arredondados 9">
              <a:extLst>
                <a:ext uri="{FF2B5EF4-FFF2-40B4-BE49-F238E27FC236}">
                  <a16:creationId xmlns:a16="http://schemas.microsoft.com/office/drawing/2014/main" id="{5F6522A3-BD48-AAE3-3F9D-0F02EA17A2B6}"/>
                </a:ext>
              </a:extLst>
            </p:cNvPr>
            <p:cNvSpPr/>
            <p:nvPr/>
          </p:nvSpPr>
          <p:spPr>
            <a:xfrm>
              <a:off x="7475778" y="2762020"/>
              <a:ext cx="5989215" cy="1042957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1EEC87C-F0D4-14F2-15EB-D06CF492FE54}"/>
                </a:ext>
              </a:extLst>
            </p:cNvPr>
            <p:cNvSpPr txBox="1"/>
            <p:nvPr/>
          </p:nvSpPr>
          <p:spPr>
            <a:xfrm>
              <a:off x="7716273" y="2927054"/>
              <a:ext cx="5403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/>
                <a:t>Uma </a:t>
              </a:r>
              <a:r>
                <a:rPr lang="pt-BR" sz="2000">
                  <a:solidFill>
                    <a:schemeClr val="accent3"/>
                  </a:solidFill>
                </a:rPr>
                <a:t>função amiga</a:t>
              </a:r>
              <a:r>
                <a:rPr lang="pt-BR" sz="2000"/>
                <a:t> tem os </a:t>
              </a:r>
              <a:r>
                <a:rPr lang="pt-BR" sz="2000">
                  <a:solidFill>
                    <a:schemeClr val="accent3">
                      <a:lumMod val="75000"/>
                    </a:schemeClr>
                  </a:solidFill>
                </a:rPr>
                <a:t>mesmos privilégios de acesso</a:t>
              </a:r>
              <a:r>
                <a:rPr lang="pt-BR" sz="2000"/>
                <a:t> que um método da classe.</a:t>
              </a:r>
            </a:p>
          </p:txBody>
        </p:sp>
      </p:grpSp>
      <p:pic>
        <p:nvPicPr>
          <p:cNvPr id="8" name="Gráfico 7" descr="Fotos Polaroid estrutura de tópicos">
            <a:extLst>
              <a:ext uri="{FF2B5EF4-FFF2-40B4-BE49-F238E27FC236}">
                <a16:creationId xmlns:a16="http://schemas.microsoft.com/office/drawing/2014/main" id="{2ABA6C10-F634-7DD6-3CBD-23F8DF022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3368" y="2564892"/>
            <a:ext cx="1728216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365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FA60-04D1-0B2C-827E-7744C9EC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D34F8-AFA0-D1EE-50A2-A63327DA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sobrecarga de operadores</a:t>
            </a:r>
            <a:r>
              <a:rPr lang="pt-BR" dirty="0"/>
              <a:t> frequentemente </a:t>
            </a:r>
            <a:br>
              <a:rPr lang="pt-BR" dirty="0"/>
            </a:br>
            <a:r>
              <a:rPr lang="pt-BR" dirty="0"/>
              <a:t>gera a necessidade de </a:t>
            </a:r>
            <a:r>
              <a:rPr lang="pt-BR" b="1" dirty="0"/>
              <a:t>funções amigas</a:t>
            </a:r>
            <a:r>
              <a:rPr lang="pt-BR" dirty="0"/>
              <a:t>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6D0B17-D662-A3D9-81C2-F08C588878A2}"/>
              </a:ext>
            </a:extLst>
          </p:cNvPr>
          <p:cNvGrpSpPr/>
          <p:nvPr/>
        </p:nvGrpSpPr>
        <p:grpSpPr>
          <a:xfrm>
            <a:off x="2106756" y="3189814"/>
            <a:ext cx="9316549" cy="2893100"/>
            <a:chOff x="2106756" y="3189814"/>
            <a:chExt cx="9316549" cy="2893100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EC42E4D-3FBA-E95D-D068-E4B3FC0D297E}"/>
                </a:ext>
              </a:extLst>
            </p:cNvPr>
            <p:cNvSpPr txBox="1"/>
            <p:nvPr/>
          </p:nvSpPr>
          <p:spPr>
            <a:xfrm>
              <a:off x="2106756" y="3189814"/>
              <a:ext cx="4540829" cy="2893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17" name="Conector reto 5">
              <a:extLst>
                <a:ext uri="{FF2B5EF4-FFF2-40B4-BE49-F238E27FC236}">
                  <a16:creationId xmlns:a16="http://schemas.microsoft.com/office/drawing/2014/main" id="{05C36966-4987-C7C4-FEC0-E3C46AA3D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840" y="3333439"/>
              <a:ext cx="0" cy="1610754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8">
              <a:extLst>
                <a:ext uri="{FF2B5EF4-FFF2-40B4-BE49-F238E27FC236}">
                  <a16:creationId xmlns:a16="http://schemas.microsoft.com/office/drawing/2014/main" id="{E7F5CD4B-B5B5-00AA-B387-6FBBB8ED5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7383" y="3255040"/>
              <a:ext cx="0" cy="951201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6745B1-D2A4-8B77-ED6A-4A2CB08CC5A5}"/>
                </a:ext>
              </a:extLst>
            </p:cNvPr>
            <p:cNvSpPr txBox="1"/>
            <p:nvPr/>
          </p:nvSpPr>
          <p:spPr>
            <a:xfrm>
              <a:off x="4858401" y="3333439"/>
              <a:ext cx="204345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B</a:t>
              </a:r>
              <a:r>
                <a:rPr lang="pt-BR" sz="1400" dirty="0">
                  <a:latin typeface="Consolas" panose="020B0609020204030204" pitchFamily="49" charset="0"/>
                </a:rPr>
                <a:t>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C;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A0977C2A-19C4-2E43-EE5C-A18B40EC1A18}"/>
                </a:ext>
              </a:extLst>
            </p:cNvPr>
            <p:cNvGrpSpPr/>
            <p:nvPr/>
          </p:nvGrpSpPr>
          <p:grpSpPr>
            <a:xfrm>
              <a:off x="7556177" y="3333439"/>
              <a:ext cx="3867128" cy="2031325"/>
              <a:chOff x="7556177" y="3333439"/>
              <a:chExt cx="3867128" cy="2031325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CCBB82F-EE99-B1BD-11FD-BBBA6867DB50}"/>
                  </a:ext>
                </a:extLst>
              </p:cNvPr>
              <p:cNvSpPr txBox="1"/>
              <p:nvPr/>
            </p:nvSpPr>
            <p:spPr>
              <a:xfrm>
                <a:off x="7556177" y="3333439"/>
                <a:ext cx="386712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latin typeface="Consolas" panose="020B0609020204030204" pitchFamily="49" charset="0"/>
                  </a:rPr>
                  <a:t>C = A + B;     </a:t>
                </a:r>
                <a:r>
                  <a:rPr lang="pt-BR" sz="1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pt-BR" sz="1400" dirty="0" err="1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A.operator</a:t>
                </a:r>
                <a:r>
                  <a:rPr lang="pt-BR" sz="1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+(B)</a:t>
                </a:r>
                <a:br>
                  <a:rPr lang="pt-BR" sz="1400" dirty="0">
                    <a:latin typeface="Consolas" panose="020B0609020204030204" pitchFamily="49" charset="0"/>
                  </a:rPr>
                </a:br>
                <a:r>
                  <a:rPr lang="pt-BR" sz="1400" dirty="0">
                    <a:latin typeface="Consolas" panose="020B0609020204030204" pitchFamily="49" charset="0"/>
                  </a:rPr>
                  <a:t>               </a:t>
                </a:r>
                <a:br>
                  <a:rPr lang="pt-BR" sz="1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</a:br>
                <a:endPara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C = A + </a:t>
                </a:r>
                <a:r>
                  <a:rPr lang="pt-BR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pt-BR" sz="1400" dirty="0">
                    <a:latin typeface="Consolas" panose="020B0609020204030204" pitchFamily="49" charset="0"/>
                  </a:rPr>
                  <a:t>;     </a:t>
                </a:r>
                <a:r>
                  <a:rPr lang="pt-BR" sz="1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pt-BR" sz="1400" dirty="0" err="1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A.operator</a:t>
                </a:r>
                <a:r>
                  <a:rPr lang="pt-BR" sz="1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+(2);</a:t>
                </a:r>
                <a:br>
                  <a:rPr lang="pt-BR" sz="1400" dirty="0">
                    <a:latin typeface="Consolas" panose="020B0609020204030204" pitchFamily="49" charset="0"/>
                  </a:rPr>
                </a:br>
                <a:r>
                  <a:rPr lang="pt-BR" sz="1400" dirty="0">
                    <a:latin typeface="Consolas" panose="020B0609020204030204" pitchFamily="49" charset="0"/>
                  </a:rPr>
                  <a:t>               </a:t>
                </a:r>
                <a:br>
                  <a:rPr lang="pt-BR" sz="1400" dirty="0">
                    <a:latin typeface="Consolas" panose="020B0609020204030204" pitchFamily="49" charset="0"/>
                  </a:rPr>
                </a:br>
                <a:br>
                  <a:rPr lang="pt-BR" sz="1400" dirty="0">
                    <a:latin typeface="Consolas" panose="020B0609020204030204" pitchFamily="49" charset="0"/>
                  </a:rPr>
                </a:br>
                <a:r>
                  <a:rPr lang="pt-BR" sz="1400" dirty="0">
                    <a:latin typeface="Consolas" panose="020B0609020204030204" pitchFamily="49" charset="0"/>
                  </a:rPr>
                  <a:t>C = </a:t>
                </a:r>
                <a:r>
                  <a:rPr lang="pt-BR" sz="14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pt-BR" sz="1400" dirty="0">
                    <a:latin typeface="Consolas" panose="020B0609020204030204" pitchFamily="49" charset="0"/>
                  </a:rPr>
                  <a:t> + A;     </a:t>
                </a:r>
                <a:r>
                  <a:rPr lang="pt-BR" sz="1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// 2 não é Tempo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          </a:t>
                </a:r>
                <a:r>
                  <a:rPr lang="pt-BR" sz="14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// 2.operator+(A)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          </a:t>
                </a:r>
                <a:endPara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21" name="Gráfico 20" descr="Fechar com preenchimento sólido">
                <a:extLst>
                  <a:ext uri="{FF2B5EF4-FFF2-40B4-BE49-F238E27FC236}">
                    <a16:creationId xmlns:a16="http://schemas.microsoft.com/office/drawing/2014/main" id="{934183FC-ADF6-6ED1-5E21-63F80EFF1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58151" y="4686544"/>
                <a:ext cx="218565" cy="218565"/>
              </a:xfrm>
              <a:prstGeom prst="rect">
                <a:avLst/>
              </a:prstGeom>
            </p:spPr>
          </p:pic>
          <p:pic>
            <p:nvPicPr>
              <p:cNvPr id="22" name="Gráfico 21" descr="Marca de seleção com preenchimento sólido">
                <a:extLst>
                  <a:ext uri="{FF2B5EF4-FFF2-40B4-BE49-F238E27FC236}">
                    <a16:creationId xmlns:a16="http://schemas.microsoft.com/office/drawing/2014/main" id="{4BA005A7-60AC-6AA2-1835-E3243B587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8150" y="4038340"/>
                <a:ext cx="218566" cy="218566"/>
              </a:xfrm>
              <a:prstGeom prst="rect">
                <a:avLst/>
              </a:prstGeom>
            </p:spPr>
          </p:pic>
          <p:pic>
            <p:nvPicPr>
              <p:cNvPr id="23" name="Gráfico 22" descr="Marca de seleção com preenchimento sólido">
                <a:extLst>
                  <a:ext uri="{FF2B5EF4-FFF2-40B4-BE49-F238E27FC236}">
                    <a16:creationId xmlns:a16="http://schemas.microsoft.com/office/drawing/2014/main" id="{5DD16C2D-969D-6EB4-79B9-A4F836729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8150" y="3386403"/>
                <a:ext cx="218566" cy="2185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496798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73321-4DA8-4A90-CBE2-A76E1132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resolver isso com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externa</a:t>
            </a:r>
          </a:p>
          <a:p>
            <a:pPr lvl="1"/>
            <a:r>
              <a:rPr lang="pt-BR" dirty="0"/>
              <a:t>Função que </a:t>
            </a:r>
            <a:r>
              <a:rPr lang="pt-BR" dirty="0">
                <a:solidFill>
                  <a:schemeClr val="accent3"/>
                </a:solidFill>
              </a:rPr>
              <a:t>não é membro da classe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2F6FE4-6716-C35E-AF76-EB461B6A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DC73DD-228A-436B-7DA9-F33270913A4D}"/>
              </a:ext>
            </a:extLst>
          </p:cNvPr>
          <p:cNvSpPr txBox="1"/>
          <p:nvPr/>
        </p:nvSpPr>
        <p:spPr>
          <a:xfrm>
            <a:off x="2065066" y="2962251"/>
            <a:ext cx="6242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&amp; t);</a:t>
            </a:r>
            <a:endParaRPr lang="pt-BR" sz="20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380791B-601E-BA95-2A73-8F6F23C05DD1}"/>
              </a:ext>
            </a:extLst>
          </p:cNvPr>
          <p:cNvGrpSpPr/>
          <p:nvPr/>
        </p:nvGrpSpPr>
        <p:grpSpPr>
          <a:xfrm>
            <a:off x="2327533" y="4011817"/>
            <a:ext cx="3817043" cy="1816250"/>
            <a:chOff x="2399014" y="3887753"/>
            <a:chExt cx="3817043" cy="1816250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AAA4FB0-5163-2A66-36A8-25C348EED1B5}"/>
                </a:ext>
              </a:extLst>
            </p:cNvPr>
            <p:cNvSpPr txBox="1"/>
            <p:nvPr/>
          </p:nvSpPr>
          <p:spPr>
            <a:xfrm>
              <a:off x="3886077" y="4056851"/>
              <a:ext cx="9047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2000" dirty="0">
                  <a:latin typeface="Consolas" panose="020B0609020204030204" pitchFamily="49" charset="0"/>
                </a:rPr>
                <a:t> + A</a:t>
              </a:r>
              <a:endParaRPr lang="pt-BR" sz="2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6A627D-0856-8D86-04F4-A7E5880A903B}"/>
                </a:ext>
              </a:extLst>
            </p:cNvPr>
            <p:cNvSpPr txBox="1"/>
            <p:nvPr/>
          </p:nvSpPr>
          <p:spPr>
            <a:xfrm>
              <a:off x="2571817" y="5303893"/>
              <a:ext cx="23377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operator+</a:t>
              </a:r>
              <a:r>
                <a:rPr lang="pt-BR" sz="2000" dirty="0">
                  <a:latin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2000" dirty="0">
                  <a:latin typeface="Consolas" panose="020B0609020204030204" pitchFamily="49" charset="0"/>
                </a:rPr>
                <a:t>, A)</a:t>
              </a:r>
              <a:endParaRPr lang="pt-BR" sz="2000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4056FD3-7F13-8B36-0C1D-A16DA5F2FD5C}"/>
                </a:ext>
              </a:extLst>
            </p:cNvPr>
            <p:cNvCxnSpPr>
              <a:cxnSpLocks/>
            </p:cNvCxnSpPr>
            <p:nvPr/>
          </p:nvCxnSpPr>
          <p:spPr>
            <a:xfrm>
              <a:off x="4611270" y="4456961"/>
              <a:ext cx="0" cy="76034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Arredondado 40">
              <a:extLst>
                <a:ext uri="{FF2B5EF4-FFF2-40B4-BE49-F238E27FC236}">
                  <a16:creationId xmlns:a16="http://schemas.microsoft.com/office/drawing/2014/main" id="{A7808A0E-FBD6-35B2-4BE5-5E680356C2BE}"/>
                </a:ext>
              </a:extLst>
            </p:cNvPr>
            <p:cNvSpPr/>
            <p:nvPr/>
          </p:nvSpPr>
          <p:spPr>
            <a:xfrm>
              <a:off x="2399014" y="3887753"/>
              <a:ext cx="1307535" cy="738306"/>
            </a:xfrm>
            <a:prstGeom prst="roundRect">
              <a:avLst/>
            </a:prstGeom>
            <a:solidFill>
              <a:schemeClr val="accent6">
                <a:lumMod val="50000"/>
                <a:alpha val="49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Operando</a:t>
              </a:r>
              <a:b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Esquerdo</a:t>
              </a:r>
            </a:p>
          </p:txBody>
        </p:sp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id="{8758EF9C-4C5C-41F4-8D1D-F8AFB5227446}"/>
                </a:ext>
              </a:extLst>
            </p:cNvPr>
            <p:cNvSpPr/>
            <p:nvPr/>
          </p:nvSpPr>
          <p:spPr>
            <a:xfrm>
              <a:off x="4908522" y="3887753"/>
              <a:ext cx="1307535" cy="738306"/>
            </a:xfrm>
            <a:prstGeom prst="roundRect">
              <a:avLst/>
            </a:prstGeom>
            <a:solidFill>
              <a:schemeClr val="accent6">
                <a:lumMod val="50000"/>
                <a:alpha val="499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Operando</a:t>
              </a:r>
              <a:b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pt-BR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Direito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28806CEF-BF37-3403-758F-19D35314B2B5}"/>
                </a:ext>
              </a:extLst>
            </p:cNvPr>
            <p:cNvCxnSpPr>
              <a:cxnSpLocks/>
            </p:cNvCxnSpPr>
            <p:nvPr/>
          </p:nvCxnSpPr>
          <p:spPr>
            <a:xfrm>
              <a:off x="4038849" y="4456961"/>
              <a:ext cx="0" cy="76034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600E45D-322C-E2DE-4202-A20399A1826C}"/>
              </a:ext>
            </a:extLst>
          </p:cNvPr>
          <p:cNvGrpSpPr/>
          <p:nvPr/>
        </p:nvGrpSpPr>
        <p:grpSpPr>
          <a:xfrm>
            <a:off x="7172756" y="4056851"/>
            <a:ext cx="3947281" cy="1815882"/>
            <a:chOff x="7476024" y="3333439"/>
            <a:chExt cx="3947281" cy="1815882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EA1B1CE-4F4E-9C9F-BD14-21B8CB281001}"/>
                </a:ext>
              </a:extLst>
            </p:cNvPr>
            <p:cNvSpPr txBox="1"/>
            <p:nvPr/>
          </p:nvSpPr>
          <p:spPr>
            <a:xfrm>
              <a:off x="7556177" y="3333439"/>
              <a:ext cx="3867128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C = A + B;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pt-BR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A.operator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+(B)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C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pt-BR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A.operator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r>
                <a:rPr lang="pt-BR" sz="1400" dirty="0">
                  <a:latin typeface="Consolas" panose="020B0609020204030204" pitchFamily="49" charset="0"/>
                </a:rPr>
                <a:t>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3" name="Gráfico 12" descr="Marca de seleção com preenchimento sólido">
              <a:extLst>
                <a:ext uri="{FF2B5EF4-FFF2-40B4-BE49-F238E27FC236}">
                  <a16:creationId xmlns:a16="http://schemas.microsoft.com/office/drawing/2014/main" id="{C9831F13-DD78-98DE-4A1F-504E660B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8150" y="4690277"/>
              <a:ext cx="218566" cy="218566"/>
            </a:xfrm>
            <a:prstGeom prst="rect">
              <a:avLst/>
            </a:prstGeom>
          </p:spPr>
        </p:pic>
        <p:pic>
          <p:nvPicPr>
            <p:cNvPr id="20" name="Gráfico 19" descr="Marca de seleção com preenchimento sólido">
              <a:extLst>
                <a:ext uri="{FF2B5EF4-FFF2-40B4-BE49-F238E27FC236}">
                  <a16:creationId xmlns:a16="http://schemas.microsoft.com/office/drawing/2014/main" id="{DFB41A1C-7BFE-0B19-3966-3729A9DF0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8150" y="4038340"/>
              <a:ext cx="218566" cy="218566"/>
            </a:xfrm>
            <a:prstGeom prst="rect">
              <a:avLst/>
            </a:prstGeom>
          </p:spPr>
        </p:pic>
        <p:pic>
          <p:nvPicPr>
            <p:cNvPr id="21" name="Gráfico 20" descr="Marca de seleção com preenchimento sólido">
              <a:extLst>
                <a:ext uri="{FF2B5EF4-FFF2-40B4-BE49-F238E27FC236}">
                  <a16:creationId xmlns:a16="http://schemas.microsoft.com/office/drawing/2014/main" id="{5C6DBA44-5778-F59A-F983-1A3E54A5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8150" y="3386403"/>
              <a:ext cx="218566" cy="218566"/>
            </a:xfrm>
            <a:prstGeom prst="rect">
              <a:avLst/>
            </a:prstGeom>
          </p:spPr>
        </p:pic>
        <p:sp>
          <p:nvSpPr>
            <p:cNvPr id="5" name="Retângulo Arredondado 12">
              <a:extLst>
                <a:ext uri="{FF2B5EF4-FFF2-40B4-BE49-F238E27FC236}">
                  <a16:creationId xmlns:a16="http://schemas.microsoft.com/office/drawing/2014/main" id="{0424552B-2416-35E1-800C-AAE4612F2F8A}"/>
                </a:ext>
              </a:extLst>
            </p:cNvPr>
            <p:cNvSpPr/>
            <p:nvPr/>
          </p:nvSpPr>
          <p:spPr>
            <a:xfrm>
              <a:off x="7476024" y="4535240"/>
              <a:ext cx="3673856" cy="464094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7092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FD07-4B8A-4B0A-89E7-89387F11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2F4EBD-59A7-81F1-2644-E7EB93F1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externa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acessa </a:t>
            </a:r>
            <a:r>
              <a:rPr lang="pt-BR" dirty="0">
                <a:solidFill>
                  <a:schemeClr val="accent3"/>
                </a:solidFill>
              </a:rPr>
              <a:t>membros privados</a:t>
            </a:r>
            <a:r>
              <a:rPr lang="pt-BR" dirty="0"/>
              <a:t>: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A74C93-42B7-A9A4-7697-BFCBE890D832}"/>
              </a:ext>
            </a:extLst>
          </p:cNvPr>
          <p:cNvGrpSpPr/>
          <p:nvPr/>
        </p:nvGrpSpPr>
        <p:grpSpPr>
          <a:xfrm>
            <a:off x="1814158" y="2522413"/>
            <a:ext cx="7029282" cy="3475967"/>
            <a:chOff x="1814158" y="2522413"/>
            <a:chExt cx="7029282" cy="3475967"/>
          </a:xfrm>
        </p:grpSpPr>
        <p:sp>
          <p:nvSpPr>
            <p:cNvPr id="13" name="Retângulo: Cantos Arredondados 9">
              <a:extLst>
                <a:ext uri="{FF2B5EF4-FFF2-40B4-BE49-F238E27FC236}">
                  <a16:creationId xmlns:a16="http://schemas.microsoft.com/office/drawing/2014/main" id="{5AD6246F-CAC5-5958-94D3-FDE8EFA59258}"/>
                </a:ext>
              </a:extLst>
            </p:cNvPr>
            <p:cNvSpPr/>
            <p:nvPr/>
          </p:nvSpPr>
          <p:spPr>
            <a:xfrm>
              <a:off x="1814158" y="2522413"/>
              <a:ext cx="2076356" cy="90658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B2EC31D-18C3-BAD6-B8F5-6AC0E1913C96}"/>
                </a:ext>
              </a:extLst>
            </p:cNvPr>
            <p:cNvGrpSpPr/>
            <p:nvPr/>
          </p:nvGrpSpPr>
          <p:grpSpPr>
            <a:xfrm>
              <a:off x="3348559" y="3690056"/>
              <a:ext cx="5494881" cy="2308324"/>
              <a:chOff x="1872077" y="2617533"/>
              <a:chExt cx="5494881" cy="2308324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A60540A-B731-1176-B777-CC5A5F268FBC}"/>
                  </a:ext>
                </a:extLst>
              </p:cNvPr>
              <p:cNvSpPr txBox="1"/>
              <p:nvPr/>
            </p:nvSpPr>
            <p:spPr>
              <a:xfrm>
                <a:off x="1872077" y="2617533"/>
                <a:ext cx="549488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operator+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num, </a:t>
                </a:r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&amp; t)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soma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soma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.horas = num + 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.horas 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</a:p>
              <a:p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soma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.minutos =  </a:t>
                </a:r>
                <a:r>
                  <a:rPr lang="pt-BR" sz="16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.minutos 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</a:p>
              <a:p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...</a:t>
                </a:r>
                <a:endParaRPr lang="pt-BR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5" name="Gráfico 4" descr="Fechar com preenchimento sólido">
                <a:extLst>
                  <a:ext uri="{FF2B5EF4-FFF2-40B4-BE49-F238E27FC236}">
                    <a16:creationId xmlns:a16="http://schemas.microsoft.com/office/drawing/2014/main" id="{29B02553-ABB2-D380-6F02-E57E099AE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3712" y="3666928"/>
                <a:ext cx="218565" cy="218565"/>
              </a:xfrm>
              <a:prstGeom prst="rect">
                <a:avLst/>
              </a:prstGeom>
            </p:spPr>
          </p:pic>
          <p:pic>
            <p:nvPicPr>
              <p:cNvPr id="6" name="Gráfico 5" descr="Fechar com preenchimento sólido">
                <a:extLst>
                  <a:ext uri="{FF2B5EF4-FFF2-40B4-BE49-F238E27FC236}">
                    <a16:creationId xmlns:a16="http://schemas.microsoft.com/office/drawing/2014/main" id="{8FCD36DC-DDE1-DB21-554D-88CFED3C2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90007" y="4164206"/>
                <a:ext cx="218565" cy="218565"/>
              </a:xfrm>
              <a:prstGeom prst="rect">
                <a:avLst/>
              </a:prstGeom>
            </p:spPr>
          </p:pic>
          <p:sp>
            <p:nvSpPr>
              <p:cNvPr id="7" name="Retângulo Arredondado 6">
                <a:extLst>
                  <a:ext uri="{FF2B5EF4-FFF2-40B4-BE49-F238E27FC236}">
                    <a16:creationId xmlns:a16="http://schemas.microsoft.com/office/drawing/2014/main" id="{EC88CF55-6A3B-AD3C-19DA-B71BFE1B93A1}"/>
                  </a:ext>
                </a:extLst>
              </p:cNvPr>
              <p:cNvSpPr/>
              <p:nvPr/>
            </p:nvSpPr>
            <p:spPr>
              <a:xfrm>
                <a:off x="4552125" y="3612497"/>
                <a:ext cx="923594" cy="310178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Arredondado 7">
                <a:extLst>
                  <a:ext uri="{FF2B5EF4-FFF2-40B4-BE49-F238E27FC236}">
                    <a16:creationId xmlns:a16="http://schemas.microsoft.com/office/drawing/2014/main" id="{A61CEB1F-F713-9BDE-3ADB-1530469FF8C1}"/>
                  </a:ext>
                </a:extLst>
              </p:cNvPr>
              <p:cNvSpPr/>
              <p:nvPr/>
            </p:nvSpPr>
            <p:spPr>
              <a:xfrm>
                <a:off x="4111741" y="4099348"/>
                <a:ext cx="1136913" cy="310178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1" name="Gráfico 10" descr="Seta: curva no sentido horário com preenchimento sólido">
              <a:extLst>
                <a:ext uri="{FF2B5EF4-FFF2-40B4-BE49-F238E27FC236}">
                  <a16:creationId xmlns:a16="http://schemas.microsoft.com/office/drawing/2014/main" id="{BC878F70-79A2-433B-CCA7-8E172CC2C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793347">
              <a:off x="4003026" y="2759186"/>
              <a:ext cx="914400" cy="9144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1A34A25-84F9-9FA1-8500-1FD7AEBCC178}"/>
                </a:ext>
              </a:extLst>
            </p:cNvPr>
            <p:cNvSpPr txBox="1"/>
            <p:nvPr/>
          </p:nvSpPr>
          <p:spPr>
            <a:xfrm>
              <a:off x="1883291" y="2643047"/>
              <a:ext cx="187782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Não é membro da classe 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</a:rPr>
                <a:t>Tempo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27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FB34E-4044-D4E7-3E03-D9F4F67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74323-12D5-EB19-0126-5B5BFA78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3"/>
                </a:solidFill>
              </a:rPr>
              <a:t>resolver esse problema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amiga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44629A-FAD7-D03C-4DE6-330F8CF0885E}"/>
              </a:ext>
            </a:extLst>
          </p:cNvPr>
          <p:cNvSpPr txBox="1"/>
          <p:nvPr/>
        </p:nvSpPr>
        <p:spPr>
          <a:xfrm>
            <a:off x="2124008" y="3000033"/>
            <a:ext cx="63039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num)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D585B5D-CE0E-A6DD-2B06-35E1B908C6C5}"/>
              </a:ext>
            </a:extLst>
          </p:cNvPr>
          <p:cNvSpPr/>
          <p:nvPr/>
        </p:nvSpPr>
        <p:spPr>
          <a:xfrm>
            <a:off x="2380890" y="4917933"/>
            <a:ext cx="5072334" cy="310178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4F542D8-6C67-979A-7757-2AD44A6FD120}"/>
              </a:ext>
            </a:extLst>
          </p:cNvPr>
          <p:cNvGrpSpPr/>
          <p:nvPr/>
        </p:nvGrpSpPr>
        <p:grpSpPr>
          <a:xfrm>
            <a:off x="6565235" y="3174950"/>
            <a:ext cx="4157400" cy="1042957"/>
            <a:chOff x="7475779" y="2762020"/>
            <a:chExt cx="4157400" cy="1042957"/>
          </a:xfrm>
        </p:grpSpPr>
        <p:sp>
          <p:nvSpPr>
            <p:cNvPr id="7" name="Retângulo: Cantos Arredondados 9">
              <a:extLst>
                <a:ext uri="{FF2B5EF4-FFF2-40B4-BE49-F238E27FC236}">
                  <a16:creationId xmlns:a16="http://schemas.microsoft.com/office/drawing/2014/main" id="{7ACBDF39-8A3C-26EE-9BE4-9BFBAFBCB8ED}"/>
                </a:ext>
              </a:extLst>
            </p:cNvPr>
            <p:cNvSpPr/>
            <p:nvPr/>
          </p:nvSpPr>
          <p:spPr>
            <a:xfrm>
              <a:off x="7475779" y="2762020"/>
              <a:ext cx="4157400" cy="1042957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0AB7B93-9407-7AB3-13F6-7FADBF7A0E6E}"/>
                </a:ext>
              </a:extLst>
            </p:cNvPr>
            <p:cNvSpPr txBox="1"/>
            <p:nvPr/>
          </p:nvSpPr>
          <p:spPr>
            <a:xfrm>
              <a:off x="7716273" y="2927054"/>
              <a:ext cx="37616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accent3"/>
                  </a:solidFill>
                </a:rPr>
                <a:t>Protótipo</a:t>
              </a:r>
              <a:r>
                <a:rPr lang="pt-BR" sz="2000" dirty="0"/>
                <a:t> da </a:t>
              </a:r>
              <a:r>
                <a:rPr lang="pt-BR" sz="2000" b="1" dirty="0"/>
                <a:t>função amiga</a:t>
              </a:r>
              <a:r>
                <a:rPr lang="pt-BR" sz="2000" dirty="0"/>
                <a:t> deve ficar 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</a:rPr>
                <a:t>dentro da classe</a:t>
              </a:r>
              <a:r>
                <a:rPr lang="pt-BR" sz="2000" dirty="0"/>
                <a:t>.</a:t>
              </a:r>
            </a:p>
          </p:txBody>
        </p:sp>
      </p:grpSp>
      <p:pic>
        <p:nvPicPr>
          <p:cNvPr id="9" name="Gráfico 8" descr="Seta: curva no sentido horário com preenchimento sólido">
            <a:extLst>
              <a:ext uri="{FF2B5EF4-FFF2-40B4-BE49-F238E27FC236}">
                <a16:creationId xmlns:a16="http://schemas.microsoft.com/office/drawing/2014/main" id="{1C3AFEEE-263C-9B74-4300-8966D5ECF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806653" flipH="1">
            <a:off x="5418077" y="35415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813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FB34E-4044-D4E7-3E03-D9F4F67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74323-12D5-EB19-0126-5B5BFA78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amiga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Tem acesso aos membros privados</a:t>
            </a:r>
          </a:p>
          <a:p>
            <a:pPr lvl="1"/>
            <a:r>
              <a:rPr lang="pt-BR" dirty="0"/>
              <a:t>Mas não é um método da classe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87F08B3-F5E0-B1C0-242C-440B3F968003}"/>
              </a:ext>
            </a:extLst>
          </p:cNvPr>
          <p:cNvGrpSpPr/>
          <p:nvPr/>
        </p:nvGrpSpPr>
        <p:grpSpPr>
          <a:xfrm>
            <a:off x="2082808" y="3498691"/>
            <a:ext cx="5047835" cy="2664792"/>
            <a:chOff x="2082808" y="3498691"/>
            <a:chExt cx="5047835" cy="266479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FF3EBCF-60A9-558F-5F36-732A281DA942}"/>
                </a:ext>
              </a:extLst>
            </p:cNvPr>
            <p:cNvSpPr txBox="1"/>
            <p:nvPr/>
          </p:nvSpPr>
          <p:spPr>
            <a:xfrm>
              <a:off x="2381866" y="4563045"/>
              <a:ext cx="474877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 = num +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.horas;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.minutos = </a:t>
              </a:r>
              <a:r>
                <a:rPr lang="pt-BR" sz="14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FAD1FF75-1966-91BD-0E50-C2D208F32EFF}"/>
                </a:ext>
              </a:extLst>
            </p:cNvPr>
            <p:cNvGrpSpPr/>
            <p:nvPr/>
          </p:nvGrpSpPr>
          <p:grpSpPr>
            <a:xfrm>
              <a:off x="2082808" y="3498691"/>
              <a:ext cx="3426567" cy="307777"/>
              <a:chOff x="7560586" y="3602204"/>
              <a:chExt cx="3426567" cy="307777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32ADDFD-43DF-8EDC-8010-EA0DD7872382}"/>
                  </a:ext>
                </a:extLst>
              </p:cNvPr>
              <p:cNvSpPr txBox="1"/>
              <p:nvPr/>
            </p:nvSpPr>
            <p:spPr>
              <a:xfrm>
                <a:off x="7894149" y="3602204"/>
                <a:ext cx="30930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friend</a:t>
                </a:r>
                <a:r>
                  <a:rPr lang="pt-BR" sz="14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Tempo </a:t>
                </a:r>
                <a:r>
                  <a:rPr lang="pt-BR" sz="14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operator</a:t>
                </a:r>
                <a:r>
                  <a:rPr lang="pt-BR" sz="1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 </a:t>
                </a:r>
                <a:r>
                  <a:rPr lang="pt-BR" sz="1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  <a:endPara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1" name="Gráfico 10" descr="Fechar com preenchimento sólido">
                <a:extLst>
                  <a:ext uri="{FF2B5EF4-FFF2-40B4-BE49-F238E27FC236}">
                    <a16:creationId xmlns:a16="http://schemas.microsoft.com/office/drawing/2014/main" id="{C58A54D0-1D06-F4A6-1575-A4A89C81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60586" y="3648016"/>
                <a:ext cx="218565" cy="218565"/>
              </a:xfrm>
              <a:prstGeom prst="rect">
                <a:avLst/>
              </a:prstGeom>
            </p:spPr>
          </p:pic>
          <p:sp>
            <p:nvSpPr>
              <p:cNvPr id="18" name="Retângulo Arredondado 17">
                <a:extLst>
                  <a:ext uri="{FF2B5EF4-FFF2-40B4-BE49-F238E27FC236}">
                    <a16:creationId xmlns:a16="http://schemas.microsoft.com/office/drawing/2014/main" id="{FC1C41F0-9434-5E32-DA4D-E845AB49C45D}"/>
                  </a:ext>
                </a:extLst>
              </p:cNvPr>
              <p:cNvSpPr/>
              <p:nvPr/>
            </p:nvSpPr>
            <p:spPr>
              <a:xfrm>
                <a:off x="7944465" y="3641326"/>
                <a:ext cx="677352" cy="231934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CE98467A-193B-ADB5-D349-7F071BDEF318}"/>
                </a:ext>
              </a:extLst>
            </p:cNvPr>
            <p:cNvGrpSpPr/>
            <p:nvPr/>
          </p:nvGrpSpPr>
          <p:grpSpPr>
            <a:xfrm>
              <a:off x="2082808" y="3966275"/>
              <a:ext cx="3262644" cy="307777"/>
              <a:chOff x="2082808" y="4035283"/>
              <a:chExt cx="3262644" cy="307777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5A733DC-7660-A01A-1607-05B99D1B678D}"/>
                  </a:ext>
                </a:extLst>
              </p:cNvPr>
              <p:cNvSpPr txBox="1"/>
              <p:nvPr/>
            </p:nvSpPr>
            <p:spPr>
              <a:xfrm>
                <a:off x="2381865" y="4035283"/>
                <a:ext cx="29635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 Tempo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:: </a:t>
                </a:r>
                <a:r>
                  <a:rPr lang="pt-BR" sz="14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operator</a:t>
                </a:r>
                <a:r>
                  <a:rPr lang="pt-BR" sz="1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r>
                  <a:rPr lang="pt-B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 </a:t>
                </a:r>
                <a:r>
                  <a:rPr lang="pt-BR" sz="1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  <a:endPara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2" name="Gráfico 11" descr="Fechar com preenchimento sólido">
                <a:extLst>
                  <a:ext uri="{FF2B5EF4-FFF2-40B4-BE49-F238E27FC236}">
                    <a16:creationId xmlns:a16="http://schemas.microsoft.com/office/drawing/2014/main" id="{48CB1AAE-B1B5-2B4A-E02C-D953743B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82808" y="4079889"/>
                <a:ext cx="218565" cy="218565"/>
              </a:xfrm>
              <a:prstGeom prst="rect">
                <a:avLst/>
              </a:prstGeom>
            </p:spPr>
          </p:pic>
          <p:sp>
            <p:nvSpPr>
              <p:cNvPr id="20" name="Retângulo Arredondado 19">
                <a:extLst>
                  <a:ext uri="{FF2B5EF4-FFF2-40B4-BE49-F238E27FC236}">
                    <a16:creationId xmlns:a16="http://schemas.microsoft.com/office/drawing/2014/main" id="{309E17C6-745F-A517-D3D0-9226C8A857B5}"/>
                  </a:ext>
                </a:extLst>
              </p:cNvPr>
              <p:cNvSpPr/>
              <p:nvPr/>
            </p:nvSpPr>
            <p:spPr>
              <a:xfrm>
                <a:off x="3012886" y="4069560"/>
                <a:ext cx="783224" cy="231934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C4FC28-0B87-B6E2-DAF9-72EE8C7EE033}"/>
              </a:ext>
            </a:extLst>
          </p:cNvPr>
          <p:cNvGrpSpPr/>
          <p:nvPr/>
        </p:nvGrpSpPr>
        <p:grpSpPr>
          <a:xfrm>
            <a:off x="7601234" y="2898546"/>
            <a:ext cx="2963594" cy="3286613"/>
            <a:chOff x="7601234" y="2898546"/>
            <a:chExt cx="2963594" cy="3286613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50CB38AD-D565-56DB-D7D4-A16A0208EB77}"/>
                </a:ext>
              </a:extLst>
            </p:cNvPr>
            <p:cNvGrpSpPr/>
            <p:nvPr/>
          </p:nvGrpSpPr>
          <p:grpSpPr>
            <a:xfrm>
              <a:off x="7601235" y="3186489"/>
              <a:ext cx="2963593" cy="1042957"/>
              <a:chOff x="8878984" y="2762020"/>
              <a:chExt cx="2963593" cy="1042957"/>
            </a:xfrm>
          </p:grpSpPr>
          <p:sp>
            <p:nvSpPr>
              <p:cNvPr id="9" name="Retângulo: Cantos Arredondados 9">
                <a:extLst>
                  <a:ext uri="{FF2B5EF4-FFF2-40B4-BE49-F238E27FC236}">
                    <a16:creationId xmlns:a16="http://schemas.microsoft.com/office/drawing/2014/main" id="{EA37A309-CC43-4D97-4CDD-CAB40B9E828F}"/>
                  </a:ext>
                </a:extLst>
              </p:cNvPr>
              <p:cNvSpPr/>
              <p:nvPr/>
            </p:nvSpPr>
            <p:spPr>
              <a:xfrm>
                <a:off x="8878984" y="2762020"/>
                <a:ext cx="2963593" cy="1042957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E01C4AE-332B-61CC-760A-EEFAE9E48175}"/>
                  </a:ext>
                </a:extLst>
              </p:cNvPr>
              <p:cNvSpPr txBox="1"/>
              <p:nvPr/>
            </p:nvSpPr>
            <p:spPr>
              <a:xfrm>
                <a:off x="9166022" y="2927054"/>
                <a:ext cx="23895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Utiliza-se </a:t>
                </a:r>
                <a:r>
                  <a:rPr lang="pt-BR" sz="2000" dirty="0">
                    <a:solidFill>
                      <a:schemeClr val="accent3">
                        <a:lumMod val="75000"/>
                      </a:schemeClr>
                    </a:solidFill>
                  </a:rPr>
                  <a:t>friend</a:t>
                </a:r>
                <a:r>
                  <a:rPr lang="pt-BR" sz="2000" dirty="0"/>
                  <a:t> apenas no protótipo</a:t>
                </a:r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93ACA6C-DA3B-6FB8-68CD-F6DEB34E4D92}"/>
                </a:ext>
              </a:extLst>
            </p:cNvPr>
            <p:cNvGrpSpPr/>
            <p:nvPr/>
          </p:nvGrpSpPr>
          <p:grpSpPr>
            <a:xfrm>
              <a:off x="7601234" y="4531430"/>
              <a:ext cx="2963594" cy="1042957"/>
              <a:chOff x="8856201" y="2762020"/>
              <a:chExt cx="2963594" cy="1042957"/>
            </a:xfrm>
          </p:grpSpPr>
          <p:sp>
            <p:nvSpPr>
              <p:cNvPr id="14" name="Retângulo: Cantos Arredondados 9">
                <a:extLst>
                  <a:ext uri="{FF2B5EF4-FFF2-40B4-BE49-F238E27FC236}">
                    <a16:creationId xmlns:a16="http://schemas.microsoft.com/office/drawing/2014/main" id="{2C1331D3-3CC7-A104-AADD-AF81314894F3}"/>
                  </a:ext>
                </a:extLst>
              </p:cNvPr>
              <p:cNvSpPr/>
              <p:nvPr/>
            </p:nvSpPr>
            <p:spPr>
              <a:xfrm>
                <a:off x="8856201" y="2762020"/>
                <a:ext cx="2963594" cy="1042957"/>
              </a:xfrm>
              <a:prstGeom prst="roundRect">
                <a:avLst>
                  <a:gd name="adj" fmla="val 10390"/>
                </a:avLst>
              </a:prstGeom>
              <a:solidFill>
                <a:schemeClr val="accent6">
                  <a:lumMod val="50000"/>
                  <a:alpha val="3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2260856-EFD2-41C8-0E01-5994499674AE}"/>
                  </a:ext>
                </a:extLst>
              </p:cNvPr>
              <p:cNvSpPr txBox="1"/>
              <p:nvPr/>
            </p:nvSpPr>
            <p:spPr>
              <a:xfrm>
                <a:off x="9061440" y="2927054"/>
                <a:ext cx="25531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/>
                  <a:t>A função </a:t>
                </a:r>
                <a:r>
                  <a:rPr lang="pt-BR" sz="2000" dirty="0">
                    <a:solidFill>
                      <a:schemeClr val="accent3"/>
                    </a:solidFill>
                  </a:rPr>
                  <a:t>não pertence </a:t>
                </a:r>
                <a:r>
                  <a:rPr lang="pt-BR" sz="2000" dirty="0"/>
                  <a:t>a classe Tempo</a:t>
                </a:r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A94993A-84CF-EC15-5A7A-8B345C3E47BE}"/>
                </a:ext>
              </a:extLst>
            </p:cNvPr>
            <p:cNvSpPr/>
            <p:nvPr/>
          </p:nvSpPr>
          <p:spPr>
            <a:xfrm>
              <a:off x="8997999" y="4232486"/>
              <a:ext cx="170063" cy="293577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6060E60-0DFB-E049-B564-F7C0886AC7BC}"/>
                </a:ext>
              </a:extLst>
            </p:cNvPr>
            <p:cNvSpPr/>
            <p:nvPr/>
          </p:nvSpPr>
          <p:spPr>
            <a:xfrm>
              <a:off x="8997998" y="2898546"/>
              <a:ext cx="170063" cy="282651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9E9665B-CEFA-6C18-A731-AFAB69AF0BC1}"/>
                </a:ext>
              </a:extLst>
            </p:cNvPr>
            <p:cNvSpPr/>
            <p:nvPr/>
          </p:nvSpPr>
          <p:spPr>
            <a:xfrm>
              <a:off x="8997997" y="5574387"/>
              <a:ext cx="170063" cy="610772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652739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B67A9-A5F0-5D4B-4510-A23957EB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Amigas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65D13-F6F7-1D8C-C78D-841360C0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e definição</a:t>
            </a:r>
            <a:r>
              <a:rPr lang="pt-BR" dirty="0"/>
              <a:t> podemos ter: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14BC51-C9C2-B5BE-1077-DC2EE4C1B910}"/>
              </a:ext>
            </a:extLst>
          </p:cNvPr>
          <p:cNvGrpSpPr/>
          <p:nvPr/>
        </p:nvGrpSpPr>
        <p:grpSpPr>
          <a:xfrm>
            <a:off x="1753073" y="2708694"/>
            <a:ext cx="7473788" cy="3192847"/>
            <a:chOff x="1753073" y="2708694"/>
            <a:chExt cx="7473788" cy="319284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27666BF-F743-5C73-2101-04B60FF13006}"/>
                </a:ext>
              </a:extLst>
            </p:cNvPr>
            <p:cNvSpPr txBox="1"/>
            <p:nvPr/>
          </p:nvSpPr>
          <p:spPr>
            <a:xfrm>
              <a:off x="1753073" y="2792998"/>
              <a:ext cx="6303999" cy="3108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friend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t);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37121A8-D273-E914-8ECD-E1C6950CE49E}"/>
                </a:ext>
              </a:extLst>
            </p:cNvPr>
            <p:cNvSpPr txBox="1"/>
            <p:nvPr/>
          </p:nvSpPr>
          <p:spPr>
            <a:xfrm>
              <a:off x="4478084" y="2792998"/>
              <a:ext cx="474877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num,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 = num +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.horas;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.minutos = </a:t>
              </a:r>
              <a:r>
                <a:rPr lang="pt-BR" sz="14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74B1FB0-D600-D72F-0694-856ABE851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7078" y="2708694"/>
              <a:ext cx="0" cy="1776201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767759E-3CD2-E4B4-F808-EB4A7DD860FD}"/>
              </a:ext>
            </a:extLst>
          </p:cNvPr>
          <p:cNvGrpSpPr/>
          <p:nvPr/>
        </p:nvGrpSpPr>
        <p:grpSpPr>
          <a:xfrm>
            <a:off x="8096544" y="4118875"/>
            <a:ext cx="2342383" cy="1600438"/>
            <a:chOff x="8096544" y="4118875"/>
            <a:chExt cx="2342383" cy="1600438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622AEDE-2CA3-544D-44B4-AD6F21742B07}"/>
                </a:ext>
              </a:extLst>
            </p:cNvPr>
            <p:cNvSpPr txBox="1"/>
            <p:nvPr/>
          </p:nvSpPr>
          <p:spPr>
            <a:xfrm>
              <a:off x="8282180" y="4247142"/>
              <a:ext cx="209889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B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4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C;</a:t>
              </a:r>
            </a:p>
            <a:p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operator+(2, A);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C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       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tângulo Arredondado 12">
              <a:extLst>
                <a:ext uri="{FF2B5EF4-FFF2-40B4-BE49-F238E27FC236}">
                  <a16:creationId xmlns:a16="http://schemas.microsoft.com/office/drawing/2014/main" id="{D5D09288-89A2-CD2A-2604-83467C740CA7}"/>
                </a:ext>
              </a:extLst>
            </p:cNvPr>
            <p:cNvSpPr/>
            <p:nvPr/>
          </p:nvSpPr>
          <p:spPr>
            <a:xfrm>
              <a:off x="8096544" y="4118875"/>
              <a:ext cx="2342383" cy="1600438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91147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4882</TotalTime>
  <Words>1757</Words>
  <Application>Microsoft Office PowerPoint</Application>
  <PresentationFormat>Widescreen</PresentationFormat>
  <Paragraphs>255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Bahnschrift</vt:lpstr>
      <vt:lpstr>Brush Script MT</vt:lpstr>
      <vt:lpstr>Calibri</vt:lpstr>
      <vt:lpstr>Consolas</vt:lpstr>
      <vt:lpstr>Wingdings</vt:lpstr>
      <vt:lpstr>Wingdings 2</vt:lpstr>
      <vt:lpstr>Wingdings 3</vt:lpstr>
      <vt:lpstr>Metro</vt:lpstr>
      <vt:lpstr>Funções AMIGAS</vt:lpstr>
      <vt:lpstr>Introdução</vt:lpstr>
      <vt:lpstr>Introdução</vt:lpstr>
      <vt:lpstr>Motivação</vt:lpstr>
      <vt:lpstr>Motivação</vt:lpstr>
      <vt:lpstr>Motivação</vt:lpstr>
      <vt:lpstr>Funções Amigas</vt:lpstr>
      <vt:lpstr>Funções Amigas</vt:lpstr>
      <vt:lpstr>Funções Amigas</vt:lpstr>
      <vt:lpstr>Funções Amigas</vt:lpstr>
      <vt:lpstr>Funções Amigas</vt:lpstr>
      <vt:lpstr>Funções Amigas</vt:lpstr>
      <vt:lpstr>Operador de Inserção</vt:lpstr>
      <vt:lpstr>Operador de Inserção</vt:lpstr>
      <vt:lpstr>Operador de Inserção</vt:lpstr>
      <vt:lpstr>Operador de Inserção</vt:lpstr>
      <vt:lpstr>Operador de Inserção</vt:lpstr>
      <vt:lpstr>Sobrecarga de Operadores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18</cp:revision>
  <dcterms:created xsi:type="dcterms:W3CDTF">2009-02-25T19:16:57Z</dcterms:created>
  <dcterms:modified xsi:type="dcterms:W3CDTF">2023-04-08T16:15:27Z</dcterms:modified>
</cp:coreProperties>
</file>