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5"/>
  </p:notesMasterIdLst>
  <p:sldIdLst>
    <p:sldId id="348" r:id="rId2"/>
    <p:sldId id="380" r:id="rId3"/>
    <p:sldId id="338" r:id="rId4"/>
    <p:sldId id="460" r:id="rId5"/>
    <p:sldId id="463" r:id="rId6"/>
    <p:sldId id="461" r:id="rId7"/>
    <p:sldId id="467" r:id="rId8"/>
    <p:sldId id="466" r:id="rId9"/>
    <p:sldId id="465" r:id="rId10"/>
    <p:sldId id="468" r:id="rId11"/>
    <p:sldId id="464" r:id="rId12"/>
    <p:sldId id="469" r:id="rId13"/>
    <p:sldId id="472" r:id="rId14"/>
    <p:sldId id="470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39" r:id="rId23"/>
    <p:sldId id="32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29FDD-0853-4BE1-A8CF-6B208FEEFB46}" v="271" dt="2023-04-08T02:01:49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4" autoAdjust="0"/>
    <p:restoredTop sz="94720" autoAdjust="0"/>
  </p:normalViewPr>
  <p:slideViewPr>
    <p:cSldViewPr snapToGrid="0">
      <p:cViewPr varScale="1">
        <p:scale>
          <a:sx n="107" d="100"/>
          <a:sy n="107" d="100"/>
        </p:scale>
        <p:origin x="507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AF429FDD-0853-4BE1-A8CF-6B208FEEFB46}"/>
    <pc:docChg chg="undo redo custSel addSld delSld modSld sldOrd modMainMaster">
      <pc:chgData name="Judson Santiago" userId="ebb108da2f256286" providerId="LiveId" clId="{AF429FDD-0853-4BE1-A8CF-6B208FEEFB46}" dt="2023-04-08T02:34:53.631" v="14576" actId="20577"/>
      <pc:docMkLst>
        <pc:docMk/>
      </pc:docMkLst>
      <pc:sldChg chg="addSp delSp modSp mod modNotesTx">
        <pc:chgData name="Judson Santiago" userId="ebb108da2f256286" providerId="LiveId" clId="{AF429FDD-0853-4BE1-A8CF-6B208FEEFB46}" dt="2023-03-27T19:29:46.173" v="3154" actId="368"/>
        <pc:sldMkLst>
          <pc:docMk/>
          <pc:sldMk cId="3868093180" sldId="338"/>
        </pc:sldMkLst>
        <pc:spChg chg="mod">
          <ac:chgData name="Judson Santiago" userId="ebb108da2f256286" providerId="LiveId" clId="{AF429FDD-0853-4BE1-A8CF-6B208FEEFB46}" dt="2023-03-27T19:29:46.173" v="3154" actId="368"/>
          <ac:spMkLst>
            <pc:docMk/>
            <pc:sldMk cId="3868093180" sldId="338"/>
            <ac:spMk id="3" creationId="{D5EA17BD-5618-F84E-4445-4B246A98F39E}"/>
          </ac:spMkLst>
        </pc:spChg>
        <pc:spChg chg="add mod">
          <ac:chgData name="Judson Santiago" userId="ebb108da2f256286" providerId="LiveId" clId="{AF429FDD-0853-4BE1-A8CF-6B208FEEFB46}" dt="2023-03-27T18:01:15.150" v="2132" actId="164"/>
          <ac:spMkLst>
            <pc:docMk/>
            <pc:sldMk cId="3868093180" sldId="338"/>
            <ac:spMk id="4" creationId="{471F06D1-0C58-8473-D7C8-7AD711D734B1}"/>
          </ac:spMkLst>
        </pc:spChg>
        <pc:spChg chg="del">
          <ac:chgData name="Judson Santiago" userId="ebb108da2f256286" providerId="LiveId" clId="{AF429FDD-0853-4BE1-A8CF-6B208FEEFB46}" dt="2023-03-27T17:32:37.028" v="1109" actId="478"/>
          <ac:spMkLst>
            <pc:docMk/>
            <pc:sldMk cId="3868093180" sldId="338"/>
            <ac:spMk id="8" creationId="{36BFF2CF-12C5-FD52-1F81-00667E580625}"/>
          </ac:spMkLst>
        </pc:spChg>
        <pc:spChg chg="mod topLvl">
          <ac:chgData name="Judson Santiago" userId="ebb108da2f256286" providerId="LiveId" clId="{AF429FDD-0853-4BE1-A8CF-6B208FEEFB46}" dt="2023-03-27T18:01:08.488" v="2129" actId="164"/>
          <ac:spMkLst>
            <pc:docMk/>
            <pc:sldMk cId="3868093180" sldId="338"/>
            <ac:spMk id="10" creationId="{21F5EDBB-9001-B8DE-E0FC-32B169FE652B}"/>
          </ac:spMkLst>
        </pc:spChg>
        <pc:spChg chg="del">
          <ac:chgData name="Judson Santiago" userId="ebb108da2f256286" providerId="LiveId" clId="{AF429FDD-0853-4BE1-A8CF-6B208FEEFB46}" dt="2023-03-27T17:32:33.492" v="1107" actId="478"/>
          <ac:spMkLst>
            <pc:docMk/>
            <pc:sldMk cId="3868093180" sldId="338"/>
            <ac:spMk id="14" creationId="{E290DB34-3A3D-C4B7-5B9F-65AB6194CF9B}"/>
          </ac:spMkLst>
        </pc:spChg>
        <pc:spChg chg="add del mod">
          <ac:chgData name="Judson Santiago" userId="ebb108da2f256286" providerId="LiveId" clId="{AF429FDD-0853-4BE1-A8CF-6B208FEEFB46}" dt="2023-03-27T18:02:55.484" v="2153" actId="478"/>
          <ac:spMkLst>
            <pc:docMk/>
            <pc:sldMk cId="3868093180" sldId="338"/>
            <ac:spMk id="16" creationId="{E685A5FA-E170-885D-09F2-E195F74499A3}"/>
          </ac:spMkLst>
        </pc:spChg>
        <pc:grpChg chg="add mod">
          <ac:chgData name="Judson Santiago" userId="ebb108da2f256286" providerId="LiveId" clId="{AF429FDD-0853-4BE1-A8CF-6B208FEEFB46}" dt="2023-03-27T19:29:14.028" v="3148" actId="1036"/>
          <ac:grpSpMkLst>
            <pc:docMk/>
            <pc:sldMk cId="3868093180" sldId="338"/>
            <ac:grpSpMk id="13" creationId="{60F4AAED-8B68-2D7E-DCE7-6290D0434171}"/>
          </ac:grpSpMkLst>
        </pc:grpChg>
        <pc:grpChg chg="add mod">
          <ac:chgData name="Judson Santiago" userId="ebb108da2f256286" providerId="LiveId" clId="{AF429FDD-0853-4BE1-A8CF-6B208FEEFB46}" dt="2023-03-27T19:29:21.380" v="3150" actId="1036"/>
          <ac:grpSpMkLst>
            <pc:docMk/>
            <pc:sldMk cId="3868093180" sldId="338"/>
            <ac:grpSpMk id="15" creationId="{5B390FD6-A1AD-D0B2-BA47-D19946E4C393}"/>
          </ac:grpSpMkLst>
        </pc:grpChg>
        <pc:grpChg chg="del">
          <ac:chgData name="Judson Santiago" userId="ebb108da2f256286" providerId="LiveId" clId="{AF429FDD-0853-4BE1-A8CF-6B208FEEFB46}" dt="2023-03-27T17:32:38.892" v="1110" actId="478"/>
          <ac:grpSpMkLst>
            <pc:docMk/>
            <pc:sldMk cId="3868093180" sldId="338"/>
            <ac:grpSpMk id="18" creationId="{75F87265-4298-1C08-9E20-BDD8C4AA03A7}"/>
          </ac:grpSpMkLst>
        </pc:grpChg>
        <pc:picChg chg="add mod">
          <ac:chgData name="Judson Santiago" userId="ebb108da2f256286" providerId="LiveId" clId="{AF429FDD-0853-4BE1-A8CF-6B208FEEFB46}" dt="2023-03-27T18:01:08.488" v="2129" actId="164"/>
          <ac:picMkLst>
            <pc:docMk/>
            <pc:sldMk cId="3868093180" sldId="338"/>
            <ac:picMk id="5" creationId="{B72F25E6-3CB2-FD91-6C66-56C697110E31}"/>
          </ac:picMkLst>
        </pc:picChg>
        <pc:picChg chg="add mod">
          <ac:chgData name="Judson Santiago" userId="ebb108da2f256286" providerId="LiveId" clId="{AF429FDD-0853-4BE1-A8CF-6B208FEEFB46}" dt="2023-03-27T18:01:08.488" v="2129" actId="164"/>
          <ac:picMkLst>
            <pc:docMk/>
            <pc:sldMk cId="3868093180" sldId="338"/>
            <ac:picMk id="6" creationId="{F7A0FD7B-D868-54C7-0567-224D55A93338}"/>
          </ac:picMkLst>
        </pc:picChg>
        <pc:picChg chg="add mod">
          <ac:chgData name="Judson Santiago" userId="ebb108da2f256286" providerId="LiveId" clId="{AF429FDD-0853-4BE1-A8CF-6B208FEEFB46}" dt="2023-03-27T18:01:08.488" v="2129" actId="164"/>
          <ac:picMkLst>
            <pc:docMk/>
            <pc:sldMk cId="3868093180" sldId="338"/>
            <ac:picMk id="9" creationId="{FD9F1C41-7BC9-9D00-C06C-D0FAAD7E443E}"/>
          </ac:picMkLst>
        </pc:picChg>
        <pc:picChg chg="add mod">
          <ac:chgData name="Judson Santiago" userId="ebb108da2f256286" providerId="LiveId" clId="{AF429FDD-0853-4BE1-A8CF-6B208FEEFB46}" dt="2023-03-27T18:01:08.488" v="2129" actId="164"/>
          <ac:picMkLst>
            <pc:docMk/>
            <pc:sldMk cId="3868093180" sldId="338"/>
            <ac:picMk id="11" creationId="{E74D6868-4A6C-8594-F38A-D49FB6658F82}"/>
          </ac:picMkLst>
        </pc:picChg>
        <pc:picChg chg="add mod">
          <ac:chgData name="Judson Santiago" userId="ebb108da2f256286" providerId="LiveId" clId="{AF429FDD-0853-4BE1-A8CF-6B208FEEFB46}" dt="2023-03-27T18:01:15.150" v="2132" actId="164"/>
          <ac:picMkLst>
            <pc:docMk/>
            <pc:sldMk cId="3868093180" sldId="338"/>
            <ac:picMk id="12" creationId="{24924057-7359-9E5B-F1B2-818A14781A43}"/>
          </ac:picMkLst>
        </pc:picChg>
        <pc:cxnChg chg="del topLvl">
          <ac:chgData name="Judson Santiago" userId="ebb108da2f256286" providerId="LiveId" clId="{AF429FDD-0853-4BE1-A8CF-6B208FEEFB46}" dt="2023-03-27T17:32:38.892" v="1110" actId="478"/>
          <ac:cxnSpMkLst>
            <pc:docMk/>
            <pc:sldMk cId="3868093180" sldId="338"/>
            <ac:cxnSpMk id="7" creationId="{4E7A5A4B-5ACC-0309-A30F-F60A2CBD56C4}"/>
          </ac:cxnSpMkLst>
        </pc:cxnChg>
        <pc:cxnChg chg="del">
          <ac:chgData name="Judson Santiago" userId="ebb108da2f256286" providerId="LiveId" clId="{AF429FDD-0853-4BE1-A8CF-6B208FEEFB46}" dt="2023-03-27T17:32:35.484" v="1108" actId="478"/>
          <ac:cxnSpMkLst>
            <pc:docMk/>
            <pc:sldMk cId="3868093180" sldId="338"/>
            <ac:cxnSpMk id="17" creationId="{8BA9E724-BB04-AF7E-A7DA-555F73C18A82}"/>
          </ac:cxnSpMkLst>
        </pc:cxnChg>
      </pc:sldChg>
      <pc:sldChg chg="modSp mod modNotesTx">
        <pc:chgData name="Judson Santiago" userId="ebb108da2f256286" providerId="LiveId" clId="{AF429FDD-0853-4BE1-A8CF-6B208FEEFB46}" dt="2023-03-31T23:50:10.043" v="9578" actId="6549"/>
        <pc:sldMkLst>
          <pc:docMk/>
          <pc:sldMk cId="765175575" sldId="348"/>
        </pc:sldMkLst>
        <pc:spChg chg="mod">
          <ac:chgData name="Judson Santiago" userId="ebb108da2f256286" providerId="LiveId" clId="{AF429FDD-0853-4BE1-A8CF-6B208FEEFB46}" dt="2023-03-31T23:50:10.043" v="9578" actId="6549"/>
          <ac:spMkLst>
            <pc:docMk/>
            <pc:sldMk cId="765175575" sldId="348"/>
            <ac:spMk id="2" creationId="{1B5E5EE7-FE4A-4A47-864C-DEC085BDD96C}"/>
          </ac:spMkLst>
        </pc:spChg>
      </pc:sldChg>
      <pc:sldChg chg="addSp delSp modSp mod modNotesTx">
        <pc:chgData name="Judson Santiago" userId="ebb108da2f256286" providerId="LiveId" clId="{AF429FDD-0853-4BE1-A8CF-6B208FEEFB46}" dt="2023-03-28T22:37:31.808" v="6017" actId="164"/>
        <pc:sldMkLst>
          <pc:docMk/>
          <pc:sldMk cId="686910975" sldId="380"/>
        </pc:sldMkLst>
        <pc:spChg chg="mod ord">
          <ac:chgData name="Judson Santiago" userId="ebb108da2f256286" providerId="LiveId" clId="{AF429FDD-0853-4BE1-A8CF-6B208FEEFB46}" dt="2023-03-27T17:20:32.596" v="812" actId="167"/>
          <ac:spMkLst>
            <pc:docMk/>
            <pc:sldMk cId="686910975" sldId="380"/>
            <ac:spMk id="3" creationId="{E8630A98-2B22-FD18-825C-770128E08C53}"/>
          </ac:spMkLst>
        </pc:spChg>
        <pc:spChg chg="del mod topLvl">
          <ac:chgData name="Judson Santiago" userId="ebb108da2f256286" providerId="LiveId" clId="{AF429FDD-0853-4BE1-A8CF-6B208FEEFB46}" dt="2023-03-27T16:59:33.880" v="261" actId="478"/>
          <ac:spMkLst>
            <pc:docMk/>
            <pc:sldMk cId="686910975" sldId="380"/>
            <ac:spMk id="4" creationId="{98889B6D-BFFC-E0D4-6A32-2B7FD98C2420}"/>
          </ac:spMkLst>
        </pc:spChg>
        <pc:spChg chg="add del mod ord">
          <ac:chgData name="Judson Santiago" userId="ebb108da2f256286" providerId="LiveId" clId="{AF429FDD-0853-4BE1-A8CF-6B208FEEFB46}" dt="2023-03-27T17:22:46.630" v="874" actId="478"/>
          <ac:spMkLst>
            <pc:docMk/>
            <pc:sldMk cId="686910975" sldId="380"/>
            <ac:spMk id="5" creationId="{2679FDC0-D19C-8434-6F27-A10C21BD4E47}"/>
          </ac:spMkLst>
        </pc:spChg>
        <pc:spChg chg="add mod">
          <ac:chgData name="Judson Santiago" userId="ebb108da2f256286" providerId="LiveId" clId="{AF429FDD-0853-4BE1-A8CF-6B208FEEFB46}" dt="2023-03-27T17:25:09.133" v="903" actId="14100"/>
          <ac:spMkLst>
            <pc:docMk/>
            <pc:sldMk cId="686910975" sldId="380"/>
            <ac:spMk id="7" creationId="{7D771D56-28C0-4529-45DF-B1A9BD50FF23}"/>
          </ac:spMkLst>
        </pc:spChg>
        <pc:spChg chg="mod">
          <ac:chgData name="Judson Santiago" userId="ebb108da2f256286" providerId="LiveId" clId="{AF429FDD-0853-4BE1-A8CF-6B208FEEFB46}" dt="2023-03-27T16:59:28.699" v="259" actId="165"/>
          <ac:spMkLst>
            <pc:docMk/>
            <pc:sldMk cId="686910975" sldId="380"/>
            <ac:spMk id="8" creationId="{87534D92-7D63-8723-626B-F0FE6C903314}"/>
          </ac:spMkLst>
        </pc:spChg>
        <pc:spChg chg="add mod">
          <ac:chgData name="Judson Santiago" userId="ebb108da2f256286" providerId="LiveId" clId="{AF429FDD-0853-4BE1-A8CF-6B208FEEFB46}" dt="2023-03-27T17:25:18.933" v="905" actId="14100"/>
          <ac:spMkLst>
            <pc:docMk/>
            <pc:sldMk cId="686910975" sldId="380"/>
            <ac:spMk id="11" creationId="{0BD5CA40-5B6E-4925-910E-F670639E6D35}"/>
          </ac:spMkLst>
        </pc:spChg>
        <pc:spChg chg="mod">
          <ac:chgData name="Judson Santiago" userId="ebb108da2f256286" providerId="LiveId" clId="{AF429FDD-0853-4BE1-A8CF-6B208FEEFB46}" dt="2023-03-27T16:59:28.699" v="259" actId="165"/>
          <ac:spMkLst>
            <pc:docMk/>
            <pc:sldMk cId="686910975" sldId="380"/>
            <ac:spMk id="14" creationId="{A73E71F9-E701-79EE-C680-93E9E3DF7797}"/>
          </ac:spMkLst>
        </pc:spChg>
        <pc:spChg chg="mod">
          <ac:chgData name="Judson Santiago" userId="ebb108da2f256286" providerId="LiveId" clId="{AF429FDD-0853-4BE1-A8CF-6B208FEEFB46}" dt="2023-03-27T17:01:48.812" v="330" actId="20577"/>
          <ac:spMkLst>
            <pc:docMk/>
            <pc:sldMk cId="686910975" sldId="380"/>
            <ac:spMk id="16" creationId="{9BC1E165-DCD0-60A7-1F7B-A9F2EB4B058E}"/>
          </ac:spMkLst>
        </pc:spChg>
        <pc:spChg chg="add del mod">
          <ac:chgData name="Judson Santiago" userId="ebb108da2f256286" providerId="LiveId" clId="{AF429FDD-0853-4BE1-A8CF-6B208FEEFB46}" dt="2023-03-27T17:19:46.100" v="787" actId="478"/>
          <ac:spMkLst>
            <pc:docMk/>
            <pc:sldMk cId="686910975" sldId="380"/>
            <ac:spMk id="21" creationId="{7A5E657D-265B-4E35-5C96-EFBEC134354B}"/>
          </ac:spMkLst>
        </pc:spChg>
        <pc:spChg chg="mod">
          <ac:chgData name="Judson Santiago" userId="ebb108da2f256286" providerId="LiveId" clId="{AF429FDD-0853-4BE1-A8CF-6B208FEEFB46}" dt="2023-03-27T17:15:10.590" v="630"/>
          <ac:spMkLst>
            <pc:docMk/>
            <pc:sldMk cId="686910975" sldId="380"/>
            <ac:spMk id="23" creationId="{D933EA1F-A509-13FB-021A-6257FECC3D91}"/>
          </ac:spMkLst>
        </pc:spChg>
        <pc:spChg chg="mod">
          <ac:chgData name="Judson Santiago" userId="ebb108da2f256286" providerId="LiveId" clId="{AF429FDD-0853-4BE1-A8CF-6B208FEEFB46}" dt="2023-03-27T17:15:10.590" v="630"/>
          <ac:spMkLst>
            <pc:docMk/>
            <pc:sldMk cId="686910975" sldId="380"/>
            <ac:spMk id="24" creationId="{E8A49187-E190-893D-F67F-9532AC54EBC1}"/>
          </ac:spMkLst>
        </pc:spChg>
        <pc:spChg chg="mod">
          <ac:chgData name="Judson Santiago" userId="ebb108da2f256286" providerId="LiveId" clId="{AF429FDD-0853-4BE1-A8CF-6B208FEEFB46}" dt="2023-03-27T17:01:44.284" v="325" actId="6549"/>
          <ac:spMkLst>
            <pc:docMk/>
            <pc:sldMk cId="686910975" sldId="380"/>
            <ac:spMk id="25" creationId="{2CC0491C-1B05-6876-39B4-B207E67BDC81}"/>
          </ac:spMkLst>
        </pc:spChg>
        <pc:spChg chg="mod">
          <ac:chgData name="Judson Santiago" userId="ebb108da2f256286" providerId="LiveId" clId="{AF429FDD-0853-4BE1-A8CF-6B208FEEFB46}" dt="2023-03-27T17:02:16.052" v="346" actId="20577"/>
          <ac:spMkLst>
            <pc:docMk/>
            <pc:sldMk cId="686910975" sldId="380"/>
            <ac:spMk id="26" creationId="{41040A14-A388-2699-B4D7-82A7F96FA98C}"/>
          </ac:spMkLst>
        </pc:spChg>
        <pc:spChg chg="del mod topLvl">
          <ac:chgData name="Judson Santiago" userId="ebb108da2f256286" providerId="LiveId" clId="{AF429FDD-0853-4BE1-A8CF-6B208FEEFB46}" dt="2023-03-27T17:00:38.213" v="289" actId="478"/>
          <ac:spMkLst>
            <pc:docMk/>
            <pc:sldMk cId="686910975" sldId="380"/>
            <ac:spMk id="27" creationId="{2D42EAA7-1B34-ACEF-CF1C-ECC93CA92E65}"/>
          </ac:spMkLst>
        </pc:spChg>
        <pc:spChg chg="mod">
          <ac:chgData name="Judson Santiago" userId="ebb108da2f256286" providerId="LiveId" clId="{AF429FDD-0853-4BE1-A8CF-6B208FEEFB46}" dt="2023-03-27T17:15:10.590" v="630"/>
          <ac:spMkLst>
            <pc:docMk/>
            <pc:sldMk cId="686910975" sldId="380"/>
            <ac:spMk id="30" creationId="{4DA54634-1A82-4664-E360-1D34D18FBE3B}"/>
          </ac:spMkLst>
        </pc:spChg>
        <pc:spChg chg="mod">
          <ac:chgData name="Judson Santiago" userId="ebb108da2f256286" providerId="LiveId" clId="{AF429FDD-0853-4BE1-A8CF-6B208FEEFB46}" dt="2023-03-27T17:15:10.590" v="630"/>
          <ac:spMkLst>
            <pc:docMk/>
            <pc:sldMk cId="686910975" sldId="380"/>
            <ac:spMk id="31" creationId="{46777A43-D92F-AE22-642E-694A74C14B26}"/>
          </ac:spMkLst>
        </pc:spChg>
        <pc:spChg chg="mod">
          <ac:chgData name="Judson Santiago" userId="ebb108da2f256286" providerId="LiveId" clId="{AF429FDD-0853-4BE1-A8CF-6B208FEEFB46}" dt="2023-03-27T17:16:24.687" v="677"/>
          <ac:spMkLst>
            <pc:docMk/>
            <pc:sldMk cId="686910975" sldId="380"/>
            <ac:spMk id="32" creationId="{9F337B00-3898-B2D7-EA28-C6EFBCB4B827}"/>
          </ac:spMkLst>
        </pc:spChg>
        <pc:spChg chg="add mod">
          <ac:chgData name="Judson Santiago" userId="ebb108da2f256286" providerId="LiveId" clId="{AF429FDD-0853-4BE1-A8CF-6B208FEEFB46}" dt="2023-03-28T22:37:31.808" v="6017" actId="164"/>
          <ac:spMkLst>
            <pc:docMk/>
            <pc:sldMk cId="686910975" sldId="380"/>
            <ac:spMk id="34" creationId="{75E729F7-A0A0-FFF9-79B4-20AA28926BA8}"/>
          </ac:spMkLst>
        </pc:spChg>
        <pc:grpChg chg="add mod">
          <ac:chgData name="Judson Santiago" userId="ebb108da2f256286" providerId="LiveId" clId="{AF429FDD-0853-4BE1-A8CF-6B208FEEFB46}" dt="2023-03-28T22:37:31.808" v="6017" actId="164"/>
          <ac:grpSpMkLst>
            <pc:docMk/>
            <pc:sldMk cId="686910975" sldId="380"/>
            <ac:grpSpMk id="4" creationId="{33BFD13E-9F78-FF7F-DA3A-80E44F14E5AF}"/>
          </ac:grpSpMkLst>
        </pc:grpChg>
        <pc:grpChg chg="del mod topLvl">
          <ac:chgData name="Judson Santiago" userId="ebb108da2f256286" providerId="LiveId" clId="{AF429FDD-0853-4BE1-A8CF-6B208FEEFB46}" dt="2023-03-27T17:15:19.656" v="633" actId="478"/>
          <ac:grpSpMkLst>
            <pc:docMk/>
            <pc:sldMk cId="686910975" sldId="380"/>
            <ac:grpSpMk id="6" creationId="{95526E72-86C6-6493-2B1D-83156A32AEDD}"/>
          </ac:grpSpMkLst>
        </pc:grpChg>
        <pc:grpChg chg="mod">
          <ac:chgData name="Judson Santiago" userId="ebb108da2f256286" providerId="LiveId" clId="{AF429FDD-0853-4BE1-A8CF-6B208FEEFB46}" dt="2023-03-27T16:59:28.699" v="259" actId="165"/>
          <ac:grpSpMkLst>
            <pc:docMk/>
            <pc:sldMk cId="686910975" sldId="380"/>
            <ac:grpSpMk id="15" creationId="{4201850A-2CD6-4ECB-D29F-B810A13CE439}"/>
          </ac:grpSpMkLst>
        </pc:grpChg>
        <pc:grpChg chg="add mod ord">
          <ac:chgData name="Judson Santiago" userId="ebb108da2f256286" providerId="LiveId" clId="{AF429FDD-0853-4BE1-A8CF-6B208FEEFB46}" dt="2023-03-28T22:37:31.808" v="6017" actId="164"/>
          <ac:grpSpMkLst>
            <pc:docMk/>
            <pc:sldMk cId="686910975" sldId="380"/>
            <ac:grpSpMk id="22" creationId="{CF18A61A-27E9-886B-D07B-41EFAF7BB578}"/>
          </ac:grpSpMkLst>
        </pc:grpChg>
        <pc:grpChg chg="mod">
          <ac:chgData name="Judson Santiago" userId="ebb108da2f256286" providerId="LiveId" clId="{AF429FDD-0853-4BE1-A8CF-6B208FEEFB46}" dt="2023-03-27T17:15:10.590" v="630"/>
          <ac:grpSpMkLst>
            <pc:docMk/>
            <pc:sldMk cId="686910975" sldId="380"/>
            <ac:grpSpMk id="28" creationId="{72F4F283-4AC1-2193-9ACE-1FF593509613}"/>
          </ac:grpSpMkLst>
        </pc:grpChg>
        <pc:grpChg chg="del">
          <ac:chgData name="Judson Santiago" userId="ebb108da2f256286" providerId="LiveId" clId="{AF429FDD-0853-4BE1-A8CF-6B208FEEFB46}" dt="2023-03-27T16:59:28.699" v="259" actId="165"/>
          <ac:grpSpMkLst>
            <pc:docMk/>
            <pc:sldMk cId="686910975" sldId="380"/>
            <ac:grpSpMk id="33" creationId="{193B2816-D0DE-F89D-7668-4825993AD072}"/>
          </ac:grpSpMkLst>
        </pc:grpChg>
        <pc:grpChg chg="add mod">
          <ac:chgData name="Judson Santiago" userId="ebb108da2f256286" providerId="LiveId" clId="{AF429FDD-0853-4BE1-A8CF-6B208FEEFB46}" dt="2023-03-28T22:37:31.808" v="6017" actId="164"/>
          <ac:grpSpMkLst>
            <pc:docMk/>
            <pc:sldMk cId="686910975" sldId="380"/>
            <ac:grpSpMk id="36" creationId="{1CD74696-7610-6947-4D22-D163D4EC7FEA}"/>
          </ac:grpSpMkLst>
        </pc:grpChg>
        <pc:picChg chg="add del mod">
          <ac:chgData name="Judson Santiago" userId="ebb108da2f256286" providerId="LiveId" clId="{AF429FDD-0853-4BE1-A8CF-6B208FEEFB46}" dt="2023-03-27T17:23:15.264" v="881" actId="478"/>
          <ac:picMkLst>
            <pc:docMk/>
            <pc:sldMk cId="686910975" sldId="380"/>
            <ac:picMk id="35" creationId="{72BE7BF2-DD8C-4FAF-E1CE-6FA0AF8F4636}"/>
          </ac:picMkLst>
        </pc:picChg>
        <pc:picChg chg="add del mod">
          <ac:chgData name="Judson Santiago" userId="ebb108da2f256286" providerId="LiveId" clId="{AF429FDD-0853-4BE1-A8CF-6B208FEEFB46}" dt="2023-03-27T17:26:01.616" v="913" actId="478"/>
          <ac:picMkLst>
            <pc:docMk/>
            <pc:sldMk cId="686910975" sldId="380"/>
            <ac:picMk id="38" creationId="{DBD40FB9-CB0A-9101-19DE-19B9F8107BB2}"/>
          </ac:picMkLst>
        </pc:picChg>
        <pc:picChg chg="add del mod">
          <ac:chgData name="Judson Santiago" userId="ebb108da2f256286" providerId="LiveId" clId="{AF429FDD-0853-4BE1-A8CF-6B208FEEFB46}" dt="2023-03-27T17:26:16.366" v="917" actId="478"/>
          <ac:picMkLst>
            <pc:docMk/>
            <pc:sldMk cId="686910975" sldId="380"/>
            <ac:picMk id="40" creationId="{474560C1-6A8C-B56E-F56B-5E48F6AF5CAF}"/>
          </ac:picMkLst>
        </pc:picChg>
        <pc:picChg chg="add del mod">
          <ac:chgData name="Judson Santiago" userId="ebb108da2f256286" providerId="LiveId" clId="{AF429FDD-0853-4BE1-A8CF-6B208FEEFB46}" dt="2023-03-27T17:26:14.631" v="916" actId="478"/>
          <ac:picMkLst>
            <pc:docMk/>
            <pc:sldMk cId="686910975" sldId="380"/>
            <ac:picMk id="42" creationId="{D38680FE-9314-F53E-4C77-C572BB6ABA14}"/>
          </ac:picMkLst>
        </pc:picChg>
        <pc:picChg chg="add mod">
          <ac:chgData name="Judson Santiago" userId="ebb108da2f256286" providerId="LiveId" clId="{AF429FDD-0853-4BE1-A8CF-6B208FEEFB46}" dt="2023-03-28T22:37:31.808" v="6017" actId="164"/>
          <ac:picMkLst>
            <pc:docMk/>
            <pc:sldMk cId="686910975" sldId="380"/>
            <ac:picMk id="44" creationId="{A45C86C8-A5AD-5C82-1E14-D37051447893}"/>
          </ac:picMkLst>
        </pc:picChg>
        <pc:cxnChg chg="add del mod">
          <ac:chgData name="Judson Santiago" userId="ebb108da2f256286" providerId="LiveId" clId="{AF429FDD-0853-4BE1-A8CF-6B208FEEFB46}" dt="2023-03-27T17:13:32.937" v="562" actId="478"/>
          <ac:cxnSpMkLst>
            <pc:docMk/>
            <pc:sldMk cId="686910975" sldId="380"/>
            <ac:cxnSpMk id="13" creationId="{4B4FE07C-6A24-1F05-3FC9-F15CE9B2C033}"/>
          </ac:cxnSpMkLst>
        </pc:cxnChg>
        <pc:cxnChg chg="add del mod">
          <ac:chgData name="Judson Santiago" userId="ebb108da2f256286" providerId="LiveId" clId="{AF429FDD-0853-4BE1-A8CF-6B208FEEFB46}" dt="2023-03-27T17:14:38.888" v="629" actId="478"/>
          <ac:cxnSpMkLst>
            <pc:docMk/>
            <pc:sldMk cId="686910975" sldId="380"/>
            <ac:cxnSpMk id="18" creationId="{DC879A1A-2125-599B-7613-1657A405B038}"/>
          </ac:cxnSpMkLst>
        </pc:cxnChg>
        <pc:cxnChg chg="del mod topLvl">
          <ac:chgData name="Judson Santiago" userId="ebb108da2f256286" providerId="LiveId" clId="{AF429FDD-0853-4BE1-A8CF-6B208FEEFB46}" dt="2023-03-27T17:22:48.055" v="875" actId="478"/>
          <ac:cxnSpMkLst>
            <pc:docMk/>
            <pc:sldMk cId="686910975" sldId="380"/>
            <ac:cxnSpMk id="29" creationId="{33011A38-2E89-BFD5-E1C1-BE910A89D6C0}"/>
          </ac:cxnSpMkLst>
        </pc:cxnChg>
      </pc:sldChg>
      <pc:sldChg chg="addSp delSp modSp mod">
        <pc:chgData name="Judson Santiago" userId="ebb108da2f256286" providerId="LiveId" clId="{AF429FDD-0853-4BE1-A8CF-6B208FEEFB46}" dt="2023-04-08T02:34:53.631" v="14576" actId="20577"/>
        <pc:sldMkLst>
          <pc:docMk/>
          <pc:sldMk cId="1592905072" sldId="439"/>
        </pc:sldMkLst>
        <pc:spChg chg="mod">
          <ac:chgData name="Judson Santiago" userId="ebb108da2f256286" providerId="LiveId" clId="{AF429FDD-0853-4BE1-A8CF-6B208FEEFB46}" dt="2023-04-08T02:34:53.631" v="14576" actId="20577"/>
          <ac:spMkLst>
            <pc:docMk/>
            <pc:sldMk cId="1592905072" sldId="439"/>
            <ac:spMk id="3" creationId="{8163265F-F642-B522-FF80-F3986EE624E2}"/>
          </ac:spMkLst>
        </pc:spChg>
        <pc:spChg chg="del">
          <ac:chgData name="Judson Santiago" userId="ebb108da2f256286" providerId="LiveId" clId="{AF429FDD-0853-4BE1-A8CF-6B208FEEFB46}" dt="2023-03-27T17:54:25.183" v="1739" actId="478"/>
          <ac:spMkLst>
            <pc:docMk/>
            <pc:sldMk cId="1592905072" sldId="439"/>
            <ac:spMk id="4" creationId="{4D54E143-A3EC-00C6-9041-9053BC5C2460}"/>
          </ac:spMkLst>
        </pc:spChg>
        <pc:spChg chg="add mod">
          <ac:chgData name="Judson Santiago" userId="ebb108da2f256286" providerId="LiveId" clId="{AF429FDD-0853-4BE1-A8CF-6B208FEEFB46}" dt="2023-04-04T23:31:32.264" v="14445" actId="1076"/>
          <ac:spMkLst>
            <pc:docMk/>
            <pc:sldMk cId="1592905072" sldId="439"/>
            <ac:spMk id="5" creationId="{9418EF9E-7E9E-58C3-AC48-30D218BA67D2}"/>
          </ac:spMkLst>
        </pc:spChg>
        <pc:spChg chg="add mod">
          <ac:chgData name="Judson Santiago" userId="ebb108da2f256286" providerId="LiveId" clId="{AF429FDD-0853-4BE1-A8CF-6B208FEEFB46}" dt="2023-04-04T23:30:38.027" v="14438" actId="1076"/>
          <ac:spMkLst>
            <pc:docMk/>
            <pc:sldMk cId="1592905072" sldId="439"/>
            <ac:spMk id="6" creationId="{4DC16000-FFF2-9A4E-4663-7DC66081ED4B}"/>
          </ac:spMkLst>
        </pc:spChg>
      </pc:sldChg>
      <pc:sldChg chg="del">
        <pc:chgData name="Judson Santiago" userId="ebb108da2f256286" providerId="LiveId" clId="{AF429FDD-0853-4BE1-A8CF-6B208FEEFB46}" dt="2023-03-27T17:54:01.169" v="1716" actId="47"/>
        <pc:sldMkLst>
          <pc:docMk/>
          <pc:sldMk cId="595307840" sldId="440"/>
        </pc:sldMkLst>
      </pc:sldChg>
      <pc:sldChg chg="del">
        <pc:chgData name="Judson Santiago" userId="ebb108da2f256286" providerId="LiveId" clId="{AF429FDD-0853-4BE1-A8CF-6B208FEEFB46}" dt="2023-03-27T17:54:01.671" v="1717" actId="47"/>
        <pc:sldMkLst>
          <pc:docMk/>
          <pc:sldMk cId="1940575276" sldId="441"/>
        </pc:sldMkLst>
      </pc:sldChg>
      <pc:sldChg chg="del">
        <pc:chgData name="Judson Santiago" userId="ebb108da2f256286" providerId="LiveId" clId="{AF429FDD-0853-4BE1-A8CF-6B208FEEFB46}" dt="2023-03-27T17:54:02.298" v="1718" actId="47"/>
        <pc:sldMkLst>
          <pc:docMk/>
          <pc:sldMk cId="3726933092" sldId="442"/>
        </pc:sldMkLst>
      </pc:sldChg>
      <pc:sldChg chg="del">
        <pc:chgData name="Judson Santiago" userId="ebb108da2f256286" providerId="LiveId" clId="{AF429FDD-0853-4BE1-A8CF-6B208FEEFB46}" dt="2023-03-27T17:54:02.777" v="1719" actId="47"/>
        <pc:sldMkLst>
          <pc:docMk/>
          <pc:sldMk cId="2994896896" sldId="443"/>
        </pc:sldMkLst>
      </pc:sldChg>
      <pc:sldChg chg="del">
        <pc:chgData name="Judson Santiago" userId="ebb108da2f256286" providerId="LiveId" clId="{AF429FDD-0853-4BE1-A8CF-6B208FEEFB46}" dt="2023-03-27T17:54:03.263" v="1720" actId="47"/>
        <pc:sldMkLst>
          <pc:docMk/>
          <pc:sldMk cId="3066659694" sldId="444"/>
        </pc:sldMkLst>
      </pc:sldChg>
      <pc:sldChg chg="del">
        <pc:chgData name="Judson Santiago" userId="ebb108da2f256286" providerId="LiveId" clId="{AF429FDD-0853-4BE1-A8CF-6B208FEEFB46}" dt="2023-03-27T17:54:05.934" v="1724" actId="47"/>
        <pc:sldMkLst>
          <pc:docMk/>
          <pc:sldMk cId="2210132421" sldId="445"/>
        </pc:sldMkLst>
      </pc:sldChg>
      <pc:sldChg chg="del">
        <pc:chgData name="Judson Santiago" userId="ebb108da2f256286" providerId="LiveId" clId="{AF429FDD-0853-4BE1-A8CF-6B208FEEFB46}" dt="2023-03-27T17:54:04.122" v="1721" actId="47"/>
        <pc:sldMkLst>
          <pc:docMk/>
          <pc:sldMk cId="3353692185" sldId="446"/>
        </pc:sldMkLst>
      </pc:sldChg>
      <pc:sldChg chg="del">
        <pc:chgData name="Judson Santiago" userId="ebb108da2f256286" providerId="LiveId" clId="{AF429FDD-0853-4BE1-A8CF-6B208FEEFB46}" dt="2023-03-27T17:54:04.953" v="1722" actId="47"/>
        <pc:sldMkLst>
          <pc:docMk/>
          <pc:sldMk cId="3994374586" sldId="447"/>
        </pc:sldMkLst>
      </pc:sldChg>
      <pc:sldChg chg="del">
        <pc:chgData name="Judson Santiago" userId="ebb108da2f256286" providerId="LiveId" clId="{AF429FDD-0853-4BE1-A8CF-6B208FEEFB46}" dt="2023-03-27T17:54:05.444" v="1723" actId="47"/>
        <pc:sldMkLst>
          <pc:docMk/>
          <pc:sldMk cId="3562705111" sldId="448"/>
        </pc:sldMkLst>
      </pc:sldChg>
      <pc:sldChg chg="del">
        <pc:chgData name="Judson Santiago" userId="ebb108da2f256286" providerId="LiveId" clId="{AF429FDD-0853-4BE1-A8CF-6B208FEEFB46}" dt="2023-03-27T17:54:13.099" v="1732" actId="47"/>
        <pc:sldMkLst>
          <pc:docMk/>
          <pc:sldMk cId="4006487842" sldId="449"/>
        </pc:sldMkLst>
      </pc:sldChg>
      <pc:sldChg chg="del">
        <pc:chgData name="Judson Santiago" userId="ebb108da2f256286" providerId="LiveId" clId="{AF429FDD-0853-4BE1-A8CF-6B208FEEFB46}" dt="2023-03-27T17:54:07.046" v="1725" actId="47"/>
        <pc:sldMkLst>
          <pc:docMk/>
          <pc:sldMk cId="3701522695" sldId="450"/>
        </pc:sldMkLst>
      </pc:sldChg>
      <pc:sldChg chg="del">
        <pc:chgData name="Judson Santiago" userId="ebb108da2f256286" providerId="LiveId" clId="{AF429FDD-0853-4BE1-A8CF-6B208FEEFB46}" dt="2023-03-27T17:54:07.874" v="1726" actId="47"/>
        <pc:sldMkLst>
          <pc:docMk/>
          <pc:sldMk cId="2096657778" sldId="451"/>
        </pc:sldMkLst>
      </pc:sldChg>
      <pc:sldChg chg="del">
        <pc:chgData name="Judson Santiago" userId="ebb108da2f256286" providerId="LiveId" clId="{AF429FDD-0853-4BE1-A8CF-6B208FEEFB46}" dt="2023-03-27T17:54:09.016" v="1727" actId="47"/>
        <pc:sldMkLst>
          <pc:docMk/>
          <pc:sldMk cId="931328000" sldId="452"/>
        </pc:sldMkLst>
      </pc:sldChg>
      <pc:sldChg chg="del">
        <pc:chgData name="Judson Santiago" userId="ebb108da2f256286" providerId="LiveId" clId="{AF429FDD-0853-4BE1-A8CF-6B208FEEFB46}" dt="2023-03-27T17:54:09.884" v="1728" actId="47"/>
        <pc:sldMkLst>
          <pc:docMk/>
          <pc:sldMk cId="916019436" sldId="453"/>
        </pc:sldMkLst>
      </pc:sldChg>
      <pc:sldChg chg="del">
        <pc:chgData name="Judson Santiago" userId="ebb108da2f256286" providerId="LiveId" clId="{AF429FDD-0853-4BE1-A8CF-6B208FEEFB46}" dt="2023-03-27T17:54:10.616" v="1729" actId="47"/>
        <pc:sldMkLst>
          <pc:docMk/>
          <pc:sldMk cId="3677661360" sldId="454"/>
        </pc:sldMkLst>
      </pc:sldChg>
      <pc:sldChg chg="del">
        <pc:chgData name="Judson Santiago" userId="ebb108da2f256286" providerId="LiveId" clId="{AF429FDD-0853-4BE1-A8CF-6B208FEEFB46}" dt="2023-03-27T17:54:11.275" v="1730" actId="47"/>
        <pc:sldMkLst>
          <pc:docMk/>
          <pc:sldMk cId="144670926" sldId="455"/>
        </pc:sldMkLst>
      </pc:sldChg>
      <pc:sldChg chg="del">
        <pc:chgData name="Judson Santiago" userId="ebb108da2f256286" providerId="LiveId" clId="{AF429FDD-0853-4BE1-A8CF-6B208FEEFB46}" dt="2023-03-27T17:54:11.971" v="1731" actId="47"/>
        <pc:sldMkLst>
          <pc:docMk/>
          <pc:sldMk cId="1774711323" sldId="456"/>
        </pc:sldMkLst>
      </pc:sldChg>
      <pc:sldChg chg="del">
        <pc:chgData name="Judson Santiago" userId="ebb108da2f256286" providerId="LiveId" clId="{AF429FDD-0853-4BE1-A8CF-6B208FEEFB46}" dt="2023-03-27T17:54:15.664" v="1735" actId="47"/>
        <pc:sldMkLst>
          <pc:docMk/>
          <pc:sldMk cId="1191435381" sldId="457"/>
        </pc:sldMkLst>
      </pc:sldChg>
      <pc:sldChg chg="del">
        <pc:chgData name="Judson Santiago" userId="ebb108da2f256286" providerId="LiveId" clId="{AF429FDD-0853-4BE1-A8CF-6B208FEEFB46}" dt="2023-03-27T17:54:14.488" v="1734" actId="47"/>
        <pc:sldMkLst>
          <pc:docMk/>
          <pc:sldMk cId="3794285313" sldId="458"/>
        </pc:sldMkLst>
      </pc:sldChg>
      <pc:sldChg chg="del">
        <pc:chgData name="Judson Santiago" userId="ebb108da2f256286" providerId="LiveId" clId="{AF429FDD-0853-4BE1-A8CF-6B208FEEFB46}" dt="2023-03-27T17:54:13.817" v="1733" actId="47"/>
        <pc:sldMkLst>
          <pc:docMk/>
          <pc:sldMk cId="562095280" sldId="459"/>
        </pc:sldMkLst>
      </pc:sldChg>
      <pc:sldChg chg="addSp delSp modSp new mod">
        <pc:chgData name="Judson Santiago" userId="ebb108da2f256286" providerId="LiveId" clId="{AF429FDD-0853-4BE1-A8CF-6B208FEEFB46}" dt="2023-03-27T19:36:49.928" v="3209"/>
        <pc:sldMkLst>
          <pc:docMk/>
          <pc:sldMk cId="1077692673" sldId="460"/>
        </pc:sldMkLst>
        <pc:spChg chg="mod">
          <ac:chgData name="Judson Santiago" userId="ebb108da2f256286" providerId="LiveId" clId="{AF429FDD-0853-4BE1-A8CF-6B208FEEFB46}" dt="2023-03-27T19:36:49.928" v="3209"/>
          <ac:spMkLst>
            <pc:docMk/>
            <pc:sldMk cId="1077692673" sldId="460"/>
            <ac:spMk id="2" creationId="{60A84F1A-A2A8-6377-09B2-D530630E11EA}"/>
          </ac:spMkLst>
        </pc:spChg>
        <pc:spChg chg="mod">
          <ac:chgData name="Judson Santiago" userId="ebb108da2f256286" providerId="LiveId" clId="{AF429FDD-0853-4BE1-A8CF-6B208FEEFB46}" dt="2023-03-27T19:35:53.589" v="3208" actId="113"/>
          <ac:spMkLst>
            <pc:docMk/>
            <pc:sldMk cId="1077692673" sldId="460"/>
            <ac:spMk id="3" creationId="{A2B0FCC9-2BC3-5727-81D5-DA07B6F1919C}"/>
          </ac:spMkLst>
        </pc:spChg>
        <pc:spChg chg="add del mod">
          <ac:chgData name="Judson Santiago" userId="ebb108da2f256286" providerId="LiveId" clId="{AF429FDD-0853-4BE1-A8CF-6B208FEEFB46}" dt="2023-03-27T18:17:15.824" v="2559" actId="478"/>
          <ac:spMkLst>
            <pc:docMk/>
            <pc:sldMk cId="1077692673" sldId="460"/>
            <ac:spMk id="4" creationId="{E930C1E6-D09F-C908-02AC-FD0E9B4486F7}"/>
          </ac:spMkLst>
        </pc:spChg>
        <pc:spChg chg="add del mod">
          <ac:chgData name="Judson Santiago" userId="ebb108da2f256286" providerId="LiveId" clId="{AF429FDD-0853-4BE1-A8CF-6B208FEEFB46}" dt="2023-03-27T19:30:35.220" v="3157" actId="478"/>
          <ac:spMkLst>
            <pc:docMk/>
            <pc:sldMk cId="1077692673" sldId="460"/>
            <ac:spMk id="5" creationId="{F2F6B5D3-83A3-83F1-3558-E3858CE0747C}"/>
          </ac:spMkLst>
        </pc:spChg>
        <pc:spChg chg="mod">
          <ac:chgData name="Judson Santiago" userId="ebb108da2f256286" providerId="LiveId" clId="{AF429FDD-0853-4BE1-A8CF-6B208FEEFB46}" dt="2023-03-27T18:17:53.918" v="2561"/>
          <ac:spMkLst>
            <pc:docMk/>
            <pc:sldMk cId="1077692673" sldId="460"/>
            <ac:spMk id="7" creationId="{1CE98F6C-C688-D22A-98C6-FE1410FB335E}"/>
          </ac:spMkLst>
        </pc:spChg>
        <pc:spChg chg="mod">
          <ac:chgData name="Judson Santiago" userId="ebb108da2f256286" providerId="LiveId" clId="{AF429FDD-0853-4BE1-A8CF-6B208FEEFB46}" dt="2023-03-27T18:17:53.918" v="2561"/>
          <ac:spMkLst>
            <pc:docMk/>
            <pc:sldMk cId="1077692673" sldId="460"/>
            <ac:spMk id="8" creationId="{88842B84-E4A5-0522-F07A-C5249740A23B}"/>
          </ac:spMkLst>
        </pc:spChg>
        <pc:spChg chg="mod">
          <ac:chgData name="Judson Santiago" userId="ebb108da2f256286" providerId="LiveId" clId="{AF429FDD-0853-4BE1-A8CF-6B208FEEFB46}" dt="2023-03-27T18:17:53.918" v="2561"/>
          <ac:spMkLst>
            <pc:docMk/>
            <pc:sldMk cId="1077692673" sldId="460"/>
            <ac:spMk id="10" creationId="{30B3DED5-F741-75F5-F222-7810CFFE31FC}"/>
          </ac:spMkLst>
        </pc:spChg>
        <pc:spChg chg="mod">
          <ac:chgData name="Judson Santiago" userId="ebb108da2f256286" providerId="LiveId" clId="{AF429FDD-0853-4BE1-A8CF-6B208FEEFB46}" dt="2023-03-27T18:17:53.918" v="2561"/>
          <ac:spMkLst>
            <pc:docMk/>
            <pc:sldMk cId="1077692673" sldId="460"/>
            <ac:spMk id="11" creationId="{D373F229-EC80-E54F-7778-6697EA78C932}"/>
          </ac:spMkLst>
        </pc:spChg>
        <pc:spChg chg="mod">
          <ac:chgData name="Judson Santiago" userId="ebb108da2f256286" providerId="LiveId" clId="{AF429FDD-0853-4BE1-A8CF-6B208FEEFB46}" dt="2023-03-27T18:17:53.918" v="2561"/>
          <ac:spMkLst>
            <pc:docMk/>
            <pc:sldMk cId="1077692673" sldId="460"/>
            <ac:spMk id="12" creationId="{1B5C9DD6-BA11-5096-A062-380BA015DD93}"/>
          </ac:spMkLst>
        </pc:spChg>
        <pc:spChg chg="add mod">
          <ac:chgData name="Judson Santiago" userId="ebb108da2f256286" providerId="LiveId" clId="{AF429FDD-0853-4BE1-A8CF-6B208FEEFB46}" dt="2023-03-27T19:32:00.113" v="3180"/>
          <ac:spMkLst>
            <pc:docMk/>
            <pc:sldMk cId="1077692673" sldId="460"/>
            <ac:spMk id="13" creationId="{9A46E38D-F204-D166-3F94-D8F74CC5D672}"/>
          </ac:spMkLst>
        </pc:spChg>
        <pc:spChg chg="mod">
          <ac:chgData name="Judson Santiago" userId="ebb108da2f256286" providerId="LiveId" clId="{AF429FDD-0853-4BE1-A8CF-6B208FEEFB46}" dt="2023-03-27T18:28:43.298" v="2763" actId="404"/>
          <ac:spMkLst>
            <pc:docMk/>
            <pc:sldMk cId="1077692673" sldId="460"/>
            <ac:spMk id="15" creationId="{D01DAEE5-F21A-DA9F-BC80-85C046A874C3}"/>
          </ac:spMkLst>
        </pc:spChg>
        <pc:spChg chg="mod">
          <ac:chgData name="Judson Santiago" userId="ebb108da2f256286" providerId="LiveId" clId="{AF429FDD-0853-4BE1-A8CF-6B208FEEFB46}" dt="2023-03-27T18:28:43.298" v="2763" actId="404"/>
          <ac:spMkLst>
            <pc:docMk/>
            <pc:sldMk cId="1077692673" sldId="460"/>
            <ac:spMk id="16" creationId="{0687B58E-FE65-4795-2792-8FBA0069102E}"/>
          </ac:spMkLst>
        </pc:spChg>
        <pc:spChg chg="mod">
          <ac:chgData name="Judson Santiago" userId="ebb108da2f256286" providerId="LiveId" clId="{AF429FDD-0853-4BE1-A8CF-6B208FEEFB46}" dt="2023-03-27T18:28:54.411" v="2768" actId="404"/>
          <ac:spMkLst>
            <pc:docMk/>
            <pc:sldMk cId="1077692673" sldId="460"/>
            <ac:spMk id="18" creationId="{4F90D69B-F464-7C03-32A4-0C15F74FD4A2}"/>
          </ac:spMkLst>
        </pc:spChg>
        <pc:spChg chg="mod">
          <ac:chgData name="Judson Santiago" userId="ebb108da2f256286" providerId="LiveId" clId="{AF429FDD-0853-4BE1-A8CF-6B208FEEFB46}" dt="2023-03-27T18:28:54.411" v="2768" actId="404"/>
          <ac:spMkLst>
            <pc:docMk/>
            <pc:sldMk cId="1077692673" sldId="460"/>
            <ac:spMk id="19" creationId="{B25398E3-28DD-A692-07AB-087E4F2A9D55}"/>
          </ac:spMkLst>
        </pc:spChg>
        <pc:spChg chg="mod">
          <ac:chgData name="Judson Santiago" userId="ebb108da2f256286" providerId="LiveId" clId="{AF429FDD-0853-4BE1-A8CF-6B208FEEFB46}" dt="2023-03-27T18:28:54.411" v="2768" actId="404"/>
          <ac:spMkLst>
            <pc:docMk/>
            <pc:sldMk cId="1077692673" sldId="460"/>
            <ac:spMk id="20" creationId="{1560D2C6-8877-7106-B5E3-25923B750730}"/>
          </ac:spMkLst>
        </pc:spChg>
        <pc:spChg chg="mod">
          <ac:chgData name="Judson Santiago" userId="ebb108da2f256286" providerId="LiveId" clId="{AF429FDD-0853-4BE1-A8CF-6B208FEEFB46}" dt="2023-03-27T18:29:10.571" v="2772"/>
          <ac:spMkLst>
            <pc:docMk/>
            <pc:sldMk cId="1077692673" sldId="460"/>
            <ac:spMk id="22" creationId="{763903F1-3E3D-C68D-08BA-7BD6AEE7DAD2}"/>
          </ac:spMkLst>
        </pc:spChg>
        <pc:spChg chg="mod">
          <ac:chgData name="Judson Santiago" userId="ebb108da2f256286" providerId="LiveId" clId="{AF429FDD-0853-4BE1-A8CF-6B208FEEFB46}" dt="2023-03-27T18:29:10.571" v="2772"/>
          <ac:spMkLst>
            <pc:docMk/>
            <pc:sldMk cId="1077692673" sldId="460"/>
            <ac:spMk id="23" creationId="{85723DC6-F0E2-A80B-7627-D1EAC38ED16F}"/>
          </ac:spMkLst>
        </pc:spChg>
        <pc:spChg chg="mod">
          <ac:chgData name="Judson Santiago" userId="ebb108da2f256286" providerId="LiveId" clId="{AF429FDD-0853-4BE1-A8CF-6B208FEEFB46}" dt="2023-03-27T18:30:48.126" v="2795" actId="313"/>
          <ac:spMkLst>
            <pc:docMk/>
            <pc:sldMk cId="1077692673" sldId="460"/>
            <ac:spMk id="25" creationId="{A1F11705-A09A-4F83-852F-5BAD8AA068ED}"/>
          </ac:spMkLst>
        </pc:spChg>
        <pc:spChg chg="mod">
          <ac:chgData name="Judson Santiago" userId="ebb108da2f256286" providerId="LiveId" clId="{AF429FDD-0853-4BE1-A8CF-6B208FEEFB46}" dt="2023-03-27T18:29:10.571" v="2772"/>
          <ac:spMkLst>
            <pc:docMk/>
            <pc:sldMk cId="1077692673" sldId="460"/>
            <ac:spMk id="26" creationId="{34427630-CFF8-5F16-2870-EDEC59C2064F}"/>
          </ac:spMkLst>
        </pc:spChg>
        <pc:spChg chg="mod">
          <ac:chgData name="Judson Santiago" userId="ebb108da2f256286" providerId="LiveId" clId="{AF429FDD-0853-4BE1-A8CF-6B208FEEFB46}" dt="2023-03-27T18:29:48.288" v="2783" actId="5793"/>
          <ac:spMkLst>
            <pc:docMk/>
            <pc:sldMk cId="1077692673" sldId="460"/>
            <ac:spMk id="27" creationId="{B2B35ACC-4113-DD4B-A1BC-113532551120}"/>
          </ac:spMkLst>
        </pc:spChg>
        <pc:spChg chg="add del mod">
          <ac:chgData name="Judson Santiago" userId="ebb108da2f256286" providerId="LiveId" clId="{AF429FDD-0853-4BE1-A8CF-6B208FEEFB46}" dt="2023-03-27T19:31:19.542" v="3169" actId="22"/>
          <ac:spMkLst>
            <pc:docMk/>
            <pc:sldMk cId="1077692673" sldId="460"/>
            <ac:spMk id="31" creationId="{5AEAA18D-972B-8E58-A97C-E0AE22F05BE6}"/>
          </ac:spMkLst>
        </pc:spChg>
        <pc:grpChg chg="add del mod">
          <ac:chgData name="Judson Santiago" userId="ebb108da2f256286" providerId="LiveId" clId="{AF429FDD-0853-4BE1-A8CF-6B208FEEFB46}" dt="2023-03-27T18:23:47.110" v="2713" actId="478"/>
          <ac:grpSpMkLst>
            <pc:docMk/>
            <pc:sldMk cId="1077692673" sldId="460"/>
            <ac:grpSpMk id="6" creationId="{8F0D75F7-72F9-C36E-F46D-54E21DDCFBF2}"/>
          </ac:grpSpMkLst>
        </pc:grpChg>
        <pc:grpChg chg="mod">
          <ac:chgData name="Judson Santiago" userId="ebb108da2f256286" providerId="LiveId" clId="{AF429FDD-0853-4BE1-A8CF-6B208FEEFB46}" dt="2023-03-27T18:17:53.918" v="2561"/>
          <ac:grpSpMkLst>
            <pc:docMk/>
            <pc:sldMk cId="1077692673" sldId="460"/>
            <ac:grpSpMk id="9" creationId="{EF332A55-CCBF-2F77-56F7-B808DA6DF749}"/>
          </ac:grpSpMkLst>
        </pc:grpChg>
        <pc:grpChg chg="add mod">
          <ac:chgData name="Judson Santiago" userId="ebb108da2f256286" providerId="LiveId" clId="{AF429FDD-0853-4BE1-A8CF-6B208FEEFB46}" dt="2023-03-27T19:32:28.667" v="3184" actId="1076"/>
          <ac:grpSpMkLst>
            <pc:docMk/>
            <pc:sldMk cId="1077692673" sldId="460"/>
            <ac:grpSpMk id="14" creationId="{11D72063-57FD-3B45-D243-8CC64AB906AD}"/>
          </ac:grpSpMkLst>
        </pc:grpChg>
        <pc:grpChg chg="mod">
          <ac:chgData name="Judson Santiago" userId="ebb108da2f256286" providerId="LiveId" clId="{AF429FDD-0853-4BE1-A8CF-6B208FEEFB46}" dt="2023-03-27T18:27:41.043" v="2755"/>
          <ac:grpSpMkLst>
            <pc:docMk/>
            <pc:sldMk cId="1077692673" sldId="460"/>
            <ac:grpSpMk id="17" creationId="{16B72702-86E7-2206-BB36-2626165681B7}"/>
          </ac:grpSpMkLst>
        </pc:grpChg>
        <pc:grpChg chg="add mod">
          <ac:chgData name="Judson Santiago" userId="ebb108da2f256286" providerId="LiveId" clId="{AF429FDD-0853-4BE1-A8CF-6B208FEEFB46}" dt="2023-03-27T19:32:28.667" v="3184" actId="1076"/>
          <ac:grpSpMkLst>
            <pc:docMk/>
            <pc:sldMk cId="1077692673" sldId="460"/>
            <ac:grpSpMk id="21" creationId="{C92B8A60-6824-B6E9-B188-0378A22786B4}"/>
          </ac:grpSpMkLst>
        </pc:grpChg>
        <pc:grpChg chg="mod">
          <ac:chgData name="Judson Santiago" userId="ebb108da2f256286" providerId="LiveId" clId="{AF429FDD-0853-4BE1-A8CF-6B208FEEFB46}" dt="2023-03-27T18:29:10.571" v="2772"/>
          <ac:grpSpMkLst>
            <pc:docMk/>
            <pc:sldMk cId="1077692673" sldId="460"/>
            <ac:grpSpMk id="24" creationId="{A159C91D-D0AD-41C9-09D7-A789FFAC6B26}"/>
          </ac:grpSpMkLst>
        </pc:grpChg>
        <pc:cxnChg chg="add mod">
          <ac:chgData name="Judson Santiago" userId="ebb108da2f256286" providerId="LiveId" clId="{AF429FDD-0853-4BE1-A8CF-6B208FEEFB46}" dt="2023-03-27T19:32:13.056" v="3183" actId="14100"/>
          <ac:cxnSpMkLst>
            <pc:docMk/>
            <pc:sldMk cId="1077692673" sldId="460"/>
            <ac:cxnSpMk id="29" creationId="{3F5818B7-2D56-6216-9366-A67BED66778C}"/>
          </ac:cxnSpMkLst>
        </pc:cxnChg>
      </pc:sldChg>
      <pc:sldChg chg="addSp delSp modSp new mod modNotesTx">
        <pc:chgData name="Judson Santiago" userId="ebb108da2f256286" providerId="LiveId" clId="{AF429FDD-0853-4BE1-A8CF-6B208FEEFB46}" dt="2023-03-28T22:29:49.808" v="5826" actId="20577"/>
        <pc:sldMkLst>
          <pc:docMk/>
          <pc:sldMk cId="3198138908" sldId="461"/>
        </pc:sldMkLst>
        <pc:spChg chg="mod">
          <ac:chgData name="Judson Santiago" userId="ebb108da2f256286" providerId="LiveId" clId="{AF429FDD-0853-4BE1-A8CF-6B208FEEFB46}" dt="2023-03-28T22:29:49.808" v="5826" actId="20577"/>
          <ac:spMkLst>
            <pc:docMk/>
            <pc:sldMk cId="3198138908" sldId="461"/>
            <ac:spMk id="2" creationId="{173EF89A-0F7B-877C-8BCF-9F92301639AB}"/>
          </ac:spMkLst>
        </pc:spChg>
        <pc:spChg chg="mod">
          <ac:chgData name="Judson Santiago" userId="ebb108da2f256286" providerId="LiveId" clId="{AF429FDD-0853-4BE1-A8CF-6B208FEEFB46}" dt="2023-03-27T23:30:53.402" v="4933" actId="1076"/>
          <ac:spMkLst>
            <pc:docMk/>
            <pc:sldMk cId="3198138908" sldId="461"/>
            <ac:spMk id="3" creationId="{E93F6D4A-4AE4-05A0-8AA7-5E5688A67ADC}"/>
          </ac:spMkLst>
        </pc:spChg>
        <pc:spChg chg="add mod">
          <ac:chgData name="Judson Santiago" userId="ebb108da2f256286" providerId="LiveId" clId="{AF429FDD-0853-4BE1-A8CF-6B208FEEFB46}" dt="2023-03-28T22:13:50.262" v="5666" actId="164"/>
          <ac:spMkLst>
            <pc:docMk/>
            <pc:sldMk cId="3198138908" sldId="461"/>
            <ac:spMk id="4" creationId="{459CE033-6CAC-60AF-5E16-CDFE754E8F17}"/>
          </ac:spMkLst>
        </pc:spChg>
        <pc:spChg chg="add mod">
          <ac:chgData name="Judson Santiago" userId="ebb108da2f256286" providerId="LiveId" clId="{AF429FDD-0853-4BE1-A8CF-6B208FEEFB46}" dt="2023-03-28T22:13:50.262" v="5666" actId="164"/>
          <ac:spMkLst>
            <pc:docMk/>
            <pc:sldMk cId="3198138908" sldId="461"/>
            <ac:spMk id="6" creationId="{4D821AB8-339B-F1C6-0103-C2EE0D68B633}"/>
          </ac:spMkLst>
        </pc:spChg>
        <pc:spChg chg="add mod">
          <ac:chgData name="Judson Santiago" userId="ebb108da2f256286" providerId="LiveId" clId="{AF429FDD-0853-4BE1-A8CF-6B208FEEFB46}" dt="2023-03-28T22:13:50.262" v="5666" actId="164"/>
          <ac:spMkLst>
            <pc:docMk/>
            <pc:sldMk cId="3198138908" sldId="461"/>
            <ac:spMk id="10" creationId="{76BCE8E1-6F9B-C7CF-B914-F6F15A5F1B14}"/>
          </ac:spMkLst>
        </pc:spChg>
        <pc:spChg chg="add mod">
          <ac:chgData name="Judson Santiago" userId="ebb108da2f256286" providerId="LiveId" clId="{AF429FDD-0853-4BE1-A8CF-6B208FEEFB46}" dt="2023-03-28T22:13:50.262" v="5666" actId="164"/>
          <ac:spMkLst>
            <pc:docMk/>
            <pc:sldMk cId="3198138908" sldId="461"/>
            <ac:spMk id="11" creationId="{EB5FF697-1F5C-50B2-9DFC-F42DF0E89FFC}"/>
          </ac:spMkLst>
        </pc:spChg>
        <pc:spChg chg="add mod">
          <ac:chgData name="Judson Santiago" userId="ebb108da2f256286" providerId="LiveId" clId="{AF429FDD-0853-4BE1-A8CF-6B208FEEFB46}" dt="2023-03-28T22:13:50.262" v="5666" actId="164"/>
          <ac:spMkLst>
            <pc:docMk/>
            <pc:sldMk cId="3198138908" sldId="461"/>
            <ac:spMk id="14" creationId="{57BF5784-F99A-E0F4-5013-3ED4E6D569C9}"/>
          </ac:spMkLst>
        </pc:spChg>
        <pc:grpChg chg="add mod">
          <ac:chgData name="Judson Santiago" userId="ebb108da2f256286" providerId="LiveId" clId="{AF429FDD-0853-4BE1-A8CF-6B208FEEFB46}" dt="2023-03-28T22:13:50.262" v="5666" actId="164"/>
          <ac:grpSpMkLst>
            <pc:docMk/>
            <pc:sldMk cId="3198138908" sldId="461"/>
            <ac:grpSpMk id="7" creationId="{DB6320FC-D9FD-893C-3BE5-EA9CB010B5F2}"/>
          </ac:grpSpMkLst>
        </pc:grpChg>
        <pc:picChg chg="add del mod">
          <ac:chgData name="Judson Santiago" userId="ebb108da2f256286" providerId="LiveId" clId="{AF429FDD-0853-4BE1-A8CF-6B208FEEFB46}" dt="2023-03-27T21:44:10.574" v="3362" actId="478"/>
          <ac:picMkLst>
            <pc:docMk/>
            <pc:sldMk cId="3198138908" sldId="461"/>
            <ac:picMk id="9" creationId="{20E012B0-7AA9-168F-2835-5EE9F580D1DA}"/>
          </ac:picMkLst>
        </pc:picChg>
        <pc:picChg chg="add del mod">
          <ac:chgData name="Judson Santiago" userId="ebb108da2f256286" providerId="LiveId" clId="{AF429FDD-0853-4BE1-A8CF-6B208FEEFB46}" dt="2023-03-27T23:37:25.999" v="5057" actId="478"/>
          <ac:picMkLst>
            <pc:docMk/>
            <pc:sldMk cId="3198138908" sldId="461"/>
            <ac:picMk id="13" creationId="{937DD357-9721-558B-2359-9E540717BB4A}"/>
          </ac:picMkLst>
        </pc:picChg>
        <pc:picChg chg="add del mod">
          <ac:chgData name="Judson Santiago" userId="ebb108da2f256286" providerId="LiveId" clId="{AF429FDD-0853-4BE1-A8CF-6B208FEEFB46}" dt="2023-03-27T23:41:21.549" v="5079" actId="478"/>
          <ac:picMkLst>
            <pc:docMk/>
            <pc:sldMk cId="3198138908" sldId="461"/>
            <ac:picMk id="16" creationId="{41D7DCE4-B5E3-BFAF-C937-12D43D8B1B41}"/>
          </ac:picMkLst>
        </pc:picChg>
        <pc:picChg chg="add mod">
          <ac:chgData name="Judson Santiago" userId="ebb108da2f256286" providerId="LiveId" clId="{AF429FDD-0853-4BE1-A8CF-6B208FEEFB46}" dt="2023-03-28T22:13:50.262" v="5666" actId="164"/>
          <ac:picMkLst>
            <pc:docMk/>
            <pc:sldMk cId="3198138908" sldId="461"/>
            <ac:picMk id="17" creationId="{F8D5B307-6667-344D-3CAE-6E9A53897FB7}"/>
          </ac:picMkLst>
        </pc:picChg>
        <pc:cxnChg chg="add mod">
          <ac:chgData name="Judson Santiago" userId="ebb108da2f256286" providerId="LiveId" clId="{AF429FDD-0853-4BE1-A8CF-6B208FEEFB46}" dt="2023-03-28T22:13:50.262" v="5666" actId="164"/>
          <ac:cxnSpMkLst>
            <pc:docMk/>
            <pc:sldMk cId="3198138908" sldId="461"/>
            <ac:cxnSpMk id="5" creationId="{F431B1CE-82E1-AAE3-6913-88DC29A1BD15}"/>
          </ac:cxnSpMkLst>
        </pc:cxnChg>
      </pc:sldChg>
      <pc:sldChg chg="delSp modSp add del mod">
        <pc:chgData name="Judson Santiago" userId="ebb108da2f256286" providerId="LiveId" clId="{AF429FDD-0853-4BE1-A8CF-6B208FEEFB46}" dt="2023-03-27T19:34:28.760" v="3199" actId="47"/>
        <pc:sldMkLst>
          <pc:docMk/>
          <pc:sldMk cId="759652412" sldId="462"/>
        </pc:sldMkLst>
        <pc:spChg chg="mod">
          <ac:chgData name="Judson Santiago" userId="ebb108da2f256286" providerId="LiveId" clId="{AF429FDD-0853-4BE1-A8CF-6B208FEEFB46}" dt="2023-03-27T19:30:40.292" v="3159" actId="6549"/>
          <ac:spMkLst>
            <pc:docMk/>
            <pc:sldMk cId="759652412" sldId="462"/>
            <ac:spMk id="3" creationId="{A2B0FCC9-2BC3-5727-81D5-DA07B6F1919C}"/>
          </ac:spMkLst>
        </pc:spChg>
        <pc:spChg chg="del">
          <ac:chgData name="Judson Santiago" userId="ebb108da2f256286" providerId="LiveId" clId="{AF429FDD-0853-4BE1-A8CF-6B208FEEFB46}" dt="2023-03-27T19:30:43.996" v="3160" actId="478"/>
          <ac:spMkLst>
            <pc:docMk/>
            <pc:sldMk cId="759652412" sldId="462"/>
            <ac:spMk id="13" creationId="{9A46E38D-F204-D166-3F94-D8F74CC5D672}"/>
          </ac:spMkLst>
        </pc:spChg>
      </pc:sldChg>
      <pc:sldChg chg="addSp delSp modSp add mod">
        <pc:chgData name="Judson Santiago" userId="ebb108da2f256286" providerId="LiveId" clId="{AF429FDD-0853-4BE1-A8CF-6B208FEEFB46}" dt="2023-03-27T19:36:51.784" v="3210"/>
        <pc:sldMkLst>
          <pc:docMk/>
          <pc:sldMk cId="2573610710" sldId="463"/>
        </pc:sldMkLst>
        <pc:spChg chg="mod">
          <ac:chgData name="Judson Santiago" userId="ebb108da2f256286" providerId="LiveId" clId="{AF429FDD-0853-4BE1-A8CF-6B208FEEFB46}" dt="2023-03-27T19:36:51.784" v="3210"/>
          <ac:spMkLst>
            <pc:docMk/>
            <pc:sldMk cId="2573610710" sldId="463"/>
            <ac:spMk id="2" creationId="{60A84F1A-A2A8-6377-09B2-D530630E11EA}"/>
          </ac:spMkLst>
        </pc:spChg>
        <pc:spChg chg="mod">
          <ac:chgData name="Judson Santiago" userId="ebb108da2f256286" providerId="LiveId" clId="{AF429FDD-0853-4BE1-A8CF-6B208FEEFB46}" dt="2023-03-27T19:35:42.871" v="3206" actId="113"/>
          <ac:spMkLst>
            <pc:docMk/>
            <pc:sldMk cId="2573610710" sldId="463"/>
            <ac:spMk id="3" creationId="{A2B0FCC9-2BC3-5727-81D5-DA07B6F1919C}"/>
          </ac:spMkLst>
        </pc:spChg>
        <pc:spChg chg="add mod">
          <ac:chgData name="Judson Santiago" userId="ebb108da2f256286" providerId="LiveId" clId="{AF429FDD-0853-4BE1-A8CF-6B208FEEFB46}" dt="2023-03-27T19:35:04.899" v="3202" actId="2710"/>
          <ac:spMkLst>
            <pc:docMk/>
            <pc:sldMk cId="2573610710" sldId="463"/>
            <ac:spMk id="4" creationId="{08480BF7-C4DA-8F28-DD9E-0750E5D19F94}"/>
          </ac:spMkLst>
        </pc:spChg>
        <pc:spChg chg="del">
          <ac:chgData name="Judson Santiago" userId="ebb108da2f256286" providerId="LiveId" clId="{AF429FDD-0853-4BE1-A8CF-6B208FEEFB46}" dt="2023-03-27T19:34:02.275" v="3197" actId="478"/>
          <ac:spMkLst>
            <pc:docMk/>
            <pc:sldMk cId="2573610710" sldId="463"/>
            <ac:spMk id="13" creationId="{9A46E38D-F204-D166-3F94-D8F74CC5D672}"/>
          </ac:spMkLst>
        </pc:spChg>
        <pc:grpChg chg="del">
          <ac:chgData name="Judson Santiago" userId="ebb108da2f256286" providerId="LiveId" clId="{AF429FDD-0853-4BE1-A8CF-6B208FEEFB46}" dt="2023-03-27T19:33:54.235" v="3194" actId="478"/>
          <ac:grpSpMkLst>
            <pc:docMk/>
            <pc:sldMk cId="2573610710" sldId="463"/>
            <ac:grpSpMk id="14" creationId="{11D72063-57FD-3B45-D243-8CC64AB906AD}"/>
          </ac:grpSpMkLst>
        </pc:grpChg>
        <pc:grpChg chg="del">
          <ac:chgData name="Judson Santiago" userId="ebb108da2f256286" providerId="LiveId" clId="{AF429FDD-0853-4BE1-A8CF-6B208FEEFB46}" dt="2023-03-27T19:33:54.235" v="3194" actId="478"/>
          <ac:grpSpMkLst>
            <pc:docMk/>
            <pc:sldMk cId="2573610710" sldId="463"/>
            <ac:grpSpMk id="21" creationId="{C92B8A60-6824-B6E9-B188-0378A22786B4}"/>
          </ac:grpSpMkLst>
        </pc:grpChg>
        <pc:cxnChg chg="add mod">
          <ac:chgData name="Judson Santiago" userId="ebb108da2f256286" providerId="LiveId" clId="{AF429FDD-0853-4BE1-A8CF-6B208FEEFB46}" dt="2023-03-27T19:35:30.624" v="3205"/>
          <ac:cxnSpMkLst>
            <pc:docMk/>
            <pc:sldMk cId="2573610710" sldId="463"/>
            <ac:cxnSpMk id="7" creationId="{7D927B33-F0EA-DA5D-E92C-758D66E008FD}"/>
          </ac:cxnSpMkLst>
        </pc:cxnChg>
        <pc:cxnChg chg="del mod">
          <ac:chgData name="Judson Santiago" userId="ebb108da2f256286" providerId="LiveId" clId="{AF429FDD-0853-4BE1-A8CF-6B208FEEFB46}" dt="2023-03-27T19:35:30.307" v="3204" actId="478"/>
          <ac:cxnSpMkLst>
            <pc:docMk/>
            <pc:sldMk cId="2573610710" sldId="463"/>
            <ac:cxnSpMk id="29" creationId="{3F5818B7-2D56-6216-9366-A67BED66778C}"/>
          </ac:cxnSpMkLst>
        </pc:cxnChg>
      </pc:sldChg>
      <pc:sldChg chg="addSp delSp modSp new mod modNotesTx">
        <pc:chgData name="Judson Santiago" userId="ebb108da2f256286" providerId="LiveId" clId="{AF429FDD-0853-4BE1-A8CF-6B208FEEFB46}" dt="2023-04-04T23:11:25.483" v="13665" actId="167"/>
        <pc:sldMkLst>
          <pc:docMk/>
          <pc:sldMk cId="3708629532" sldId="464"/>
        </pc:sldMkLst>
        <pc:spChg chg="mod">
          <ac:chgData name="Judson Santiago" userId="ebb108da2f256286" providerId="LiveId" clId="{AF429FDD-0853-4BE1-A8CF-6B208FEEFB46}" dt="2023-03-28T22:55:29.114" v="6481" actId="20577"/>
          <ac:spMkLst>
            <pc:docMk/>
            <pc:sldMk cId="3708629532" sldId="464"/>
            <ac:spMk id="2" creationId="{53B85C7C-3300-AEBB-5559-FEA1501084F7}"/>
          </ac:spMkLst>
        </pc:spChg>
        <pc:spChg chg="mod">
          <ac:chgData name="Judson Santiago" userId="ebb108da2f256286" providerId="LiveId" clId="{AF429FDD-0853-4BE1-A8CF-6B208FEEFB46}" dt="2023-03-28T23:16:43.460" v="7392" actId="6549"/>
          <ac:spMkLst>
            <pc:docMk/>
            <pc:sldMk cId="3708629532" sldId="464"/>
            <ac:spMk id="3" creationId="{81BC5F04-87AD-5B3C-844A-56181D4E7BE9}"/>
          </ac:spMkLst>
        </pc:spChg>
        <pc:spChg chg="mod topLvl">
          <ac:chgData name="Judson Santiago" userId="ebb108da2f256286" providerId="LiveId" clId="{AF429FDD-0853-4BE1-A8CF-6B208FEEFB46}" dt="2023-04-04T23:04:20.628" v="13615" actId="164"/>
          <ac:spMkLst>
            <pc:docMk/>
            <pc:sldMk cId="3708629532" sldId="464"/>
            <ac:spMk id="5" creationId="{C93DCE88-531F-65B5-1E2E-4EEC423E652D}"/>
          </ac:spMkLst>
        </pc:spChg>
        <pc:spChg chg="mod topLvl">
          <ac:chgData name="Judson Santiago" userId="ebb108da2f256286" providerId="LiveId" clId="{AF429FDD-0853-4BE1-A8CF-6B208FEEFB46}" dt="2023-03-28T22:54:18.972" v="6459" actId="164"/>
          <ac:spMkLst>
            <pc:docMk/>
            <pc:sldMk cId="3708629532" sldId="464"/>
            <ac:spMk id="7" creationId="{73040101-EBC1-38E3-B581-1D88F13820F9}"/>
          </ac:spMkLst>
        </pc:spChg>
        <pc:spChg chg="add mod ord">
          <ac:chgData name="Judson Santiago" userId="ebb108da2f256286" providerId="LiveId" clId="{AF429FDD-0853-4BE1-A8CF-6B208FEEFB46}" dt="2023-04-04T23:11:25.483" v="13665" actId="167"/>
          <ac:spMkLst>
            <pc:docMk/>
            <pc:sldMk cId="3708629532" sldId="464"/>
            <ac:spMk id="8" creationId="{9A0DC6CC-7018-33BB-425D-F4D755083B1F}"/>
          </ac:spMkLst>
        </pc:spChg>
        <pc:grpChg chg="add mod">
          <ac:chgData name="Judson Santiago" userId="ebb108da2f256286" providerId="LiveId" clId="{AF429FDD-0853-4BE1-A8CF-6B208FEEFB46}" dt="2023-04-04T23:04:29.044" v="13616" actId="164"/>
          <ac:grpSpMkLst>
            <pc:docMk/>
            <pc:sldMk cId="3708629532" sldId="464"/>
            <ac:grpSpMk id="4" creationId="{4725953E-B717-2A10-A6FD-3747286EC4FF}"/>
          </ac:grpSpMkLst>
        </pc:grpChg>
        <pc:grpChg chg="add del mod">
          <ac:chgData name="Judson Santiago" userId="ebb108da2f256286" providerId="LiveId" clId="{AF429FDD-0853-4BE1-A8CF-6B208FEEFB46}" dt="2023-03-28T22:46:34.566" v="6294" actId="165"/>
          <ac:grpSpMkLst>
            <pc:docMk/>
            <pc:sldMk cId="3708629532" sldId="464"/>
            <ac:grpSpMk id="4" creationId="{6A159CD4-61BA-EA26-951F-C4AECEA88BC9}"/>
          </ac:grpSpMkLst>
        </pc:grpChg>
        <pc:grpChg chg="add mod">
          <ac:chgData name="Judson Santiago" userId="ebb108da2f256286" providerId="LiveId" clId="{AF429FDD-0853-4BE1-A8CF-6B208FEEFB46}" dt="2023-04-04T23:04:29.044" v="13616" actId="164"/>
          <ac:grpSpMkLst>
            <pc:docMk/>
            <pc:sldMk cId="3708629532" sldId="464"/>
            <ac:grpSpMk id="9" creationId="{7A601BB7-674E-E818-03E5-519DD0BC77B0}"/>
          </ac:grpSpMkLst>
        </pc:grpChg>
        <pc:grpChg chg="add mod">
          <ac:chgData name="Judson Santiago" userId="ebb108da2f256286" providerId="LiveId" clId="{AF429FDD-0853-4BE1-A8CF-6B208FEEFB46}" dt="2023-04-04T23:04:29.044" v="13616" actId="164"/>
          <ac:grpSpMkLst>
            <pc:docMk/>
            <pc:sldMk cId="3708629532" sldId="464"/>
            <ac:grpSpMk id="14" creationId="{3976C43A-525A-028E-8789-3272FDD02FB5}"/>
          </ac:grpSpMkLst>
        </pc:grpChg>
        <pc:picChg chg="add del mod">
          <ac:chgData name="Judson Santiago" userId="ebb108da2f256286" providerId="LiveId" clId="{AF429FDD-0853-4BE1-A8CF-6B208FEEFB46}" dt="2023-03-28T22:43:40.813" v="6245" actId="478"/>
          <ac:picMkLst>
            <pc:docMk/>
            <pc:sldMk cId="3708629532" sldId="464"/>
            <ac:picMk id="9" creationId="{01CDD611-5170-008B-6EB0-15EBE6077416}"/>
          </ac:picMkLst>
        </pc:picChg>
        <pc:picChg chg="add mod">
          <ac:chgData name="Judson Santiago" userId="ebb108da2f256286" providerId="LiveId" clId="{AF429FDD-0853-4BE1-A8CF-6B208FEEFB46}" dt="2023-03-28T22:54:18.972" v="6459" actId="164"/>
          <ac:picMkLst>
            <pc:docMk/>
            <pc:sldMk cId="3708629532" sldId="464"/>
            <ac:picMk id="10" creationId="{BCEA38D8-6B59-1BAE-E826-36038E6DE3C1}"/>
          </ac:picMkLst>
        </pc:picChg>
        <pc:picChg chg="add mod">
          <ac:chgData name="Judson Santiago" userId="ebb108da2f256286" providerId="LiveId" clId="{AF429FDD-0853-4BE1-A8CF-6B208FEEFB46}" dt="2023-03-28T22:54:18.972" v="6459" actId="164"/>
          <ac:picMkLst>
            <pc:docMk/>
            <pc:sldMk cId="3708629532" sldId="464"/>
            <ac:picMk id="11" creationId="{47A2398F-A001-C6DA-CD8C-DC45186CBEC9}"/>
          </ac:picMkLst>
        </pc:picChg>
        <pc:picChg chg="add mod">
          <ac:chgData name="Judson Santiago" userId="ebb108da2f256286" providerId="LiveId" clId="{AF429FDD-0853-4BE1-A8CF-6B208FEEFB46}" dt="2023-03-28T22:54:18.972" v="6459" actId="164"/>
          <ac:picMkLst>
            <pc:docMk/>
            <pc:sldMk cId="3708629532" sldId="464"/>
            <ac:picMk id="12" creationId="{7AED1EEA-2E1D-9E6C-07FD-6889BF7A84EC}"/>
          </ac:picMkLst>
        </pc:picChg>
        <pc:cxnChg chg="mod topLvl">
          <ac:chgData name="Judson Santiago" userId="ebb108da2f256286" providerId="LiveId" clId="{AF429FDD-0853-4BE1-A8CF-6B208FEEFB46}" dt="2023-04-04T23:04:20.628" v="13615" actId="164"/>
          <ac:cxnSpMkLst>
            <pc:docMk/>
            <pc:sldMk cId="3708629532" sldId="464"/>
            <ac:cxnSpMk id="6" creationId="{F9BB5C9B-E63D-CA92-F844-AE9D6323C52E}"/>
          </ac:cxnSpMkLst>
        </pc:cxnChg>
      </pc:sldChg>
      <pc:sldChg chg="addSp delSp modSp add mod ord">
        <pc:chgData name="Judson Santiago" userId="ebb108da2f256286" providerId="LiveId" clId="{AF429FDD-0853-4BE1-A8CF-6B208FEEFB46}" dt="2023-03-28T22:30:28.022" v="5829"/>
        <pc:sldMkLst>
          <pc:docMk/>
          <pc:sldMk cId="3250848639" sldId="465"/>
        </pc:sldMkLst>
        <pc:spChg chg="mod">
          <ac:chgData name="Judson Santiago" userId="ebb108da2f256286" providerId="LiveId" clId="{AF429FDD-0853-4BE1-A8CF-6B208FEEFB46}" dt="2023-03-28T22:30:28.022" v="5829"/>
          <ac:spMkLst>
            <pc:docMk/>
            <pc:sldMk cId="3250848639" sldId="465"/>
            <ac:spMk id="2" creationId="{173EF89A-0F7B-877C-8BCF-9F92301639AB}"/>
          </ac:spMkLst>
        </pc:spChg>
        <pc:spChg chg="mod">
          <ac:chgData name="Judson Santiago" userId="ebb108da2f256286" providerId="LiveId" clId="{AF429FDD-0853-4BE1-A8CF-6B208FEEFB46}" dt="2023-03-27T22:27:04.147" v="4369" actId="6549"/>
          <ac:spMkLst>
            <pc:docMk/>
            <pc:sldMk cId="3250848639" sldId="465"/>
            <ac:spMk id="3" creationId="{E93F6D4A-4AE4-05A0-8AA7-5E5688A67ADC}"/>
          </ac:spMkLst>
        </pc:spChg>
        <pc:spChg chg="mod">
          <ac:chgData name="Judson Santiago" userId="ebb108da2f256286" providerId="LiveId" clId="{AF429FDD-0853-4BE1-A8CF-6B208FEEFB46}" dt="2023-03-28T22:13:23.074" v="5662" actId="164"/>
          <ac:spMkLst>
            <pc:docMk/>
            <pc:sldMk cId="3250848639" sldId="465"/>
            <ac:spMk id="4" creationId="{459CE033-6CAC-60AF-5E16-CDFE754E8F17}"/>
          </ac:spMkLst>
        </pc:spChg>
        <pc:spChg chg="del mod">
          <ac:chgData name="Judson Santiago" userId="ebb108da2f256286" providerId="LiveId" clId="{AF429FDD-0853-4BE1-A8CF-6B208FEEFB46}" dt="2023-03-27T22:15:24.902" v="4010" actId="478"/>
          <ac:spMkLst>
            <pc:docMk/>
            <pc:sldMk cId="3250848639" sldId="465"/>
            <ac:spMk id="6" creationId="{4D821AB8-339B-F1C6-0103-C2EE0D68B633}"/>
          </ac:spMkLst>
        </pc:spChg>
        <pc:spChg chg="add mod">
          <ac:chgData name="Judson Santiago" userId="ebb108da2f256286" providerId="LiveId" clId="{AF429FDD-0853-4BE1-A8CF-6B208FEEFB46}" dt="2023-03-28T22:13:23.074" v="5662" actId="164"/>
          <ac:spMkLst>
            <pc:docMk/>
            <pc:sldMk cId="3250848639" sldId="465"/>
            <ac:spMk id="7" creationId="{F7E5BAE6-3CF7-F510-C72C-8291569EE8F6}"/>
          </ac:spMkLst>
        </pc:spChg>
        <pc:grpChg chg="add mod">
          <ac:chgData name="Judson Santiago" userId="ebb108da2f256286" providerId="LiveId" clId="{AF429FDD-0853-4BE1-A8CF-6B208FEEFB46}" dt="2023-03-28T22:13:23.074" v="5662" actId="164"/>
          <ac:grpSpMkLst>
            <pc:docMk/>
            <pc:sldMk cId="3250848639" sldId="465"/>
            <ac:grpSpMk id="6" creationId="{6CDE000F-9CC9-711A-F4B0-1ECD089B8787}"/>
          </ac:grpSpMkLst>
        </pc:grpChg>
        <pc:cxnChg chg="mod">
          <ac:chgData name="Judson Santiago" userId="ebb108da2f256286" providerId="LiveId" clId="{AF429FDD-0853-4BE1-A8CF-6B208FEEFB46}" dt="2023-03-28T22:13:23.074" v="5662" actId="164"/>
          <ac:cxnSpMkLst>
            <pc:docMk/>
            <pc:sldMk cId="3250848639" sldId="465"/>
            <ac:cxnSpMk id="5" creationId="{F431B1CE-82E1-AAE3-6913-88DC29A1BD15}"/>
          </ac:cxnSpMkLst>
        </pc:cxnChg>
      </pc:sldChg>
      <pc:sldChg chg="addSp delSp modSp add mod ord">
        <pc:chgData name="Judson Santiago" userId="ebb108da2f256286" providerId="LiveId" clId="{AF429FDD-0853-4BE1-A8CF-6B208FEEFB46}" dt="2023-04-04T23:56:08.373" v="14540" actId="207"/>
        <pc:sldMkLst>
          <pc:docMk/>
          <pc:sldMk cId="3968826521" sldId="466"/>
        </pc:sldMkLst>
        <pc:spChg chg="mod">
          <ac:chgData name="Judson Santiago" userId="ebb108da2f256286" providerId="LiveId" clId="{AF429FDD-0853-4BE1-A8CF-6B208FEEFB46}" dt="2023-03-28T22:30:23.799" v="5828"/>
          <ac:spMkLst>
            <pc:docMk/>
            <pc:sldMk cId="3968826521" sldId="466"/>
            <ac:spMk id="2" creationId="{173EF89A-0F7B-877C-8BCF-9F92301639AB}"/>
          </ac:spMkLst>
        </pc:spChg>
        <pc:spChg chg="mod">
          <ac:chgData name="Judson Santiago" userId="ebb108da2f256286" providerId="LiveId" clId="{AF429FDD-0853-4BE1-A8CF-6B208FEEFB46}" dt="2023-03-27T23:50:04.510" v="5185" actId="207"/>
          <ac:spMkLst>
            <pc:docMk/>
            <pc:sldMk cId="3968826521" sldId="466"/>
            <ac:spMk id="3" creationId="{E93F6D4A-4AE4-05A0-8AA7-5E5688A67ADC}"/>
          </ac:spMkLst>
        </pc:spChg>
        <pc:spChg chg="add del mod ord topLvl">
          <ac:chgData name="Judson Santiago" userId="ebb108da2f256286" providerId="LiveId" clId="{AF429FDD-0853-4BE1-A8CF-6B208FEEFB46}" dt="2023-04-04T23:10:47.661" v="13659" actId="164"/>
          <ac:spMkLst>
            <pc:docMk/>
            <pc:sldMk cId="3968826521" sldId="466"/>
            <ac:spMk id="4" creationId="{459CE033-6CAC-60AF-5E16-CDFE754E8F17}"/>
          </ac:spMkLst>
        </pc:spChg>
        <pc:spChg chg="mod topLvl">
          <ac:chgData name="Judson Santiago" userId="ebb108da2f256286" providerId="LiveId" clId="{AF429FDD-0853-4BE1-A8CF-6B208FEEFB46}" dt="2023-04-04T23:56:08.373" v="14540" actId="207"/>
          <ac:spMkLst>
            <pc:docMk/>
            <pc:sldMk cId="3968826521" sldId="466"/>
            <ac:spMk id="6" creationId="{4D821AB8-339B-F1C6-0103-C2EE0D68B633}"/>
          </ac:spMkLst>
        </pc:spChg>
        <pc:spChg chg="add mod">
          <ac:chgData name="Judson Santiago" userId="ebb108da2f256286" providerId="LiveId" clId="{AF429FDD-0853-4BE1-A8CF-6B208FEEFB46}" dt="2023-04-04T23:09:43.433" v="13646" actId="165"/>
          <ac:spMkLst>
            <pc:docMk/>
            <pc:sldMk cId="3968826521" sldId="466"/>
            <ac:spMk id="9" creationId="{9C5EEE31-118B-C5E4-D482-05FC6520DC99}"/>
          </ac:spMkLst>
        </pc:spChg>
        <pc:spChg chg="add del mod">
          <ac:chgData name="Judson Santiago" userId="ebb108da2f256286" providerId="LiveId" clId="{AF429FDD-0853-4BE1-A8CF-6B208FEEFB46}" dt="2023-03-27T22:00:10.061" v="3697"/>
          <ac:spMkLst>
            <pc:docMk/>
            <pc:sldMk cId="3968826521" sldId="466"/>
            <ac:spMk id="10" creationId="{28E0F8E9-BA09-41E5-71A4-1F1DA53B151E}"/>
          </ac:spMkLst>
        </pc:spChg>
        <pc:spChg chg="add del mod">
          <ac:chgData name="Judson Santiago" userId="ebb108da2f256286" providerId="LiveId" clId="{AF429FDD-0853-4BE1-A8CF-6B208FEEFB46}" dt="2023-03-27T22:00:08.790" v="3694"/>
          <ac:spMkLst>
            <pc:docMk/>
            <pc:sldMk cId="3968826521" sldId="466"/>
            <ac:spMk id="11" creationId="{9DCB8A04-D671-3E97-1089-957D3660040E}"/>
          </ac:spMkLst>
        </pc:spChg>
        <pc:spChg chg="add mod ord">
          <ac:chgData name="Judson Santiago" userId="ebb108da2f256286" providerId="LiveId" clId="{AF429FDD-0853-4BE1-A8CF-6B208FEEFB46}" dt="2023-04-04T23:09:43.433" v="13646" actId="165"/>
          <ac:spMkLst>
            <pc:docMk/>
            <pc:sldMk cId="3968826521" sldId="466"/>
            <ac:spMk id="14" creationId="{30C165D9-7955-D5EA-5DDF-EFEEAEA7FB72}"/>
          </ac:spMkLst>
        </pc:spChg>
        <pc:grpChg chg="add del mod">
          <ac:chgData name="Judson Santiago" userId="ebb108da2f256286" providerId="LiveId" clId="{AF429FDD-0853-4BE1-A8CF-6B208FEEFB46}" dt="2023-04-04T23:09:43.433" v="13646" actId="165"/>
          <ac:grpSpMkLst>
            <pc:docMk/>
            <pc:sldMk cId="3968826521" sldId="466"/>
            <ac:grpSpMk id="7" creationId="{0A1A24C6-D678-6D0E-6C3C-30BD4FA5EE29}"/>
          </ac:grpSpMkLst>
        </pc:grpChg>
        <pc:grpChg chg="add mod">
          <ac:chgData name="Judson Santiago" userId="ebb108da2f256286" providerId="LiveId" clId="{AF429FDD-0853-4BE1-A8CF-6B208FEEFB46}" dt="2023-04-04T23:10:47.661" v="13659" actId="164"/>
          <ac:grpSpMkLst>
            <pc:docMk/>
            <pc:sldMk cId="3968826521" sldId="466"/>
            <ac:grpSpMk id="8" creationId="{63D5D9F0-0DCC-2E5D-D973-630045F11AFD}"/>
          </ac:grpSpMkLst>
        </pc:grpChg>
        <pc:grpChg chg="add mod topLvl">
          <ac:chgData name="Judson Santiago" userId="ebb108da2f256286" providerId="LiveId" clId="{AF429FDD-0853-4BE1-A8CF-6B208FEEFB46}" dt="2023-04-04T23:10:47.661" v="13659" actId="164"/>
          <ac:grpSpMkLst>
            <pc:docMk/>
            <pc:sldMk cId="3968826521" sldId="466"/>
            <ac:grpSpMk id="15" creationId="{6E062DDE-569A-AF78-CE1C-52A0CE4AB5CF}"/>
          </ac:grpSpMkLst>
        </pc:grpChg>
        <pc:picChg chg="add del mod">
          <ac:chgData name="Judson Santiago" userId="ebb108da2f256286" providerId="LiveId" clId="{AF429FDD-0853-4BE1-A8CF-6B208FEEFB46}" dt="2023-03-27T22:01:12.321" v="3715" actId="478"/>
          <ac:picMkLst>
            <pc:docMk/>
            <pc:sldMk cId="3968826521" sldId="466"/>
            <ac:picMk id="12" creationId="{51D22594-144C-C8DE-EAFF-60426770016A}"/>
          </ac:picMkLst>
        </pc:picChg>
        <pc:picChg chg="add del mod">
          <ac:chgData name="Judson Santiago" userId="ebb108da2f256286" providerId="LiveId" clId="{AF429FDD-0853-4BE1-A8CF-6B208FEEFB46}" dt="2023-03-27T22:01:07.814" v="3713"/>
          <ac:picMkLst>
            <pc:docMk/>
            <pc:sldMk cId="3968826521" sldId="466"/>
            <ac:picMk id="13" creationId="{9F645AC0-F780-9CB0-BB36-4B126F10B5C4}"/>
          </ac:picMkLst>
        </pc:picChg>
        <pc:cxnChg chg="mod topLvl">
          <ac:chgData name="Judson Santiago" userId="ebb108da2f256286" providerId="LiveId" clId="{AF429FDD-0853-4BE1-A8CF-6B208FEEFB46}" dt="2023-04-04T23:10:47.661" v="13659" actId="164"/>
          <ac:cxnSpMkLst>
            <pc:docMk/>
            <pc:sldMk cId="3968826521" sldId="466"/>
            <ac:cxnSpMk id="5" creationId="{F431B1CE-82E1-AAE3-6913-88DC29A1BD15}"/>
          </ac:cxnSpMkLst>
        </pc:cxnChg>
      </pc:sldChg>
      <pc:sldChg chg="addSp delSp modSp add mod ord">
        <pc:chgData name="Judson Santiago" userId="ebb108da2f256286" providerId="LiveId" clId="{AF429FDD-0853-4BE1-A8CF-6B208FEEFB46}" dt="2023-03-28T22:30:20.880" v="5827"/>
        <pc:sldMkLst>
          <pc:docMk/>
          <pc:sldMk cId="2520259207" sldId="467"/>
        </pc:sldMkLst>
        <pc:spChg chg="mod">
          <ac:chgData name="Judson Santiago" userId="ebb108da2f256286" providerId="LiveId" clId="{AF429FDD-0853-4BE1-A8CF-6B208FEEFB46}" dt="2023-03-28T22:30:20.880" v="5827"/>
          <ac:spMkLst>
            <pc:docMk/>
            <pc:sldMk cId="2520259207" sldId="467"/>
            <ac:spMk id="2" creationId="{173EF89A-0F7B-877C-8BCF-9F92301639AB}"/>
          </ac:spMkLst>
        </pc:spChg>
        <pc:spChg chg="mod">
          <ac:chgData name="Judson Santiago" userId="ebb108da2f256286" providerId="LiveId" clId="{AF429FDD-0853-4BE1-A8CF-6B208FEEFB46}" dt="2023-03-27T23:24:23.307" v="4883" actId="20577"/>
          <ac:spMkLst>
            <pc:docMk/>
            <pc:sldMk cId="2520259207" sldId="467"/>
            <ac:spMk id="3" creationId="{E93F6D4A-4AE4-05A0-8AA7-5E5688A67ADC}"/>
          </ac:spMkLst>
        </pc:spChg>
        <pc:spChg chg="del">
          <ac:chgData name="Judson Santiago" userId="ebb108da2f256286" providerId="LiveId" clId="{AF429FDD-0853-4BE1-A8CF-6B208FEEFB46}" dt="2023-03-27T23:26:12.634" v="4884" actId="478"/>
          <ac:spMkLst>
            <pc:docMk/>
            <pc:sldMk cId="2520259207" sldId="467"/>
            <ac:spMk id="4" creationId="{459CE033-6CAC-60AF-5E16-CDFE754E8F17}"/>
          </ac:spMkLst>
        </pc:spChg>
        <pc:spChg chg="mod">
          <ac:chgData name="Judson Santiago" userId="ebb108da2f256286" providerId="LiveId" clId="{AF429FDD-0853-4BE1-A8CF-6B208FEEFB46}" dt="2023-03-28T22:13:39.013" v="5664" actId="164"/>
          <ac:spMkLst>
            <pc:docMk/>
            <pc:sldMk cId="2520259207" sldId="467"/>
            <ac:spMk id="6" creationId="{4D821AB8-339B-F1C6-0103-C2EE0D68B633}"/>
          </ac:spMkLst>
        </pc:spChg>
        <pc:grpChg chg="add mod">
          <ac:chgData name="Judson Santiago" userId="ebb108da2f256286" providerId="LiveId" clId="{AF429FDD-0853-4BE1-A8CF-6B208FEEFB46}" dt="2023-03-28T22:13:39.013" v="5664" actId="164"/>
          <ac:grpSpMkLst>
            <pc:docMk/>
            <pc:sldMk cId="2520259207" sldId="467"/>
            <ac:grpSpMk id="4" creationId="{786E6353-FE65-A261-A543-03E8135DBF39}"/>
          </ac:grpSpMkLst>
        </pc:grpChg>
        <pc:cxnChg chg="mod">
          <ac:chgData name="Judson Santiago" userId="ebb108da2f256286" providerId="LiveId" clId="{AF429FDD-0853-4BE1-A8CF-6B208FEEFB46}" dt="2023-03-28T22:13:39.013" v="5664" actId="164"/>
          <ac:cxnSpMkLst>
            <pc:docMk/>
            <pc:sldMk cId="2520259207" sldId="467"/>
            <ac:cxnSpMk id="5" creationId="{F431B1CE-82E1-AAE3-6913-88DC29A1BD15}"/>
          </ac:cxnSpMkLst>
        </pc:cxnChg>
      </pc:sldChg>
      <pc:sldChg chg="addSp delSp modSp add mod modAnim">
        <pc:chgData name="Judson Santiago" userId="ebb108da2f256286" providerId="LiveId" clId="{AF429FDD-0853-4BE1-A8CF-6B208FEEFB46}" dt="2023-03-29T04:14:25.513" v="9525"/>
        <pc:sldMkLst>
          <pc:docMk/>
          <pc:sldMk cId="3049249971" sldId="468"/>
        </pc:sldMkLst>
        <pc:spChg chg="mod">
          <ac:chgData name="Judson Santiago" userId="ebb108da2f256286" providerId="LiveId" clId="{AF429FDD-0853-4BE1-A8CF-6B208FEEFB46}" dt="2023-03-28T22:30:30.029" v="5830"/>
          <ac:spMkLst>
            <pc:docMk/>
            <pc:sldMk cId="3049249971" sldId="468"/>
            <ac:spMk id="2" creationId="{173EF89A-0F7B-877C-8BCF-9F92301639AB}"/>
          </ac:spMkLst>
        </pc:spChg>
        <pc:spChg chg="mod">
          <ac:chgData name="Judson Santiago" userId="ebb108da2f256286" providerId="LiveId" clId="{AF429FDD-0853-4BE1-A8CF-6B208FEEFB46}" dt="2023-03-28T22:27:34.181" v="5811" actId="207"/>
          <ac:spMkLst>
            <pc:docMk/>
            <pc:sldMk cId="3049249971" sldId="468"/>
            <ac:spMk id="3" creationId="{E93F6D4A-4AE4-05A0-8AA7-5E5688A67ADC}"/>
          </ac:spMkLst>
        </pc:spChg>
        <pc:spChg chg="mod">
          <ac:chgData name="Judson Santiago" userId="ebb108da2f256286" providerId="LiveId" clId="{AF429FDD-0853-4BE1-A8CF-6B208FEEFB46}" dt="2023-03-28T22:16:37.117" v="5716" actId="1076"/>
          <ac:spMkLst>
            <pc:docMk/>
            <pc:sldMk cId="3049249971" sldId="468"/>
            <ac:spMk id="4" creationId="{459CE033-6CAC-60AF-5E16-CDFE754E8F17}"/>
          </ac:spMkLst>
        </pc:spChg>
        <pc:spChg chg="del mod">
          <ac:chgData name="Judson Santiago" userId="ebb108da2f256286" providerId="LiveId" clId="{AF429FDD-0853-4BE1-A8CF-6B208FEEFB46}" dt="2023-03-29T04:14:24.454" v="9524" actId="478"/>
          <ac:spMkLst>
            <pc:docMk/>
            <pc:sldMk cId="3049249971" sldId="468"/>
            <ac:spMk id="7" creationId="{F7E5BAE6-3CF7-F510-C72C-8291569EE8F6}"/>
          </ac:spMkLst>
        </pc:spChg>
        <pc:spChg chg="mod">
          <ac:chgData name="Judson Santiago" userId="ebb108da2f256286" providerId="LiveId" clId="{AF429FDD-0853-4BE1-A8CF-6B208FEEFB46}" dt="2023-03-28T22:12:50.531" v="5658"/>
          <ac:spMkLst>
            <pc:docMk/>
            <pc:sldMk cId="3049249971" sldId="468"/>
            <ac:spMk id="8" creationId="{BDFFB282-1162-CF0A-1DAF-22E486A4C49C}"/>
          </ac:spMkLst>
        </pc:spChg>
        <pc:spChg chg="add mod">
          <ac:chgData name="Judson Santiago" userId="ebb108da2f256286" providerId="LiveId" clId="{AF429FDD-0853-4BE1-A8CF-6B208FEEFB46}" dt="2023-03-28T22:16:42.229" v="5719"/>
          <ac:spMkLst>
            <pc:docMk/>
            <pc:sldMk cId="3049249971" sldId="468"/>
            <ac:spMk id="10" creationId="{D7BE7277-698D-2B8F-11F7-C160D0384E40}"/>
          </ac:spMkLst>
        </pc:spChg>
        <pc:spChg chg="add mod">
          <ac:chgData name="Judson Santiago" userId="ebb108da2f256286" providerId="LiveId" clId="{AF429FDD-0853-4BE1-A8CF-6B208FEEFB46}" dt="2023-03-28T22:45:34.639" v="6283" actId="14100"/>
          <ac:spMkLst>
            <pc:docMk/>
            <pc:sldMk cId="3049249971" sldId="468"/>
            <ac:spMk id="11" creationId="{F87C88CA-7019-55D8-291A-4EBC0DEF9695}"/>
          </ac:spMkLst>
        </pc:spChg>
        <pc:spChg chg="add mod">
          <ac:chgData name="Judson Santiago" userId="ebb108da2f256286" providerId="LiveId" clId="{AF429FDD-0853-4BE1-A8CF-6B208FEEFB46}" dt="2023-03-28T22:45:31.629" v="6282" actId="14100"/>
          <ac:spMkLst>
            <pc:docMk/>
            <pc:sldMk cId="3049249971" sldId="468"/>
            <ac:spMk id="12" creationId="{6534E392-94C3-CE59-3DFF-AB8CAAD7B4C0}"/>
          </ac:spMkLst>
        </pc:spChg>
        <pc:spChg chg="add mod">
          <ac:chgData name="Judson Santiago" userId="ebb108da2f256286" providerId="LiveId" clId="{AF429FDD-0853-4BE1-A8CF-6B208FEEFB46}" dt="2023-03-29T04:14:25.513" v="9525"/>
          <ac:spMkLst>
            <pc:docMk/>
            <pc:sldMk cId="3049249971" sldId="468"/>
            <ac:spMk id="13" creationId="{D8EFCA69-FE2C-FA51-02D1-805EC30D2899}"/>
          </ac:spMkLst>
        </pc:spChg>
        <pc:grpChg chg="add mod">
          <ac:chgData name="Judson Santiago" userId="ebb108da2f256286" providerId="LiveId" clId="{AF429FDD-0853-4BE1-A8CF-6B208FEEFB46}" dt="2023-03-28T22:12:50.531" v="5658"/>
          <ac:grpSpMkLst>
            <pc:docMk/>
            <pc:sldMk cId="3049249971" sldId="468"/>
            <ac:grpSpMk id="6" creationId="{E1686AB6-829F-E88D-779E-3FEC51CBA618}"/>
          </ac:grpSpMkLst>
        </pc:grpChg>
        <pc:picChg chg="mod">
          <ac:chgData name="Judson Santiago" userId="ebb108da2f256286" providerId="LiveId" clId="{AF429FDD-0853-4BE1-A8CF-6B208FEEFB46}" dt="2023-03-28T22:12:50.531" v="5658"/>
          <ac:picMkLst>
            <pc:docMk/>
            <pc:sldMk cId="3049249971" sldId="468"/>
            <ac:picMk id="9" creationId="{DF06DBC0-7FFD-2011-CA7B-80B20D0C3B8C}"/>
          </ac:picMkLst>
        </pc:picChg>
        <pc:cxnChg chg="del mod">
          <ac:chgData name="Judson Santiago" userId="ebb108da2f256286" providerId="LiveId" clId="{AF429FDD-0853-4BE1-A8CF-6B208FEEFB46}" dt="2023-03-29T04:14:24.454" v="9524" actId="478"/>
          <ac:cxnSpMkLst>
            <pc:docMk/>
            <pc:sldMk cId="3049249971" sldId="468"/>
            <ac:cxnSpMk id="5" creationId="{F431B1CE-82E1-AAE3-6913-88DC29A1BD15}"/>
          </ac:cxnSpMkLst>
        </pc:cxnChg>
        <pc:cxnChg chg="add mod">
          <ac:chgData name="Judson Santiago" userId="ebb108da2f256286" providerId="LiveId" clId="{AF429FDD-0853-4BE1-A8CF-6B208FEEFB46}" dt="2023-03-29T04:14:25.513" v="9525"/>
          <ac:cxnSpMkLst>
            <pc:docMk/>
            <pc:sldMk cId="3049249971" sldId="468"/>
            <ac:cxnSpMk id="10" creationId="{543677BC-B03E-71EF-1BB9-83083383EDC8}"/>
          </ac:cxnSpMkLst>
        </pc:cxnChg>
      </pc:sldChg>
      <pc:sldChg chg="modSp add del mod modTransition">
        <pc:chgData name="Judson Santiago" userId="ebb108da2f256286" providerId="LiveId" clId="{AF429FDD-0853-4BE1-A8CF-6B208FEEFB46}" dt="2023-03-28T22:16:14.545" v="5713" actId="47"/>
        <pc:sldMkLst>
          <pc:docMk/>
          <pc:sldMk cId="1005142726" sldId="469"/>
        </pc:sldMkLst>
        <pc:spChg chg="mod">
          <ac:chgData name="Judson Santiago" userId="ebb108da2f256286" providerId="LiveId" clId="{AF429FDD-0853-4BE1-A8CF-6B208FEEFB46}" dt="2023-03-28T22:16:11.966" v="5712" actId="6549"/>
          <ac:spMkLst>
            <pc:docMk/>
            <pc:sldMk cId="1005142726" sldId="469"/>
            <ac:spMk id="4" creationId="{459CE033-6CAC-60AF-5E16-CDFE754E8F17}"/>
          </ac:spMkLst>
        </pc:spChg>
      </pc:sldChg>
      <pc:sldChg chg="addSp delSp modSp new mod modNotesTx">
        <pc:chgData name="Judson Santiago" userId="ebb108da2f256286" providerId="LiveId" clId="{AF429FDD-0853-4BE1-A8CF-6B208FEEFB46}" dt="2023-03-28T23:51:37.186" v="8633" actId="164"/>
        <pc:sldMkLst>
          <pc:docMk/>
          <pc:sldMk cId="3454500425" sldId="469"/>
        </pc:sldMkLst>
        <pc:spChg chg="mod">
          <ac:chgData name="Judson Santiago" userId="ebb108da2f256286" providerId="LiveId" clId="{AF429FDD-0853-4BE1-A8CF-6B208FEEFB46}" dt="2023-03-28T22:52:23.314" v="6394" actId="20577"/>
          <ac:spMkLst>
            <pc:docMk/>
            <pc:sldMk cId="3454500425" sldId="469"/>
            <ac:spMk id="2" creationId="{0031E618-058A-FFDB-2DA4-247EBE3A3086}"/>
          </ac:spMkLst>
        </pc:spChg>
        <pc:spChg chg="mod">
          <ac:chgData name="Judson Santiago" userId="ebb108da2f256286" providerId="LiveId" clId="{AF429FDD-0853-4BE1-A8CF-6B208FEEFB46}" dt="2023-03-28T23:47:51.684" v="8567" actId="20577"/>
          <ac:spMkLst>
            <pc:docMk/>
            <pc:sldMk cId="3454500425" sldId="469"/>
            <ac:spMk id="3" creationId="{57811E2D-1C9C-5B5C-194D-CE4B0A15B9E4}"/>
          </ac:spMkLst>
        </pc:spChg>
        <pc:spChg chg="add del mod">
          <ac:chgData name="Judson Santiago" userId="ebb108da2f256286" providerId="LiveId" clId="{AF429FDD-0853-4BE1-A8CF-6B208FEEFB46}" dt="2023-03-28T23:11:15.350" v="7202" actId="478"/>
          <ac:spMkLst>
            <pc:docMk/>
            <pc:sldMk cId="3454500425" sldId="469"/>
            <ac:spMk id="4" creationId="{BFBEB9C2-C590-5D8F-5741-9493489491F1}"/>
          </ac:spMkLst>
        </pc:spChg>
        <pc:spChg chg="add mod">
          <ac:chgData name="Judson Santiago" userId="ebb108da2f256286" providerId="LiveId" clId="{AF429FDD-0853-4BE1-A8CF-6B208FEEFB46}" dt="2023-03-28T23:51:37.186" v="8633" actId="164"/>
          <ac:spMkLst>
            <pc:docMk/>
            <pc:sldMk cId="3454500425" sldId="469"/>
            <ac:spMk id="5" creationId="{2676B88A-0510-326E-3621-D5CFA18B7DFE}"/>
          </ac:spMkLst>
        </pc:spChg>
        <pc:spChg chg="add mod">
          <ac:chgData name="Judson Santiago" userId="ebb108da2f256286" providerId="LiveId" clId="{AF429FDD-0853-4BE1-A8CF-6B208FEEFB46}" dt="2023-03-28T23:51:32.961" v="8632" actId="164"/>
          <ac:spMkLst>
            <pc:docMk/>
            <pc:sldMk cId="3454500425" sldId="469"/>
            <ac:spMk id="6" creationId="{29E051A6-BDDC-DC9B-99C5-C53663A7853C}"/>
          </ac:spMkLst>
        </pc:spChg>
        <pc:spChg chg="add mod">
          <ac:chgData name="Judson Santiago" userId="ebb108da2f256286" providerId="LiveId" clId="{AF429FDD-0853-4BE1-A8CF-6B208FEEFB46}" dt="2023-03-28T23:51:32.961" v="8632" actId="164"/>
          <ac:spMkLst>
            <pc:docMk/>
            <pc:sldMk cId="3454500425" sldId="469"/>
            <ac:spMk id="7" creationId="{CF226FB7-195F-9E8E-5391-BD73089A085B}"/>
          </ac:spMkLst>
        </pc:spChg>
        <pc:spChg chg="add mod">
          <ac:chgData name="Judson Santiago" userId="ebb108da2f256286" providerId="LiveId" clId="{AF429FDD-0853-4BE1-A8CF-6B208FEEFB46}" dt="2023-03-28T23:51:37.186" v="8633" actId="164"/>
          <ac:spMkLst>
            <pc:docMk/>
            <pc:sldMk cId="3454500425" sldId="469"/>
            <ac:spMk id="8" creationId="{646476C5-F748-FF1E-A5DD-0628B98755B8}"/>
          </ac:spMkLst>
        </pc:spChg>
        <pc:spChg chg="add mod ord">
          <ac:chgData name="Judson Santiago" userId="ebb108da2f256286" providerId="LiveId" clId="{AF429FDD-0853-4BE1-A8CF-6B208FEEFB46}" dt="2023-03-28T23:51:37.186" v="8633" actId="164"/>
          <ac:spMkLst>
            <pc:docMk/>
            <pc:sldMk cId="3454500425" sldId="469"/>
            <ac:spMk id="9" creationId="{A2EBD666-E7EF-B29F-28CB-D105B7461115}"/>
          </ac:spMkLst>
        </pc:spChg>
        <pc:spChg chg="add del mod">
          <ac:chgData name="Judson Santiago" userId="ebb108da2f256286" providerId="LiveId" clId="{AF429FDD-0853-4BE1-A8CF-6B208FEEFB46}" dt="2023-03-28T23:46:37.468" v="8556" actId="478"/>
          <ac:spMkLst>
            <pc:docMk/>
            <pc:sldMk cId="3454500425" sldId="469"/>
            <ac:spMk id="10" creationId="{B95722A2-2A13-9C68-DA67-288132D2907D}"/>
          </ac:spMkLst>
        </pc:spChg>
        <pc:spChg chg="add mod ord">
          <ac:chgData name="Judson Santiago" userId="ebb108da2f256286" providerId="LiveId" clId="{AF429FDD-0853-4BE1-A8CF-6B208FEEFB46}" dt="2023-03-28T23:51:32.961" v="8632" actId="164"/>
          <ac:spMkLst>
            <pc:docMk/>
            <pc:sldMk cId="3454500425" sldId="469"/>
            <ac:spMk id="11" creationId="{526ED0C9-2D80-131E-5027-DA453EB0EDE6}"/>
          </ac:spMkLst>
        </pc:spChg>
        <pc:grpChg chg="add mod">
          <ac:chgData name="Judson Santiago" userId="ebb108da2f256286" providerId="LiveId" clId="{AF429FDD-0853-4BE1-A8CF-6B208FEEFB46}" dt="2023-03-28T23:51:32.961" v="8632" actId="164"/>
          <ac:grpSpMkLst>
            <pc:docMk/>
            <pc:sldMk cId="3454500425" sldId="469"/>
            <ac:grpSpMk id="12" creationId="{DF4C7F07-955B-FAED-08F8-794018C22018}"/>
          </ac:grpSpMkLst>
        </pc:grpChg>
        <pc:grpChg chg="add mod">
          <ac:chgData name="Judson Santiago" userId="ebb108da2f256286" providerId="LiveId" clId="{AF429FDD-0853-4BE1-A8CF-6B208FEEFB46}" dt="2023-03-28T23:51:37.186" v="8633" actId="164"/>
          <ac:grpSpMkLst>
            <pc:docMk/>
            <pc:sldMk cId="3454500425" sldId="469"/>
            <ac:grpSpMk id="13" creationId="{8B84D01D-7CE9-4A2C-E42F-FE109A021719}"/>
          </ac:grpSpMkLst>
        </pc:grpChg>
      </pc:sldChg>
      <pc:sldChg chg="addSp delSp modSp add mod modNotesTx">
        <pc:chgData name="Judson Santiago" userId="ebb108da2f256286" providerId="LiveId" clId="{AF429FDD-0853-4BE1-A8CF-6B208FEEFB46}" dt="2023-03-29T04:19:19.819" v="9535" actId="20577"/>
        <pc:sldMkLst>
          <pc:docMk/>
          <pc:sldMk cId="3133219665" sldId="470"/>
        </pc:sldMkLst>
        <pc:spChg chg="mod ord">
          <ac:chgData name="Judson Santiago" userId="ebb108da2f256286" providerId="LiveId" clId="{AF429FDD-0853-4BE1-A8CF-6B208FEEFB46}" dt="2023-03-29T04:08:27.077" v="9430" actId="207"/>
          <ac:spMkLst>
            <pc:docMk/>
            <pc:sldMk cId="3133219665" sldId="470"/>
            <ac:spMk id="3" creationId="{57811E2D-1C9C-5B5C-194D-CE4B0A15B9E4}"/>
          </ac:spMkLst>
        </pc:spChg>
        <pc:spChg chg="mod ord">
          <ac:chgData name="Judson Santiago" userId="ebb108da2f256286" providerId="LiveId" clId="{AF429FDD-0853-4BE1-A8CF-6B208FEEFB46}" dt="2023-03-29T04:09:04.494" v="9446" actId="1036"/>
          <ac:spMkLst>
            <pc:docMk/>
            <pc:sldMk cId="3133219665" sldId="470"/>
            <ac:spMk id="4" creationId="{BFBEB9C2-C590-5D8F-5741-9493489491F1}"/>
          </ac:spMkLst>
        </pc:spChg>
        <pc:spChg chg="add del mod ord">
          <ac:chgData name="Judson Santiago" userId="ebb108da2f256286" providerId="LiveId" clId="{AF429FDD-0853-4BE1-A8CF-6B208FEEFB46}" dt="2023-03-29T04:03:14.928" v="9175" actId="478"/>
          <ac:spMkLst>
            <pc:docMk/>
            <pc:sldMk cId="3133219665" sldId="470"/>
            <ac:spMk id="5" creationId="{F495AD7A-FB5B-E3F6-F9C4-712C59A1F934}"/>
          </ac:spMkLst>
        </pc:spChg>
        <pc:spChg chg="add del mod ord">
          <ac:chgData name="Judson Santiago" userId="ebb108da2f256286" providerId="LiveId" clId="{AF429FDD-0853-4BE1-A8CF-6B208FEEFB46}" dt="2023-03-29T04:03:15.584" v="9176" actId="478"/>
          <ac:spMkLst>
            <pc:docMk/>
            <pc:sldMk cId="3133219665" sldId="470"/>
            <ac:spMk id="6" creationId="{17C27FA3-8A82-EC05-7015-256F26EDE215}"/>
          </ac:spMkLst>
        </pc:spChg>
        <pc:spChg chg="add del mod ord">
          <ac:chgData name="Judson Santiago" userId="ebb108da2f256286" providerId="LiveId" clId="{AF429FDD-0853-4BE1-A8CF-6B208FEEFB46}" dt="2023-03-29T04:03:16.097" v="9177" actId="478"/>
          <ac:spMkLst>
            <pc:docMk/>
            <pc:sldMk cId="3133219665" sldId="470"/>
            <ac:spMk id="7" creationId="{A7750433-61B3-B2CB-BA95-9FAF8EDCFDE1}"/>
          </ac:spMkLst>
        </pc:spChg>
        <pc:spChg chg="add del mod">
          <ac:chgData name="Judson Santiago" userId="ebb108da2f256286" providerId="LiveId" clId="{AF429FDD-0853-4BE1-A8CF-6B208FEEFB46}" dt="2023-03-29T04:03:12.770" v="9174" actId="478"/>
          <ac:spMkLst>
            <pc:docMk/>
            <pc:sldMk cId="3133219665" sldId="470"/>
            <ac:spMk id="8" creationId="{F46B954C-027B-483B-B55D-E21748220F32}"/>
          </ac:spMkLst>
        </pc:spChg>
        <pc:spChg chg="add del mod">
          <ac:chgData name="Judson Santiago" userId="ebb108da2f256286" providerId="LiveId" clId="{AF429FDD-0853-4BE1-A8CF-6B208FEEFB46}" dt="2023-03-29T04:03:12.770" v="9174" actId="478"/>
          <ac:spMkLst>
            <pc:docMk/>
            <pc:sldMk cId="3133219665" sldId="470"/>
            <ac:spMk id="9" creationId="{745DE57C-4AC8-3815-9ACB-B79086AAE343}"/>
          </ac:spMkLst>
        </pc:spChg>
        <pc:spChg chg="add del mod">
          <ac:chgData name="Judson Santiago" userId="ebb108da2f256286" providerId="LiveId" clId="{AF429FDD-0853-4BE1-A8CF-6B208FEEFB46}" dt="2023-03-29T00:21:32.014" v="9106"/>
          <ac:spMkLst>
            <pc:docMk/>
            <pc:sldMk cId="3133219665" sldId="470"/>
            <ac:spMk id="10" creationId="{1226C9CC-C1A9-C624-A969-7CD04A5F829D}"/>
          </ac:spMkLst>
        </pc:spChg>
        <pc:spChg chg="add mod">
          <ac:chgData name="Judson Santiago" userId="ebb108da2f256286" providerId="LiveId" clId="{AF429FDD-0853-4BE1-A8CF-6B208FEEFB46}" dt="2023-03-29T04:09:04.494" v="9446" actId="1036"/>
          <ac:spMkLst>
            <pc:docMk/>
            <pc:sldMk cId="3133219665" sldId="470"/>
            <ac:spMk id="10" creationId="{4EC3D728-B572-CCCC-16E4-9678C468C731}"/>
          </ac:spMkLst>
        </pc:spChg>
        <pc:spChg chg="add del mod">
          <ac:chgData name="Judson Santiago" userId="ebb108da2f256286" providerId="LiveId" clId="{AF429FDD-0853-4BE1-A8CF-6B208FEEFB46}" dt="2023-03-29T04:03:12.770" v="9174" actId="478"/>
          <ac:spMkLst>
            <pc:docMk/>
            <pc:sldMk cId="3133219665" sldId="470"/>
            <ac:spMk id="11" creationId="{3E96496E-1E34-0F1A-7138-BAC48354FD46}"/>
          </ac:spMkLst>
        </pc:spChg>
        <pc:cxnChg chg="add mod">
          <ac:chgData name="Judson Santiago" userId="ebb108da2f256286" providerId="LiveId" clId="{AF429FDD-0853-4BE1-A8CF-6B208FEEFB46}" dt="2023-03-29T04:09:11.425" v="9447" actId="1076"/>
          <ac:cxnSpMkLst>
            <pc:docMk/>
            <pc:sldMk cId="3133219665" sldId="470"/>
            <ac:cxnSpMk id="12" creationId="{C7CE479A-4B98-FE58-2BFE-44896C572333}"/>
          </ac:cxnSpMkLst>
        </pc:cxnChg>
      </pc:sldChg>
      <pc:sldChg chg="add del">
        <pc:chgData name="Judson Santiago" userId="ebb108da2f256286" providerId="LiveId" clId="{AF429FDD-0853-4BE1-A8CF-6B208FEEFB46}" dt="2023-03-29T00:00:18.678" v="8714" actId="47"/>
        <pc:sldMkLst>
          <pc:docMk/>
          <pc:sldMk cId="376175571" sldId="471"/>
        </pc:sldMkLst>
      </pc:sldChg>
      <pc:sldChg chg="addSp delSp modSp add mod">
        <pc:chgData name="Judson Santiago" userId="ebb108da2f256286" providerId="LiveId" clId="{AF429FDD-0853-4BE1-A8CF-6B208FEEFB46}" dt="2023-03-29T00:10:17.914" v="8935" actId="14100"/>
        <pc:sldMkLst>
          <pc:docMk/>
          <pc:sldMk cId="2300012084" sldId="472"/>
        </pc:sldMkLst>
        <pc:spChg chg="mod ord">
          <ac:chgData name="Judson Santiago" userId="ebb108da2f256286" providerId="LiveId" clId="{AF429FDD-0853-4BE1-A8CF-6B208FEEFB46}" dt="2023-03-28T23:54:20.575" v="8686" actId="167"/>
          <ac:spMkLst>
            <pc:docMk/>
            <pc:sldMk cId="2300012084" sldId="472"/>
            <ac:spMk id="3" creationId="{57811E2D-1C9C-5B5C-194D-CE4B0A15B9E4}"/>
          </ac:spMkLst>
        </pc:spChg>
        <pc:spChg chg="add mod">
          <ac:chgData name="Judson Santiago" userId="ebb108da2f256286" providerId="LiveId" clId="{AF429FDD-0853-4BE1-A8CF-6B208FEEFB46}" dt="2023-03-28T23:53:12.510" v="8679" actId="20577"/>
          <ac:spMkLst>
            <pc:docMk/>
            <pc:sldMk cId="2300012084" sldId="472"/>
            <ac:spMk id="4" creationId="{CAB453B6-6128-A8FB-26FA-469E788D5715}"/>
          </ac:spMkLst>
        </pc:spChg>
        <pc:spChg chg="del">
          <ac:chgData name="Judson Santiago" userId="ebb108da2f256286" providerId="LiveId" clId="{AF429FDD-0853-4BE1-A8CF-6B208FEEFB46}" dt="2023-03-28T23:25:16.994" v="7853" actId="478"/>
          <ac:spMkLst>
            <pc:docMk/>
            <pc:sldMk cId="2300012084" sldId="472"/>
            <ac:spMk id="5" creationId="{2676B88A-0510-326E-3621-D5CFA18B7DFE}"/>
          </ac:spMkLst>
        </pc:spChg>
        <pc:spChg chg="del">
          <ac:chgData name="Judson Santiago" userId="ebb108da2f256286" providerId="LiveId" clId="{AF429FDD-0853-4BE1-A8CF-6B208FEEFB46}" dt="2023-03-28T23:25:18.801" v="7854" actId="478"/>
          <ac:spMkLst>
            <pc:docMk/>
            <pc:sldMk cId="2300012084" sldId="472"/>
            <ac:spMk id="6" creationId="{29E051A6-BDDC-DC9B-99C5-C53663A7853C}"/>
          </ac:spMkLst>
        </pc:spChg>
        <pc:spChg chg="add mod">
          <ac:chgData name="Judson Santiago" userId="ebb108da2f256286" providerId="LiveId" clId="{AF429FDD-0853-4BE1-A8CF-6B208FEEFB46}" dt="2023-03-29T00:09:16.167" v="8928" actId="207"/>
          <ac:spMkLst>
            <pc:docMk/>
            <pc:sldMk cId="2300012084" sldId="472"/>
            <ac:spMk id="7" creationId="{B05FF790-F99F-05D5-8B9B-A8AA90CA4642}"/>
          </ac:spMkLst>
        </pc:spChg>
        <pc:spChg chg="add mod">
          <ac:chgData name="Judson Santiago" userId="ebb108da2f256286" providerId="LiveId" clId="{AF429FDD-0853-4BE1-A8CF-6B208FEEFB46}" dt="2023-03-28T23:56:51.187" v="8711" actId="6549"/>
          <ac:spMkLst>
            <pc:docMk/>
            <pc:sldMk cId="2300012084" sldId="472"/>
            <ac:spMk id="8" creationId="{1244078E-DDEE-BF35-688A-FBAB39BE664B}"/>
          </ac:spMkLst>
        </pc:spChg>
        <pc:spChg chg="add del mod">
          <ac:chgData name="Judson Santiago" userId="ebb108da2f256286" providerId="LiveId" clId="{AF429FDD-0853-4BE1-A8CF-6B208FEEFB46}" dt="2023-03-28T23:51:54.050" v="8634" actId="478"/>
          <ac:spMkLst>
            <pc:docMk/>
            <pc:sldMk cId="2300012084" sldId="472"/>
            <ac:spMk id="33" creationId="{6CBE94F9-FF22-D06E-213E-ECE2C5394D57}"/>
          </ac:spMkLst>
        </pc:spChg>
        <pc:spChg chg="add mod ord">
          <ac:chgData name="Judson Santiago" userId="ebb108da2f256286" providerId="LiveId" clId="{AF429FDD-0853-4BE1-A8CF-6B208FEEFB46}" dt="2023-03-29T00:10:17.914" v="8935" actId="14100"/>
          <ac:spMkLst>
            <pc:docMk/>
            <pc:sldMk cId="2300012084" sldId="472"/>
            <ac:spMk id="34" creationId="{6508251A-5AEE-A463-0070-103F45BDBAEF}"/>
          </ac:spMkLst>
        </pc:spChg>
        <pc:spChg chg="add mod ord">
          <ac:chgData name="Judson Santiago" userId="ebb108da2f256286" providerId="LiveId" clId="{AF429FDD-0853-4BE1-A8CF-6B208FEEFB46}" dt="2023-03-28T23:59:50.513" v="8712" actId="14100"/>
          <ac:spMkLst>
            <pc:docMk/>
            <pc:sldMk cId="2300012084" sldId="472"/>
            <ac:spMk id="35" creationId="{A747342B-1275-78C8-CE8D-AB4119D2D48E}"/>
          </ac:spMkLst>
        </pc:spChg>
        <pc:cxnChg chg="add del mod">
          <ac:chgData name="Judson Santiago" userId="ebb108da2f256286" providerId="LiveId" clId="{AF429FDD-0853-4BE1-A8CF-6B208FEEFB46}" dt="2023-03-28T23:51:56.747" v="8636" actId="478"/>
          <ac:cxnSpMkLst>
            <pc:docMk/>
            <pc:sldMk cId="2300012084" sldId="472"/>
            <ac:cxnSpMk id="10" creationId="{F026446D-81E5-FFAE-E2CF-E4BBCE2C51AC}"/>
          </ac:cxnSpMkLst>
        </pc:cxnChg>
        <pc:cxnChg chg="add del mod">
          <ac:chgData name="Judson Santiago" userId="ebb108da2f256286" providerId="LiveId" clId="{AF429FDD-0853-4BE1-A8CF-6B208FEEFB46}" dt="2023-03-28T23:51:55.346" v="8635" actId="478"/>
          <ac:cxnSpMkLst>
            <pc:docMk/>
            <pc:sldMk cId="2300012084" sldId="472"/>
            <ac:cxnSpMk id="11" creationId="{FEE109AA-5E24-2BDF-F142-714957731F55}"/>
          </ac:cxnSpMkLst>
        </pc:cxnChg>
        <pc:cxnChg chg="add del mod">
          <ac:chgData name="Judson Santiago" userId="ebb108da2f256286" providerId="LiveId" clId="{AF429FDD-0853-4BE1-A8CF-6B208FEEFB46}" dt="2023-03-28T23:51:58.666" v="8637" actId="478"/>
          <ac:cxnSpMkLst>
            <pc:docMk/>
            <pc:sldMk cId="2300012084" sldId="472"/>
            <ac:cxnSpMk id="13" creationId="{1342B00F-5C9E-C4CA-D9B1-2B3E6B17A637}"/>
          </ac:cxnSpMkLst>
        </pc:cxnChg>
        <pc:cxnChg chg="add del mod">
          <ac:chgData name="Judson Santiago" userId="ebb108da2f256286" providerId="LiveId" clId="{AF429FDD-0853-4BE1-A8CF-6B208FEEFB46}" dt="2023-03-28T23:51:59.970" v="8638" actId="478"/>
          <ac:cxnSpMkLst>
            <pc:docMk/>
            <pc:sldMk cId="2300012084" sldId="472"/>
            <ac:cxnSpMk id="19" creationId="{AFFF2BE4-E3F4-2D15-BCE0-D8BF6D25FAA5}"/>
          </ac:cxnSpMkLst>
        </pc:cxnChg>
        <pc:cxnChg chg="add mod">
          <ac:chgData name="Judson Santiago" userId="ebb108da2f256286" providerId="LiveId" clId="{AF429FDD-0853-4BE1-A8CF-6B208FEEFB46}" dt="2023-03-28T23:59:50.513" v="8712" actId="14100"/>
          <ac:cxnSpMkLst>
            <pc:docMk/>
            <pc:sldMk cId="2300012084" sldId="472"/>
            <ac:cxnSpMk id="37" creationId="{2CF74CA6-6587-9324-8A5C-A93A39E22587}"/>
          </ac:cxnSpMkLst>
        </pc:cxnChg>
        <pc:cxnChg chg="add mod">
          <ac:chgData name="Judson Santiago" userId="ebb108da2f256286" providerId="LiveId" clId="{AF429FDD-0853-4BE1-A8CF-6B208FEEFB46}" dt="2023-03-29T00:10:17.914" v="8935" actId="14100"/>
          <ac:cxnSpMkLst>
            <pc:docMk/>
            <pc:sldMk cId="2300012084" sldId="472"/>
            <ac:cxnSpMk id="40" creationId="{947ACB8A-FE65-6CC1-0DFF-7D60F62FB49C}"/>
          </ac:cxnSpMkLst>
        </pc:cxnChg>
      </pc:sldChg>
      <pc:sldChg chg="addSp delSp modSp new mod">
        <pc:chgData name="Judson Santiago" userId="ebb108da2f256286" providerId="LiveId" clId="{AF429FDD-0853-4BE1-A8CF-6B208FEEFB46}" dt="2023-04-08T01:15:31.326" v="14552" actId="1076"/>
        <pc:sldMkLst>
          <pc:docMk/>
          <pc:sldMk cId="3010809026" sldId="473"/>
        </pc:sldMkLst>
        <pc:spChg chg="mod">
          <ac:chgData name="Judson Santiago" userId="ebb108da2f256286" providerId="LiveId" clId="{AF429FDD-0853-4BE1-A8CF-6B208FEEFB46}" dt="2023-03-31T23:48:03.618" v="9560" actId="20577"/>
          <ac:spMkLst>
            <pc:docMk/>
            <pc:sldMk cId="3010809026" sldId="473"/>
            <ac:spMk id="2" creationId="{8CE9D1FB-90D9-0D24-9AA8-C295F42D72CF}"/>
          </ac:spMkLst>
        </pc:spChg>
        <pc:spChg chg="mod">
          <ac:chgData name="Judson Santiago" userId="ebb108da2f256286" providerId="LiveId" clId="{AF429FDD-0853-4BE1-A8CF-6B208FEEFB46}" dt="2023-04-01T00:08:07.669" v="9930" actId="113"/>
          <ac:spMkLst>
            <pc:docMk/>
            <pc:sldMk cId="3010809026" sldId="473"/>
            <ac:spMk id="3" creationId="{3A7B5D63-9068-36B3-63A9-9265E9ACAA37}"/>
          </ac:spMkLst>
        </pc:spChg>
        <pc:spChg chg="add mod">
          <ac:chgData name="Judson Santiago" userId="ebb108da2f256286" providerId="LiveId" clId="{AF429FDD-0853-4BE1-A8CF-6B208FEEFB46}" dt="2023-04-08T01:15:01.118" v="14550" actId="14100"/>
          <ac:spMkLst>
            <pc:docMk/>
            <pc:sldMk cId="3010809026" sldId="473"/>
            <ac:spMk id="4" creationId="{839B48E7-1DAA-ED67-0D91-C01BFF41C7EF}"/>
          </ac:spMkLst>
        </pc:spChg>
        <pc:spChg chg="add mod">
          <ac:chgData name="Judson Santiago" userId="ebb108da2f256286" providerId="LiveId" clId="{AF429FDD-0853-4BE1-A8CF-6B208FEEFB46}" dt="2023-04-08T01:15:31.326" v="14552" actId="1076"/>
          <ac:spMkLst>
            <pc:docMk/>
            <pc:sldMk cId="3010809026" sldId="473"/>
            <ac:spMk id="7" creationId="{C8556338-C7AC-7AC2-C250-652562FEA6EE}"/>
          </ac:spMkLst>
        </pc:spChg>
        <pc:spChg chg="add del mod">
          <ac:chgData name="Judson Santiago" userId="ebb108da2f256286" providerId="LiveId" clId="{AF429FDD-0853-4BE1-A8CF-6B208FEEFB46}" dt="2023-04-01T00:16:34.507" v="10129" actId="478"/>
          <ac:spMkLst>
            <pc:docMk/>
            <pc:sldMk cId="3010809026" sldId="473"/>
            <ac:spMk id="9" creationId="{497C98B1-AC6C-8F2C-FFFA-C59713AD6C96}"/>
          </ac:spMkLst>
        </pc:spChg>
        <pc:picChg chg="add mod">
          <ac:chgData name="Judson Santiago" userId="ebb108da2f256286" providerId="LiveId" clId="{AF429FDD-0853-4BE1-A8CF-6B208FEEFB46}" dt="2023-04-08T01:15:23.629" v="14551" actId="1076"/>
          <ac:picMkLst>
            <pc:docMk/>
            <pc:sldMk cId="3010809026" sldId="473"/>
            <ac:picMk id="6" creationId="{F92E26B4-767A-48B0-5F85-8DDBF448A7A2}"/>
          </ac:picMkLst>
        </pc:picChg>
        <pc:picChg chg="add del mod">
          <ac:chgData name="Judson Santiago" userId="ebb108da2f256286" providerId="LiveId" clId="{AF429FDD-0853-4BE1-A8CF-6B208FEEFB46}" dt="2023-04-01T00:16:34.507" v="10129" actId="478"/>
          <ac:picMkLst>
            <pc:docMk/>
            <pc:sldMk cId="3010809026" sldId="473"/>
            <ac:picMk id="8" creationId="{54514175-FDFB-CCCF-C6E0-64B76190FF9E}"/>
          </ac:picMkLst>
        </pc:picChg>
      </pc:sldChg>
      <pc:sldChg chg="addSp modSp new mod modNotesTx">
        <pc:chgData name="Judson Santiago" userId="ebb108da2f256286" providerId="LiveId" clId="{AF429FDD-0853-4BE1-A8CF-6B208FEEFB46}" dt="2023-04-08T01:17:34.504" v="14554" actId="20577"/>
        <pc:sldMkLst>
          <pc:docMk/>
          <pc:sldMk cId="62768180" sldId="474"/>
        </pc:sldMkLst>
        <pc:spChg chg="mod">
          <ac:chgData name="Judson Santiago" userId="ebb108da2f256286" providerId="LiveId" clId="{AF429FDD-0853-4BE1-A8CF-6B208FEEFB46}" dt="2023-04-01T00:16:44.033" v="10131"/>
          <ac:spMkLst>
            <pc:docMk/>
            <pc:sldMk cId="62768180" sldId="474"/>
            <ac:spMk id="2" creationId="{71C84E78-7BEC-A314-5E2A-4A653D86539E}"/>
          </ac:spMkLst>
        </pc:spChg>
        <pc:spChg chg="mod">
          <ac:chgData name="Judson Santiago" userId="ebb108da2f256286" providerId="LiveId" clId="{AF429FDD-0853-4BE1-A8CF-6B208FEEFB46}" dt="2023-04-01T00:20:04.517" v="10342" actId="207"/>
          <ac:spMkLst>
            <pc:docMk/>
            <pc:sldMk cId="62768180" sldId="474"/>
            <ac:spMk id="3" creationId="{88CC58F7-C757-1A9B-B31A-13BABD219233}"/>
          </ac:spMkLst>
        </pc:spChg>
        <pc:spChg chg="add mod">
          <ac:chgData name="Judson Santiago" userId="ebb108da2f256286" providerId="LiveId" clId="{AF429FDD-0853-4BE1-A8CF-6B208FEEFB46}" dt="2023-04-08T01:17:34.504" v="14554" actId="20577"/>
          <ac:spMkLst>
            <pc:docMk/>
            <pc:sldMk cId="62768180" sldId="474"/>
            <ac:spMk id="4" creationId="{A8CFC602-06D3-0D07-DDF7-FA6B9BDDB7AC}"/>
          </ac:spMkLst>
        </pc:spChg>
      </pc:sldChg>
      <pc:sldChg chg="addSp modSp new mod">
        <pc:chgData name="Judson Santiago" userId="ebb108da2f256286" providerId="LiveId" clId="{AF429FDD-0853-4BE1-A8CF-6B208FEEFB46}" dt="2023-04-01T00:45:19.579" v="11407" actId="20577"/>
        <pc:sldMkLst>
          <pc:docMk/>
          <pc:sldMk cId="1911882101" sldId="475"/>
        </pc:sldMkLst>
        <pc:spChg chg="mod">
          <ac:chgData name="Judson Santiago" userId="ebb108da2f256286" providerId="LiveId" clId="{AF429FDD-0853-4BE1-A8CF-6B208FEEFB46}" dt="2023-04-01T00:32:17.094" v="10895" actId="20577"/>
          <ac:spMkLst>
            <pc:docMk/>
            <pc:sldMk cId="1911882101" sldId="475"/>
            <ac:spMk id="2" creationId="{38F72E3C-8DCA-1738-4B33-7445DC50A124}"/>
          </ac:spMkLst>
        </pc:spChg>
        <pc:spChg chg="mod">
          <ac:chgData name="Judson Santiago" userId="ebb108da2f256286" providerId="LiveId" clId="{AF429FDD-0853-4BE1-A8CF-6B208FEEFB46}" dt="2023-04-01T00:44:52.132" v="11397" actId="207"/>
          <ac:spMkLst>
            <pc:docMk/>
            <pc:sldMk cId="1911882101" sldId="475"/>
            <ac:spMk id="3" creationId="{772BB95C-C94B-C01F-AEF4-D5B09BEE4F3E}"/>
          </ac:spMkLst>
        </pc:spChg>
        <pc:spChg chg="add mod">
          <ac:chgData name="Judson Santiago" userId="ebb108da2f256286" providerId="LiveId" clId="{AF429FDD-0853-4BE1-A8CF-6B208FEEFB46}" dt="2023-04-01T00:37:26.857" v="11197" actId="1076"/>
          <ac:spMkLst>
            <pc:docMk/>
            <pc:sldMk cId="1911882101" sldId="475"/>
            <ac:spMk id="4" creationId="{1BD25ADD-F076-17AE-8A8F-15BB55B21697}"/>
          </ac:spMkLst>
        </pc:spChg>
        <pc:spChg chg="add mod">
          <ac:chgData name="Judson Santiago" userId="ebb108da2f256286" providerId="LiveId" clId="{AF429FDD-0853-4BE1-A8CF-6B208FEEFB46}" dt="2023-04-01T00:44:23.233" v="11395" actId="1076"/>
          <ac:spMkLst>
            <pc:docMk/>
            <pc:sldMk cId="1911882101" sldId="475"/>
            <ac:spMk id="6" creationId="{40D0FDC7-3C91-84A0-2F96-63525D5BC7E3}"/>
          </ac:spMkLst>
        </pc:spChg>
        <pc:spChg chg="add mod">
          <ac:chgData name="Judson Santiago" userId="ebb108da2f256286" providerId="LiveId" clId="{AF429FDD-0853-4BE1-A8CF-6B208FEEFB46}" dt="2023-04-01T00:45:19.579" v="11407" actId="20577"/>
          <ac:spMkLst>
            <pc:docMk/>
            <pc:sldMk cId="1911882101" sldId="475"/>
            <ac:spMk id="7" creationId="{74ACC293-AFBB-630E-7255-A2140F635DFA}"/>
          </ac:spMkLst>
        </pc:spChg>
        <pc:cxnChg chg="add mod">
          <ac:chgData name="Judson Santiago" userId="ebb108da2f256286" providerId="LiveId" clId="{AF429FDD-0853-4BE1-A8CF-6B208FEEFB46}" dt="2023-04-01T00:44:23.233" v="11395" actId="1076"/>
          <ac:cxnSpMkLst>
            <pc:docMk/>
            <pc:sldMk cId="1911882101" sldId="475"/>
            <ac:cxnSpMk id="5" creationId="{EC8077C3-CBEA-DFF1-D368-E826D3CF1EDF}"/>
          </ac:cxnSpMkLst>
        </pc:cxnChg>
      </pc:sldChg>
      <pc:sldChg chg="addSp delSp modSp new mod">
        <pc:chgData name="Judson Santiago" userId="ebb108da2f256286" providerId="LiveId" clId="{AF429FDD-0853-4BE1-A8CF-6B208FEEFB46}" dt="2023-04-02T14:25:50.946" v="12120" actId="1076"/>
        <pc:sldMkLst>
          <pc:docMk/>
          <pc:sldMk cId="1530858448" sldId="476"/>
        </pc:sldMkLst>
        <pc:spChg chg="mod">
          <ac:chgData name="Judson Santiago" userId="ebb108da2f256286" providerId="LiveId" clId="{AF429FDD-0853-4BE1-A8CF-6B208FEEFB46}" dt="2023-04-01T00:46:59.443" v="11428" actId="20577"/>
          <ac:spMkLst>
            <pc:docMk/>
            <pc:sldMk cId="1530858448" sldId="476"/>
            <ac:spMk id="2" creationId="{D94E4480-39D8-56B1-D680-24C29E9AEAF7}"/>
          </ac:spMkLst>
        </pc:spChg>
        <pc:spChg chg="mod">
          <ac:chgData name="Judson Santiago" userId="ebb108da2f256286" providerId="LiveId" clId="{AF429FDD-0853-4BE1-A8CF-6B208FEEFB46}" dt="2023-04-02T14:25:04.047" v="12113" actId="6549"/>
          <ac:spMkLst>
            <pc:docMk/>
            <pc:sldMk cId="1530858448" sldId="476"/>
            <ac:spMk id="3" creationId="{254FCBCB-1BB1-F8AF-4415-F402B73D41CC}"/>
          </ac:spMkLst>
        </pc:spChg>
        <pc:spChg chg="mod topLvl">
          <ac:chgData name="Judson Santiago" userId="ebb108da2f256286" providerId="LiveId" clId="{AF429FDD-0853-4BE1-A8CF-6B208FEEFB46}" dt="2023-04-01T01:00:43.377" v="11659" actId="6549"/>
          <ac:spMkLst>
            <pc:docMk/>
            <pc:sldMk cId="1530858448" sldId="476"/>
            <ac:spMk id="5" creationId="{571F9B70-A034-C422-F1FF-875E89F4F977}"/>
          </ac:spMkLst>
        </pc:spChg>
        <pc:spChg chg="mod topLvl">
          <ac:chgData name="Judson Santiago" userId="ebb108da2f256286" providerId="LiveId" clId="{AF429FDD-0853-4BE1-A8CF-6B208FEEFB46}" dt="2023-04-02T14:25:50.946" v="12120" actId="1076"/>
          <ac:spMkLst>
            <pc:docMk/>
            <pc:sldMk cId="1530858448" sldId="476"/>
            <ac:spMk id="7" creationId="{0EB6158F-0A76-B316-12F0-74855C81D40B}"/>
          </ac:spMkLst>
        </pc:spChg>
        <pc:grpChg chg="add del mod">
          <ac:chgData name="Judson Santiago" userId="ebb108da2f256286" providerId="LiveId" clId="{AF429FDD-0853-4BE1-A8CF-6B208FEEFB46}" dt="2023-04-01T00:57:44.510" v="11591" actId="165"/>
          <ac:grpSpMkLst>
            <pc:docMk/>
            <pc:sldMk cId="1530858448" sldId="476"/>
            <ac:grpSpMk id="4" creationId="{F76ABA3C-0C20-9733-14A7-26626E451320}"/>
          </ac:grpSpMkLst>
        </pc:grpChg>
        <pc:cxnChg chg="del mod">
          <ac:chgData name="Judson Santiago" userId="ebb108da2f256286" providerId="LiveId" clId="{AF429FDD-0853-4BE1-A8CF-6B208FEEFB46}" dt="2023-04-01T00:47:52.219" v="11512" actId="478"/>
          <ac:cxnSpMkLst>
            <pc:docMk/>
            <pc:sldMk cId="1530858448" sldId="476"/>
            <ac:cxnSpMk id="6" creationId="{3BF4DE7F-0296-65C8-59F1-E3F148FE6395}"/>
          </ac:cxnSpMkLst>
        </pc:cxnChg>
        <pc:cxnChg chg="add mod">
          <ac:chgData name="Judson Santiago" userId="ebb108da2f256286" providerId="LiveId" clId="{AF429FDD-0853-4BE1-A8CF-6B208FEEFB46}" dt="2023-04-02T14:25:26.284" v="12114" actId="14100"/>
          <ac:cxnSpMkLst>
            <pc:docMk/>
            <pc:sldMk cId="1530858448" sldId="476"/>
            <ac:cxnSpMk id="8" creationId="{796A1E53-3509-4E69-74AD-B253EB8239E3}"/>
          </ac:cxnSpMkLst>
        </pc:cxnChg>
      </pc:sldChg>
      <pc:sldChg chg="addSp delSp modSp new mod modAnim modNotesTx">
        <pc:chgData name="Judson Santiago" userId="ebb108da2f256286" providerId="LiveId" clId="{AF429FDD-0853-4BE1-A8CF-6B208FEEFB46}" dt="2023-04-08T02:01:49.783" v="14566"/>
        <pc:sldMkLst>
          <pc:docMk/>
          <pc:sldMk cId="46124651" sldId="477"/>
        </pc:sldMkLst>
        <pc:spChg chg="mod">
          <ac:chgData name="Judson Santiago" userId="ebb108da2f256286" providerId="LiveId" clId="{AF429FDD-0853-4BE1-A8CF-6B208FEEFB46}" dt="2023-04-01T01:01:38.638" v="11680" actId="20577"/>
          <ac:spMkLst>
            <pc:docMk/>
            <pc:sldMk cId="46124651" sldId="477"/>
            <ac:spMk id="2" creationId="{3E50BED8-63AF-A0CC-3A83-DBB0543E4447}"/>
          </ac:spMkLst>
        </pc:spChg>
        <pc:spChg chg="mod">
          <ac:chgData name="Judson Santiago" userId="ebb108da2f256286" providerId="LiveId" clId="{AF429FDD-0853-4BE1-A8CF-6B208FEEFB46}" dt="2023-04-02T14:32:52.852" v="12128" actId="20577"/>
          <ac:spMkLst>
            <pc:docMk/>
            <pc:sldMk cId="46124651" sldId="477"/>
            <ac:spMk id="3" creationId="{D73B7840-C66D-4C1D-0AB7-2D6929A6EE41}"/>
          </ac:spMkLst>
        </pc:spChg>
        <pc:spChg chg="add mod">
          <ac:chgData name="Judson Santiago" userId="ebb108da2f256286" providerId="LiveId" clId="{AF429FDD-0853-4BE1-A8CF-6B208FEEFB46}" dt="2023-04-02T14:23:52.122" v="12079" actId="1076"/>
          <ac:spMkLst>
            <pc:docMk/>
            <pc:sldMk cId="46124651" sldId="477"/>
            <ac:spMk id="4" creationId="{7362170E-21BD-A43A-CEAD-7A579116B418}"/>
          </ac:spMkLst>
        </pc:spChg>
        <pc:spChg chg="add mod ord topLvl">
          <ac:chgData name="Judson Santiago" userId="ebb108da2f256286" providerId="LiveId" clId="{AF429FDD-0853-4BE1-A8CF-6B208FEEFB46}" dt="2023-04-08T01:44:14.947" v="14555" actId="164"/>
          <ac:spMkLst>
            <pc:docMk/>
            <pc:sldMk cId="46124651" sldId="477"/>
            <ac:spMk id="6" creationId="{F694C5C1-CAB3-7A06-5F58-9BAD4E51E0A5}"/>
          </ac:spMkLst>
        </pc:spChg>
        <pc:spChg chg="del mod">
          <ac:chgData name="Judson Santiago" userId="ebb108da2f256286" providerId="LiveId" clId="{AF429FDD-0853-4BE1-A8CF-6B208FEEFB46}" dt="2023-04-02T14:43:43.985" v="12671" actId="478"/>
          <ac:spMkLst>
            <pc:docMk/>
            <pc:sldMk cId="46124651" sldId="477"/>
            <ac:spMk id="9" creationId="{7ED08364-4E5B-933D-47B2-B25A73192C3B}"/>
          </ac:spMkLst>
        </pc:spChg>
        <pc:spChg chg="del mod topLvl">
          <ac:chgData name="Judson Santiago" userId="ebb108da2f256286" providerId="LiveId" clId="{AF429FDD-0853-4BE1-A8CF-6B208FEEFB46}" dt="2023-04-02T14:43:50.050" v="12675" actId="478"/>
          <ac:spMkLst>
            <pc:docMk/>
            <pc:sldMk cId="46124651" sldId="477"/>
            <ac:spMk id="10" creationId="{B7B9E707-236F-73E1-B000-1B4FB12F298F}"/>
          </ac:spMkLst>
        </pc:spChg>
        <pc:spChg chg="del mod">
          <ac:chgData name="Judson Santiago" userId="ebb108da2f256286" providerId="LiveId" clId="{AF429FDD-0853-4BE1-A8CF-6B208FEEFB46}" dt="2023-04-02T14:43:42.338" v="12670" actId="478"/>
          <ac:spMkLst>
            <pc:docMk/>
            <pc:sldMk cId="46124651" sldId="477"/>
            <ac:spMk id="11" creationId="{BF103D8D-0A19-C077-FDEC-48D72B5F2957}"/>
          </ac:spMkLst>
        </pc:spChg>
        <pc:spChg chg="mod topLvl">
          <ac:chgData name="Judson Santiago" userId="ebb108da2f256286" providerId="LiveId" clId="{AF429FDD-0853-4BE1-A8CF-6B208FEEFB46}" dt="2023-04-08T01:44:14.947" v="14555" actId="164"/>
          <ac:spMkLst>
            <pc:docMk/>
            <pc:sldMk cId="46124651" sldId="477"/>
            <ac:spMk id="15" creationId="{59C7D7DB-203C-954E-12B8-3672E48BCA04}"/>
          </ac:spMkLst>
        </pc:spChg>
        <pc:spChg chg="mod topLvl">
          <ac:chgData name="Judson Santiago" userId="ebb108da2f256286" providerId="LiveId" clId="{AF429FDD-0853-4BE1-A8CF-6B208FEEFB46}" dt="2023-04-08T01:44:14.947" v="14555" actId="164"/>
          <ac:spMkLst>
            <pc:docMk/>
            <pc:sldMk cId="46124651" sldId="477"/>
            <ac:spMk id="16" creationId="{6AA203EC-47DB-153C-67BD-60B8596CEFBF}"/>
          </ac:spMkLst>
        </pc:spChg>
        <pc:spChg chg="mod topLvl">
          <ac:chgData name="Judson Santiago" userId="ebb108da2f256286" providerId="LiveId" clId="{AF429FDD-0853-4BE1-A8CF-6B208FEEFB46}" dt="2023-04-04T22:34:41.025" v="12785" actId="164"/>
          <ac:spMkLst>
            <pc:docMk/>
            <pc:sldMk cId="46124651" sldId="477"/>
            <ac:spMk id="17" creationId="{B86B3E75-12A2-2405-A438-39F893D393BA}"/>
          </ac:spMkLst>
        </pc:spChg>
        <pc:spChg chg="mod topLvl">
          <ac:chgData name="Judson Santiago" userId="ebb108da2f256286" providerId="LiveId" clId="{AF429FDD-0853-4BE1-A8CF-6B208FEEFB46}" dt="2023-04-04T22:34:41.025" v="12785" actId="164"/>
          <ac:spMkLst>
            <pc:docMk/>
            <pc:sldMk cId="46124651" sldId="477"/>
            <ac:spMk id="20" creationId="{50FC8C9F-DACE-3607-17A1-0B0AAC935779}"/>
          </ac:spMkLst>
        </pc:spChg>
        <pc:spChg chg="mod topLvl">
          <ac:chgData name="Judson Santiago" userId="ebb108da2f256286" providerId="LiveId" clId="{AF429FDD-0853-4BE1-A8CF-6B208FEEFB46}" dt="2023-04-04T22:34:41.025" v="12785" actId="164"/>
          <ac:spMkLst>
            <pc:docMk/>
            <pc:sldMk cId="46124651" sldId="477"/>
            <ac:spMk id="21" creationId="{51107EBD-9AC6-B975-E32E-EDAAE662C10E}"/>
          </ac:spMkLst>
        </pc:spChg>
        <pc:spChg chg="mod topLvl">
          <ac:chgData name="Judson Santiago" userId="ebb108da2f256286" providerId="LiveId" clId="{AF429FDD-0853-4BE1-A8CF-6B208FEEFB46}" dt="2023-04-04T22:34:41.025" v="12785" actId="164"/>
          <ac:spMkLst>
            <pc:docMk/>
            <pc:sldMk cId="46124651" sldId="477"/>
            <ac:spMk id="23" creationId="{AA277435-0162-86BE-13C4-DE1D8332B272}"/>
          </ac:spMkLst>
        </pc:spChg>
        <pc:spChg chg="mod topLvl">
          <ac:chgData name="Judson Santiago" userId="ebb108da2f256286" providerId="LiveId" clId="{AF429FDD-0853-4BE1-A8CF-6B208FEEFB46}" dt="2023-04-08T01:44:14.947" v="14555" actId="164"/>
          <ac:spMkLst>
            <pc:docMk/>
            <pc:sldMk cId="46124651" sldId="477"/>
            <ac:spMk id="24" creationId="{66C3BF3D-80C6-B972-EBF2-886E902F9344}"/>
          </ac:spMkLst>
        </pc:spChg>
        <pc:spChg chg="mod">
          <ac:chgData name="Judson Santiago" userId="ebb108da2f256286" providerId="LiveId" clId="{AF429FDD-0853-4BE1-A8CF-6B208FEEFB46}" dt="2023-04-02T14:47:13.583" v="12776"/>
          <ac:spMkLst>
            <pc:docMk/>
            <pc:sldMk cId="46124651" sldId="477"/>
            <ac:spMk id="27" creationId="{59528DDB-6A6A-AF0A-ECCE-6056D00E060B}"/>
          </ac:spMkLst>
        </pc:spChg>
        <pc:grpChg chg="add mod">
          <ac:chgData name="Judson Santiago" userId="ebb108da2f256286" providerId="LiveId" clId="{AF429FDD-0853-4BE1-A8CF-6B208FEEFB46}" dt="2023-04-08T01:44:14.947" v="14555" actId="164"/>
          <ac:grpSpMkLst>
            <pc:docMk/>
            <pc:sldMk cId="46124651" sldId="477"/>
            <ac:grpSpMk id="5" creationId="{FCF828F0-B83E-1E32-049D-3F6425E9779B}"/>
          </ac:grpSpMkLst>
        </pc:grpChg>
        <pc:grpChg chg="add del mod">
          <ac:chgData name="Judson Santiago" userId="ebb108da2f256286" providerId="LiveId" clId="{AF429FDD-0853-4BE1-A8CF-6B208FEEFB46}" dt="2023-04-02T14:43:50.050" v="12675" actId="478"/>
          <ac:grpSpMkLst>
            <pc:docMk/>
            <pc:sldMk cId="46124651" sldId="477"/>
            <ac:grpSpMk id="7" creationId="{56CC0C41-65C2-0264-C4FD-9182981092B5}"/>
          </ac:grpSpMkLst>
        </pc:grpChg>
        <pc:grpChg chg="add mod">
          <ac:chgData name="Judson Santiago" userId="ebb108da2f256286" providerId="LiveId" clId="{AF429FDD-0853-4BE1-A8CF-6B208FEEFB46}" dt="2023-04-08T01:44:14.947" v="14555" actId="164"/>
          <ac:grpSpMkLst>
            <pc:docMk/>
            <pc:sldMk cId="46124651" sldId="477"/>
            <ac:grpSpMk id="7" creationId="{B57C543B-ACB5-6C6A-C9EB-535FB882FCD7}"/>
          </ac:grpSpMkLst>
        </pc:grpChg>
        <pc:grpChg chg="del mod topLvl">
          <ac:chgData name="Judson Santiago" userId="ebb108da2f256286" providerId="LiveId" clId="{AF429FDD-0853-4BE1-A8CF-6B208FEEFB46}" dt="2023-04-02T14:45:30.406" v="12712" actId="165"/>
          <ac:grpSpMkLst>
            <pc:docMk/>
            <pc:sldMk cId="46124651" sldId="477"/>
            <ac:grpSpMk id="8" creationId="{9C484919-37E4-DA33-FF0C-3CC4C1BE9BAA}"/>
          </ac:grpSpMkLst>
        </pc:grpChg>
        <pc:grpChg chg="add del mod">
          <ac:chgData name="Judson Santiago" userId="ebb108da2f256286" providerId="LiveId" clId="{AF429FDD-0853-4BE1-A8CF-6B208FEEFB46}" dt="2023-04-04T22:34:36.280" v="12784" actId="165"/>
          <ac:grpSpMkLst>
            <pc:docMk/>
            <pc:sldMk cId="46124651" sldId="477"/>
            <ac:grpSpMk id="25" creationId="{B05D6F48-498E-1AB5-186A-E8A5D039D9F0}"/>
          </ac:grpSpMkLst>
        </pc:grpChg>
        <pc:grpChg chg="add del mod">
          <ac:chgData name="Judson Santiago" userId="ebb108da2f256286" providerId="LiveId" clId="{AF429FDD-0853-4BE1-A8CF-6B208FEEFB46}" dt="2023-04-08T02:01:43.660" v="14565" actId="478"/>
          <ac:grpSpMkLst>
            <pc:docMk/>
            <pc:sldMk cId="46124651" sldId="477"/>
            <ac:grpSpMk id="26" creationId="{00E385FC-BCBF-9C4D-4910-8B84F3F5466F}"/>
          </ac:grpSpMkLst>
        </pc:grpChg>
        <pc:picChg chg="mod">
          <ac:chgData name="Judson Santiago" userId="ebb108da2f256286" providerId="LiveId" clId="{AF429FDD-0853-4BE1-A8CF-6B208FEEFB46}" dt="2023-04-02T14:47:13.583" v="12776"/>
          <ac:picMkLst>
            <pc:docMk/>
            <pc:sldMk cId="46124651" sldId="477"/>
            <ac:picMk id="28" creationId="{972039E6-1741-872A-E9A7-7A874AB42BE9}"/>
          </ac:picMkLst>
        </pc:picChg>
        <pc:cxnChg chg="del mod">
          <ac:chgData name="Judson Santiago" userId="ebb108da2f256286" providerId="LiveId" clId="{AF429FDD-0853-4BE1-A8CF-6B208FEEFB46}" dt="2023-04-02T14:43:45.474" v="12672" actId="478"/>
          <ac:cxnSpMkLst>
            <pc:docMk/>
            <pc:sldMk cId="46124651" sldId="477"/>
            <ac:cxnSpMk id="12" creationId="{F19E7D9E-5302-E16A-342E-D14C60A4B218}"/>
          </ac:cxnSpMkLst>
        </pc:cxnChg>
        <pc:cxnChg chg="del mod">
          <ac:chgData name="Judson Santiago" userId="ebb108da2f256286" providerId="LiveId" clId="{AF429FDD-0853-4BE1-A8CF-6B208FEEFB46}" dt="2023-04-02T14:43:47.073" v="12673" actId="478"/>
          <ac:cxnSpMkLst>
            <pc:docMk/>
            <pc:sldMk cId="46124651" sldId="477"/>
            <ac:cxnSpMk id="13" creationId="{70DAAF11-95A2-0193-D7B7-205BFB85DE40}"/>
          </ac:cxnSpMkLst>
        </pc:cxnChg>
        <pc:cxnChg chg="del mod">
          <ac:chgData name="Judson Santiago" userId="ebb108da2f256286" providerId="LiveId" clId="{AF429FDD-0853-4BE1-A8CF-6B208FEEFB46}" dt="2023-04-02T14:43:48.729" v="12674" actId="478"/>
          <ac:cxnSpMkLst>
            <pc:docMk/>
            <pc:sldMk cId="46124651" sldId="477"/>
            <ac:cxnSpMk id="14" creationId="{C2446771-F506-3767-BF8D-136228359BB9}"/>
          </ac:cxnSpMkLst>
        </pc:cxnChg>
        <pc:cxnChg chg="mod topLvl">
          <ac:chgData name="Judson Santiago" userId="ebb108da2f256286" providerId="LiveId" clId="{AF429FDD-0853-4BE1-A8CF-6B208FEEFB46}" dt="2023-04-04T22:34:41.025" v="12785" actId="164"/>
          <ac:cxnSpMkLst>
            <pc:docMk/>
            <pc:sldMk cId="46124651" sldId="477"/>
            <ac:cxnSpMk id="18" creationId="{CD2F5983-EBA4-A3D5-3AB8-D596ECC06979}"/>
          </ac:cxnSpMkLst>
        </pc:cxnChg>
        <pc:cxnChg chg="mod topLvl">
          <ac:chgData name="Judson Santiago" userId="ebb108da2f256286" providerId="LiveId" clId="{AF429FDD-0853-4BE1-A8CF-6B208FEEFB46}" dt="2023-04-04T22:34:41.025" v="12785" actId="164"/>
          <ac:cxnSpMkLst>
            <pc:docMk/>
            <pc:sldMk cId="46124651" sldId="477"/>
            <ac:cxnSpMk id="19" creationId="{8C911715-DD9A-55D8-8447-AE0877771780}"/>
          </ac:cxnSpMkLst>
        </pc:cxnChg>
        <pc:cxnChg chg="mod topLvl">
          <ac:chgData name="Judson Santiago" userId="ebb108da2f256286" providerId="LiveId" clId="{AF429FDD-0853-4BE1-A8CF-6B208FEEFB46}" dt="2023-04-04T22:34:41.025" v="12785" actId="164"/>
          <ac:cxnSpMkLst>
            <pc:docMk/>
            <pc:sldMk cId="46124651" sldId="477"/>
            <ac:cxnSpMk id="22" creationId="{4FF876F2-37C2-CF4E-F20C-89377EC3CC3E}"/>
          </ac:cxnSpMkLst>
        </pc:cxnChg>
      </pc:sldChg>
      <pc:sldChg chg="addSp modSp new mod modNotesTx">
        <pc:chgData name="Judson Santiago" userId="ebb108da2f256286" providerId="LiveId" clId="{AF429FDD-0853-4BE1-A8CF-6B208FEEFB46}" dt="2023-04-04T22:59:10.377" v="13341" actId="6549"/>
        <pc:sldMkLst>
          <pc:docMk/>
          <pc:sldMk cId="1114270400" sldId="478"/>
        </pc:sldMkLst>
        <pc:spChg chg="mod">
          <ac:chgData name="Judson Santiago" userId="ebb108da2f256286" providerId="LiveId" clId="{AF429FDD-0853-4BE1-A8CF-6B208FEEFB46}" dt="2023-04-04T22:36:48.938" v="12815" actId="20577"/>
          <ac:spMkLst>
            <pc:docMk/>
            <pc:sldMk cId="1114270400" sldId="478"/>
            <ac:spMk id="2" creationId="{A1325371-2D79-C7A7-3F3D-11805938EE34}"/>
          </ac:spMkLst>
        </pc:spChg>
        <pc:spChg chg="mod">
          <ac:chgData name="Judson Santiago" userId="ebb108da2f256286" providerId="LiveId" clId="{AF429FDD-0853-4BE1-A8CF-6B208FEEFB46}" dt="2023-04-04T22:52:04.661" v="13151" actId="20577"/>
          <ac:spMkLst>
            <pc:docMk/>
            <pc:sldMk cId="1114270400" sldId="478"/>
            <ac:spMk id="3" creationId="{214BF136-A1B2-9D51-BD0C-37D86E54D256}"/>
          </ac:spMkLst>
        </pc:spChg>
        <pc:spChg chg="add mod">
          <ac:chgData name="Judson Santiago" userId="ebb108da2f256286" providerId="LiveId" clId="{AF429FDD-0853-4BE1-A8CF-6B208FEEFB46}" dt="2023-04-04T22:47:54.861" v="13106" actId="207"/>
          <ac:spMkLst>
            <pc:docMk/>
            <pc:sldMk cId="1114270400" sldId="478"/>
            <ac:spMk id="4" creationId="{5E37FBEC-4522-511C-8124-DD6F75614364}"/>
          </ac:spMkLst>
        </pc:spChg>
        <pc:spChg chg="add mod">
          <ac:chgData name="Judson Santiago" userId="ebb108da2f256286" providerId="LiveId" clId="{AF429FDD-0853-4BE1-A8CF-6B208FEEFB46}" dt="2023-04-04T22:57:22.884" v="13208" actId="20577"/>
          <ac:spMkLst>
            <pc:docMk/>
            <pc:sldMk cId="1114270400" sldId="478"/>
            <ac:spMk id="6" creationId="{38541124-8781-6917-68F8-58AB5795DBE9}"/>
          </ac:spMkLst>
        </pc:spChg>
        <pc:picChg chg="add mod">
          <ac:chgData name="Judson Santiago" userId="ebb108da2f256286" providerId="LiveId" clId="{AF429FDD-0853-4BE1-A8CF-6B208FEEFB46}" dt="2023-04-04T22:53:57.579" v="13160" actId="1076"/>
          <ac:picMkLst>
            <pc:docMk/>
            <pc:sldMk cId="1114270400" sldId="478"/>
            <ac:picMk id="5" creationId="{FD6F81F5-C613-3752-208B-86619CE4AA06}"/>
          </ac:picMkLst>
        </pc:picChg>
      </pc:sldChg>
      <pc:sldChg chg="addSp delSp modSp new mod">
        <pc:chgData name="Judson Santiago" userId="ebb108da2f256286" providerId="LiveId" clId="{AF429FDD-0853-4BE1-A8CF-6B208FEEFB46}" dt="2023-04-04T23:21:52.365" v="13984" actId="164"/>
        <pc:sldMkLst>
          <pc:docMk/>
          <pc:sldMk cId="2135111640" sldId="479"/>
        </pc:sldMkLst>
        <pc:spChg chg="mod">
          <ac:chgData name="Judson Santiago" userId="ebb108da2f256286" providerId="LiveId" clId="{AF429FDD-0853-4BE1-A8CF-6B208FEEFB46}" dt="2023-04-04T22:57:31.135" v="13210"/>
          <ac:spMkLst>
            <pc:docMk/>
            <pc:sldMk cId="2135111640" sldId="479"/>
            <ac:spMk id="2" creationId="{A0BCD6B5-DACF-FBCB-BAF1-7F068E713F36}"/>
          </ac:spMkLst>
        </pc:spChg>
        <pc:spChg chg="mod">
          <ac:chgData name="Judson Santiago" userId="ebb108da2f256286" providerId="LiveId" clId="{AF429FDD-0853-4BE1-A8CF-6B208FEEFB46}" dt="2023-04-04T23:03:47.794" v="13614" actId="207"/>
          <ac:spMkLst>
            <pc:docMk/>
            <pc:sldMk cId="2135111640" sldId="479"/>
            <ac:spMk id="3" creationId="{A7F965E1-BBC2-AAE8-FD85-1CB645BE4C19}"/>
          </ac:spMkLst>
        </pc:spChg>
        <pc:spChg chg="add mod topLvl">
          <ac:chgData name="Judson Santiago" userId="ebb108da2f256286" providerId="LiveId" clId="{AF429FDD-0853-4BE1-A8CF-6B208FEEFB46}" dt="2023-04-04T23:21:46.907" v="13983" actId="164"/>
          <ac:spMkLst>
            <pc:docMk/>
            <pc:sldMk cId="2135111640" sldId="479"/>
            <ac:spMk id="4" creationId="{6E2CCFF8-B425-67EB-FE0C-684ED023C59A}"/>
          </ac:spMkLst>
        </pc:spChg>
        <pc:spChg chg="add mod ord topLvl">
          <ac:chgData name="Judson Santiago" userId="ebb108da2f256286" providerId="LiveId" clId="{AF429FDD-0853-4BE1-A8CF-6B208FEEFB46}" dt="2023-04-04T23:21:46.907" v="13983" actId="164"/>
          <ac:spMkLst>
            <pc:docMk/>
            <pc:sldMk cId="2135111640" sldId="479"/>
            <ac:spMk id="5" creationId="{8C631177-69D8-529A-67C7-2D6065CF6D83}"/>
          </ac:spMkLst>
        </pc:spChg>
        <pc:spChg chg="add mod">
          <ac:chgData name="Judson Santiago" userId="ebb108da2f256286" providerId="LiveId" clId="{AF429FDD-0853-4BE1-A8CF-6B208FEEFB46}" dt="2023-04-04T23:20:44.543" v="13959" actId="14100"/>
          <ac:spMkLst>
            <pc:docMk/>
            <pc:sldMk cId="2135111640" sldId="479"/>
            <ac:spMk id="6" creationId="{232A95A6-96D1-F28F-BB55-C7B74FB654BB}"/>
          </ac:spMkLst>
        </pc:spChg>
        <pc:spChg chg="add mod ord topLvl">
          <ac:chgData name="Judson Santiago" userId="ebb108da2f256286" providerId="LiveId" clId="{AF429FDD-0853-4BE1-A8CF-6B208FEEFB46}" dt="2023-04-04T23:21:46.907" v="13983" actId="164"/>
          <ac:spMkLst>
            <pc:docMk/>
            <pc:sldMk cId="2135111640" sldId="479"/>
            <ac:spMk id="11" creationId="{9E1B93A6-74CA-B133-E70C-24A53FA1441E}"/>
          </ac:spMkLst>
        </pc:spChg>
        <pc:grpChg chg="add del mod">
          <ac:chgData name="Judson Santiago" userId="ebb108da2f256286" providerId="LiveId" clId="{AF429FDD-0853-4BE1-A8CF-6B208FEEFB46}" dt="2023-04-04T23:09:01.499" v="13644" actId="165"/>
          <ac:grpSpMkLst>
            <pc:docMk/>
            <pc:sldMk cId="2135111640" sldId="479"/>
            <ac:grpSpMk id="10" creationId="{98572231-10D4-A9DB-748F-00F1E440B61E}"/>
          </ac:grpSpMkLst>
        </pc:grpChg>
        <pc:grpChg chg="add del mod">
          <ac:chgData name="Judson Santiago" userId="ebb108da2f256286" providerId="LiveId" clId="{AF429FDD-0853-4BE1-A8CF-6B208FEEFB46}" dt="2023-04-04T23:21:07.836" v="13960" actId="165"/>
          <ac:grpSpMkLst>
            <pc:docMk/>
            <pc:sldMk cId="2135111640" sldId="479"/>
            <ac:grpSpMk id="12" creationId="{F9250734-51C2-0049-45D1-5B8772C61A8C}"/>
          </ac:grpSpMkLst>
        </pc:grpChg>
        <pc:grpChg chg="add mod">
          <ac:chgData name="Judson Santiago" userId="ebb108da2f256286" providerId="LiveId" clId="{AF429FDD-0853-4BE1-A8CF-6B208FEEFB46}" dt="2023-04-04T23:21:52.365" v="13984" actId="164"/>
          <ac:grpSpMkLst>
            <pc:docMk/>
            <pc:sldMk cId="2135111640" sldId="479"/>
            <ac:grpSpMk id="13" creationId="{0245A9D9-68CF-F793-C743-AC5CF3D1BA6A}"/>
          </ac:grpSpMkLst>
        </pc:grpChg>
        <pc:grpChg chg="add mod">
          <ac:chgData name="Judson Santiago" userId="ebb108da2f256286" providerId="LiveId" clId="{AF429FDD-0853-4BE1-A8CF-6B208FEEFB46}" dt="2023-04-04T23:21:52.365" v="13984" actId="164"/>
          <ac:grpSpMkLst>
            <pc:docMk/>
            <pc:sldMk cId="2135111640" sldId="479"/>
            <ac:grpSpMk id="16" creationId="{DFF969FA-ED08-2D3A-5EE1-CA9B7B032CF6}"/>
          </ac:grpSpMkLst>
        </pc:grpChg>
        <pc:grpChg chg="add mod">
          <ac:chgData name="Judson Santiago" userId="ebb108da2f256286" providerId="LiveId" clId="{AF429FDD-0853-4BE1-A8CF-6B208FEEFB46}" dt="2023-04-04T23:21:52.365" v="13984" actId="164"/>
          <ac:grpSpMkLst>
            <pc:docMk/>
            <pc:sldMk cId="2135111640" sldId="479"/>
            <ac:grpSpMk id="17" creationId="{4AFB7B08-E2AE-7AE3-0B89-A23395E320AB}"/>
          </ac:grpSpMkLst>
        </pc:grpChg>
        <pc:picChg chg="add mod">
          <ac:chgData name="Judson Santiago" userId="ebb108da2f256286" providerId="LiveId" clId="{AF429FDD-0853-4BE1-A8CF-6B208FEEFB46}" dt="2023-04-04T23:20:29.998" v="13955" actId="1037"/>
          <ac:picMkLst>
            <pc:docMk/>
            <pc:sldMk cId="2135111640" sldId="479"/>
            <ac:picMk id="7" creationId="{DDA04716-300F-7935-1940-75CA2E5AB241}"/>
          </ac:picMkLst>
        </pc:picChg>
        <pc:picChg chg="add mod">
          <ac:chgData name="Judson Santiago" userId="ebb108da2f256286" providerId="LiveId" clId="{AF429FDD-0853-4BE1-A8CF-6B208FEEFB46}" dt="2023-04-04T23:20:29.998" v="13955" actId="1037"/>
          <ac:picMkLst>
            <pc:docMk/>
            <pc:sldMk cId="2135111640" sldId="479"/>
            <ac:picMk id="8" creationId="{C5D3FA0E-8A32-4B00-AF9A-0AB08BCCA979}"/>
          </ac:picMkLst>
        </pc:picChg>
        <pc:picChg chg="add mod">
          <ac:chgData name="Judson Santiago" userId="ebb108da2f256286" providerId="LiveId" clId="{AF429FDD-0853-4BE1-A8CF-6B208FEEFB46}" dt="2023-04-04T23:20:29.998" v="13955" actId="1037"/>
          <ac:picMkLst>
            <pc:docMk/>
            <pc:sldMk cId="2135111640" sldId="479"/>
            <ac:picMk id="9" creationId="{52F9E3E8-83B9-A411-14E7-D8DEF4AA464E}"/>
          </ac:picMkLst>
        </pc:picChg>
        <pc:cxnChg chg="add mod">
          <ac:chgData name="Judson Santiago" userId="ebb108da2f256286" providerId="LiveId" clId="{AF429FDD-0853-4BE1-A8CF-6B208FEEFB46}" dt="2023-04-04T23:21:52.365" v="13984" actId="164"/>
          <ac:cxnSpMkLst>
            <pc:docMk/>
            <pc:sldMk cId="2135111640" sldId="479"/>
            <ac:cxnSpMk id="14" creationId="{0D6328D0-57E3-E619-6C9A-2133E65D6ACB}"/>
          </ac:cxnSpMkLst>
        </pc:cxnChg>
      </pc:sldChg>
      <pc:sldMasterChg chg="delSp mod">
        <pc:chgData name="Judson Santiago" userId="ebb108da2f256286" providerId="LiveId" clId="{AF429FDD-0853-4BE1-A8CF-6B208FEEFB46}" dt="2023-04-07T22:00:14.217" v="14541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AF429FDD-0853-4BE1-A8CF-6B208FEEFB46}" dt="2023-04-07T22:00:14.217" v="14541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  <pc:docChgLst>
    <pc:chgData name="Judson Santiago" userId="ebb108da2f256286" providerId="LiveId" clId="{185D31F8-553D-F444-94A6-904004ED25FD}"/>
    <pc:docChg chg="modSld">
      <pc:chgData name="Judson Santiago" userId="ebb108da2f256286" providerId="LiveId" clId="{185D31F8-553D-F444-94A6-904004ED25FD}" dt="2023-04-01T17:24:51.223" v="5" actId="20577"/>
      <pc:docMkLst>
        <pc:docMk/>
      </pc:docMkLst>
      <pc:sldChg chg="modSp mod">
        <pc:chgData name="Judson Santiago" userId="ebb108da2f256286" providerId="LiveId" clId="{185D31F8-553D-F444-94A6-904004ED25FD}" dt="2023-04-01T17:24:51.223" v="5" actId="20577"/>
        <pc:sldMkLst>
          <pc:docMk/>
          <pc:sldMk cId="765175575" sldId="348"/>
        </pc:sldMkLst>
        <pc:spChg chg="mod">
          <ac:chgData name="Judson Santiago" userId="ebb108da2f256286" providerId="LiveId" clId="{185D31F8-553D-F444-94A6-904004ED25FD}" dt="2023-04-01T17:24:51.223" v="5" actId="20577"/>
          <ac:spMkLst>
            <pc:docMk/>
            <pc:sldMk cId="765175575" sldId="348"/>
            <ac:spMk id="2" creationId="{1B5E5EE7-FE4A-4A47-864C-DEC085BDD9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08/04/2023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como C++ lida com as conversões para, e a partir de, tipos definidos pelo programador, ou seja, tipos definidos por classes.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941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o operador&lt;&lt; não for implementado, teremos um erro, pois não há indicação explícita se </a:t>
            </a:r>
            <a:r>
              <a:rPr lang="pt-BR" b="1" dirty="0"/>
              <a:t>Tempo</a:t>
            </a:r>
            <a:r>
              <a:rPr lang="pt-BR" dirty="0"/>
              <a:t> deve ser convertido em </a:t>
            </a:r>
            <a:r>
              <a:rPr lang="pt-BR" b="1" dirty="0" err="1"/>
              <a:t>double</a:t>
            </a:r>
            <a:r>
              <a:rPr lang="pt-BR" dirty="0"/>
              <a:t> ou </a:t>
            </a:r>
            <a:r>
              <a:rPr lang="pt-BR" b="1" dirty="0"/>
              <a:t>int</a:t>
            </a:r>
            <a:r>
              <a:rPr lang="pt-BR" dirty="0"/>
              <a:t> e </a:t>
            </a:r>
            <a:r>
              <a:rPr lang="pt-BR" dirty="0" err="1"/>
              <a:t>cout</a:t>
            </a:r>
            <a:r>
              <a:rPr lang="pt-BR" dirty="0"/>
              <a:t> aceita ambos. </a:t>
            </a:r>
            <a:br>
              <a:rPr lang="pt-BR" dirty="0"/>
            </a:br>
            <a:r>
              <a:rPr lang="pt-BR" dirty="0"/>
              <a:t>Se eliminarmos a conversão para </a:t>
            </a:r>
            <a:r>
              <a:rPr lang="pt-BR" b="1" dirty="0"/>
              <a:t>int</a:t>
            </a:r>
            <a:r>
              <a:rPr lang="pt-BR" dirty="0"/>
              <a:t> o programa volta a funcionar. O segundo </a:t>
            </a:r>
            <a:r>
              <a:rPr lang="pt-BR" dirty="0" err="1"/>
              <a:t>cout</a:t>
            </a:r>
            <a:r>
              <a:rPr lang="pt-BR" dirty="0"/>
              <a:t> vai provocar uma conversão </a:t>
            </a:r>
            <a:r>
              <a:rPr lang="pt-BR" b="1" dirty="0"/>
              <a:t>Tempo</a:t>
            </a:r>
            <a:r>
              <a:rPr lang="pt-BR" dirty="0"/>
              <a:t> &gt; </a:t>
            </a:r>
            <a:r>
              <a:rPr lang="pt-BR" b="1" dirty="0" err="1"/>
              <a:t>double</a:t>
            </a:r>
            <a:r>
              <a:rPr lang="pt-BR" dirty="0"/>
              <a:t> &gt; </a:t>
            </a:r>
            <a:r>
              <a:rPr lang="pt-BR" b="1" dirty="0"/>
              <a:t>int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59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Assim como com construtores, as conversões implícitas com funções de conversão podem ser problemáticas.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5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68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sobrecarga de operadores e as funções amigas permitem que as classes se comportem como um tipo primitivo.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9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59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construtor funciona como um gerador de objetos. Ele cria objetos a partir do tipos nos seus argumentos. Se o argumento é só um tipo, isso vira uma conversão entre aquele tipo e o objeto.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82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Elas podem levar a conversões inesperadas.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é que na inicialização o construtor é chamado uma vez em cada inicialização, enquanto que nas atribuições o construtor padrão vai ser chamado uma vez na declaração e depois os respectivos construtores para as conversões nas atribuições.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03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é que na inicialização o construtor é chamado uma vez em cada inicialização, enquanto que nas atribuições o construtor padrão vai ser chamado uma vez na declaração e depois os respectivos construtores para as conversões nas atribuições.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41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daí veem algumas situações em que a </a:t>
            </a:r>
            <a:r>
              <a:rPr lang="pt-BR"/>
              <a:t>conversão implícita </a:t>
            </a:r>
            <a:r>
              <a:rPr lang="pt-BR" dirty="0"/>
              <a:t>pode não ser desejada.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9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implementarmos uma função de conversão de Tempo para double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6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64" y="1810975"/>
            <a:ext cx="10363200" cy="3033122"/>
          </a:xfrm>
        </p:spPr>
        <p:txBody>
          <a:bodyPr/>
          <a:lstStyle/>
          <a:p>
            <a:r>
              <a:rPr lang="pt-BR" dirty="0"/>
              <a:t>Conversões de tipo </a:t>
            </a:r>
            <a:br>
              <a:rPr lang="pt-BR" dirty="0"/>
            </a:br>
            <a:r>
              <a:rPr lang="pt-BR" dirty="0"/>
              <a:t>para classes</a:t>
            </a:r>
            <a:endParaRPr lang="pt-BR" sz="6600" cap="none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99447"/>
            <a:ext cx="10363200" cy="1357285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447297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EF89A-0F7B-877C-8BCF-9F923016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com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F6D4A-4AE4-05A0-8AA7-5E5688A6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Argumentos padrão</a:t>
            </a:r>
            <a:r>
              <a:rPr lang="pt-BR" dirty="0"/>
              <a:t> podem ser usados</a:t>
            </a:r>
          </a:p>
          <a:p>
            <a:pPr lvl="1"/>
            <a:r>
              <a:rPr lang="pt-BR" dirty="0"/>
              <a:t>A conversão acontece para </a:t>
            </a:r>
            <a:r>
              <a:rPr lang="pt-BR" dirty="0">
                <a:solidFill>
                  <a:schemeClr val="accent3"/>
                </a:solidFill>
              </a:rPr>
              <a:t>todas as combinações</a:t>
            </a:r>
            <a:r>
              <a:rPr lang="pt-BR" dirty="0"/>
              <a:t> válidas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59CE033-6CAC-60AF-5E16-CDFE754E8F17}"/>
              </a:ext>
            </a:extLst>
          </p:cNvPr>
          <p:cNvSpPr txBox="1"/>
          <p:nvPr/>
        </p:nvSpPr>
        <p:spPr>
          <a:xfrm>
            <a:off x="2057178" y="3005641"/>
            <a:ext cx="31303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h);</a:t>
            </a: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h,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m);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1686AB6-829F-E88D-779E-3FEC51CBA618}"/>
              </a:ext>
            </a:extLst>
          </p:cNvPr>
          <p:cNvGrpSpPr/>
          <p:nvPr/>
        </p:nvGrpSpPr>
        <p:grpSpPr>
          <a:xfrm>
            <a:off x="11594275" y="6389523"/>
            <a:ext cx="593516" cy="464210"/>
            <a:chOff x="11594275" y="6389523"/>
            <a:chExt cx="593516" cy="464210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BDFFB282-1162-CF0A-1DAF-22E486A4C49C}"/>
                </a:ext>
              </a:extLst>
            </p:cNvPr>
            <p:cNvSpPr/>
            <p:nvPr/>
          </p:nvSpPr>
          <p:spPr>
            <a:xfrm>
              <a:off x="11594275" y="6389523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Gráfico 8" descr="Estrelas com preenchimento sólido">
              <a:extLst>
                <a:ext uri="{FF2B5EF4-FFF2-40B4-BE49-F238E27FC236}">
                  <a16:creationId xmlns:a16="http://schemas.microsoft.com/office/drawing/2014/main" id="{DF06DBC0-7FFD-2011-CA7B-80B20D0C3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898904" y="6576400"/>
              <a:ext cx="263352" cy="263352"/>
            </a:xfrm>
            <a:prstGeom prst="rect">
              <a:avLst/>
            </a:prstGeom>
          </p:spPr>
        </p:pic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C88CA-7019-55D8-291A-4EBC0DEF9695}"/>
              </a:ext>
            </a:extLst>
          </p:cNvPr>
          <p:cNvSpPr txBox="1"/>
          <p:nvPr/>
        </p:nvSpPr>
        <p:spPr>
          <a:xfrm>
            <a:off x="2057179" y="3005641"/>
            <a:ext cx="32686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h,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34E392-94C3-CE59-3DFF-AB8CAAD7B4C0}"/>
              </a:ext>
            </a:extLst>
          </p:cNvPr>
          <p:cNvSpPr txBox="1"/>
          <p:nvPr/>
        </p:nvSpPr>
        <p:spPr>
          <a:xfrm>
            <a:off x="2057179" y="3005641"/>
            <a:ext cx="32686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horas;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minutos;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543677BC-B03E-71EF-1BB9-83083383EDC8}"/>
              </a:ext>
            </a:extLst>
          </p:cNvPr>
          <p:cNvCxnSpPr>
            <a:cxnSpLocks/>
          </p:cNvCxnSpPr>
          <p:nvPr/>
        </p:nvCxnSpPr>
        <p:spPr>
          <a:xfrm flipV="1">
            <a:off x="5638669" y="3167331"/>
            <a:ext cx="0" cy="2723609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8EFCA69-FE2C-FA51-02D1-805EC30D2899}"/>
              </a:ext>
            </a:extLst>
          </p:cNvPr>
          <p:cNvSpPr txBox="1"/>
          <p:nvPr/>
        </p:nvSpPr>
        <p:spPr>
          <a:xfrm>
            <a:off x="6141472" y="3251863"/>
            <a:ext cx="52862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cria objetos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t0, t1, t2, t3;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t3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para Tempo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t2 =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int,int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para Tempo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t1 =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{int} para Tempo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t0 = {};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{} para 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2499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1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85C7C-3300-AEBB-5559-FEA15010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Implícitas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C5F04-87AD-5B3C-844A-56181D4E7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conversões automáticas</a:t>
            </a:r>
            <a:r>
              <a:rPr lang="pt-BR" dirty="0"/>
              <a:t> parecem legais</a:t>
            </a:r>
          </a:p>
          <a:p>
            <a:pPr lvl="1"/>
            <a:r>
              <a:rPr lang="pt-BR" dirty="0"/>
              <a:t>Mas nem sempre são desejadas</a:t>
            </a:r>
          </a:p>
          <a:p>
            <a:pPr lvl="1"/>
            <a:r>
              <a:rPr lang="pt-BR" dirty="0"/>
              <a:t>É possível </a:t>
            </a:r>
            <a:r>
              <a:rPr lang="pt-BR" dirty="0">
                <a:solidFill>
                  <a:schemeClr val="accent3"/>
                </a:solidFill>
              </a:rPr>
              <a:t>desligar conversões implícitas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A601BB7-674E-E818-03E5-519DD0BC77B0}"/>
              </a:ext>
            </a:extLst>
          </p:cNvPr>
          <p:cNvGrpSpPr/>
          <p:nvPr/>
        </p:nvGrpSpPr>
        <p:grpSpPr>
          <a:xfrm>
            <a:off x="2030414" y="3429000"/>
            <a:ext cx="8412207" cy="3293209"/>
            <a:chOff x="2030414" y="3429000"/>
            <a:chExt cx="8412207" cy="3293209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4725953E-B717-2A10-A6FD-3747286EC4FF}"/>
                </a:ext>
              </a:extLst>
            </p:cNvPr>
            <p:cNvGrpSpPr/>
            <p:nvPr/>
          </p:nvGrpSpPr>
          <p:grpSpPr>
            <a:xfrm>
              <a:off x="2030414" y="3429000"/>
              <a:ext cx="3730802" cy="3293209"/>
              <a:chOff x="2030414" y="3429000"/>
              <a:chExt cx="3730802" cy="3293209"/>
            </a:xfrm>
          </p:grpSpPr>
          <p:sp>
            <p:nvSpPr>
              <p:cNvPr id="8" name="Retângulo Arredondado 19">
                <a:extLst>
                  <a:ext uri="{FF2B5EF4-FFF2-40B4-BE49-F238E27FC236}">
                    <a16:creationId xmlns:a16="http://schemas.microsoft.com/office/drawing/2014/main" id="{9A0DC6CC-7018-33BB-425D-F4D755083B1F}"/>
                  </a:ext>
                </a:extLst>
              </p:cNvPr>
              <p:cNvSpPr/>
              <p:nvPr/>
            </p:nvSpPr>
            <p:spPr>
              <a:xfrm>
                <a:off x="2381901" y="5365676"/>
                <a:ext cx="1021451" cy="358267"/>
              </a:xfrm>
              <a:prstGeom prst="roundRect">
                <a:avLst>
                  <a:gd name="adj" fmla="val 11816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93DCE88-531F-65B5-1E2E-4EEC423E652D}"/>
                  </a:ext>
                </a:extLst>
              </p:cNvPr>
              <p:cNvSpPr txBox="1"/>
              <p:nvPr/>
            </p:nvSpPr>
            <p:spPr>
              <a:xfrm>
                <a:off x="2030414" y="3429000"/>
                <a:ext cx="3500592" cy="3293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class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private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horas;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minutos;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pt-BR" sz="1600" dirty="0">
                  <a:solidFill>
                    <a:schemeClr val="bg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public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pt-BR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explicit </a:t>
                </a: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h = 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      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m = 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b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...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};</a:t>
                </a:r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F9BB5C9B-E63D-CA92-F844-AE9D6323C5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1216" y="3610995"/>
                <a:ext cx="0" cy="2382843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3976C43A-525A-028E-8789-3272FDD02FB5}"/>
                </a:ext>
              </a:extLst>
            </p:cNvPr>
            <p:cNvGrpSpPr/>
            <p:nvPr/>
          </p:nvGrpSpPr>
          <p:grpSpPr>
            <a:xfrm>
              <a:off x="6213460" y="3771365"/>
              <a:ext cx="4229161" cy="2062103"/>
              <a:chOff x="6600903" y="3418964"/>
              <a:chExt cx="4229161" cy="2062103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3040101-EBC1-38E3-B581-1D88F13820F9}"/>
                  </a:ext>
                </a:extLst>
              </p:cNvPr>
              <p:cNvSpPr txBox="1"/>
              <p:nvPr/>
            </p:nvSpPr>
            <p:spPr>
              <a:xfrm>
                <a:off x="6600903" y="3418964"/>
                <a:ext cx="4229161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main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 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t1, t2, t3;</a:t>
                </a:r>
              </a:p>
              <a:p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t1 =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);       </a:t>
                </a:r>
                <a: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explícita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t2 = (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      </a:t>
                </a:r>
                <a: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explícita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t3 = 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              </a:t>
                </a:r>
                <a: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implícita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pic>
            <p:nvPicPr>
              <p:cNvPr id="10" name="Gráfico 9" descr="Fechar com preenchimento sólido">
                <a:extLst>
                  <a:ext uri="{FF2B5EF4-FFF2-40B4-BE49-F238E27FC236}">
                    <a16:creationId xmlns:a16="http://schemas.microsoft.com/office/drawing/2014/main" id="{BCEA38D8-6B59-1BAE-E826-36038E6DE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20911" y="4970629"/>
                <a:ext cx="175352" cy="175350"/>
              </a:xfrm>
              <a:prstGeom prst="rect">
                <a:avLst/>
              </a:prstGeom>
            </p:spPr>
          </p:pic>
          <p:pic>
            <p:nvPicPr>
              <p:cNvPr id="11" name="Gráfico 10" descr="Marca de seleção com preenchimento sólido">
                <a:extLst>
                  <a:ext uri="{FF2B5EF4-FFF2-40B4-BE49-F238E27FC236}">
                    <a16:creationId xmlns:a16="http://schemas.microsoft.com/office/drawing/2014/main" id="{47A2398F-A001-C6DA-CD8C-DC45186CB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20911" y="4506632"/>
                <a:ext cx="175352" cy="175352"/>
              </a:xfrm>
              <a:prstGeom prst="rect">
                <a:avLst/>
              </a:prstGeom>
            </p:spPr>
          </p:pic>
          <p:pic>
            <p:nvPicPr>
              <p:cNvPr id="12" name="Gráfico 11" descr="Marca de seleção com preenchimento sólido">
                <a:extLst>
                  <a:ext uri="{FF2B5EF4-FFF2-40B4-BE49-F238E27FC236}">
                    <a16:creationId xmlns:a16="http://schemas.microsoft.com/office/drawing/2014/main" id="{7AED1EEA-2E1D-9E6C-07FD-6889BF7A84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920911" y="4738630"/>
                <a:ext cx="175352" cy="17535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08629532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1E618-058A-FFDB-2DA4-247EBE3A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Implícitas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1E2D-1C9C-5B5C-194D-CE4B0A15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Onde são feitas </a:t>
            </a:r>
            <a:r>
              <a:rPr lang="pt-BR" dirty="0">
                <a:solidFill>
                  <a:schemeClr val="accent3"/>
                </a:solidFill>
              </a:rPr>
              <a:t>conversões implícitas</a:t>
            </a:r>
            <a:r>
              <a:rPr lang="pt-BR" dirty="0"/>
              <a:t>?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</a:t>
            </a:r>
            <a:r>
              <a:rPr lang="pt-BR" dirty="0"/>
              <a:t> de objetos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  <a:r>
              <a:rPr lang="pt-BR" dirty="0"/>
              <a:t> para objetos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F4C7F07-955B-FAED-08F8-794018C22018}"/>
              </a:ext>
            </a:extLst>
          </p:cNvPr>
          <p:cNvGrpSpPr/>
          <p:nvPr/>
        </p:nvGrpSpPr>
        <p:grpSpPr>
          <a:xfrm>
            <a:off x="1995061" y="4867048"/>
            <a:ext cx="8947737" cy="1395474"/>
            <a:chOff x="1995061" y="4867048"/>
            <a:chExt cx="8947737" cy="1395474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526ED0C9-2D80-131E-5027-DA453EB0EDE6}"/>
                </a:ext>
              </a:extLst>
            </p:cNvPr>
            <p:cNvSpPr/>
            <p:nvPr/>
          </p:nvSpPr>
          <p:spPr>
            <a:xfrm>
              <a:off x="1995061" y="4867048"/>
              <a:ext cx="8947737" cy="1395474"/>
            </a:xfrm>
            <a:prstGeom prst="roundRect">
              <a:avLst>
                <a:gd name="adj" fmla="val 13139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9E051A6-BDDC-DC9B-99C5-C53663A7853C}"/>
                </a:ext>
              </a:extLst>
            </p:cNvPr>
            <p:cNvSpPr txBox="1"/>
            <p:nvPr/>
          </p:nvSpPr>
          <p:spPr>
            <a:xfrm>
              <a:off x="2106579" y="4897407"/>
              <a:ext cx="563237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t0, t1, t2, t3;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t0 = {};      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{} para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t1 =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   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{int} para 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t2 =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{</a:t>
              </a:r>
              <a:r>
                <a:rPr lang="pt-BR" sz="16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int,int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para 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t3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      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int para Tempo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F226FB7-195F-9E8E-5391-BD73089A085B}"/>
                </a:ext>
              </a:extLst>
            </p:cNvPr>
            <p:cNvSpPr/>
            <p:nvPr/>
          </p:nvSpPr>
          <p:spPr>
            <a:xfrm>
              <a:off x="8342897" y="4897408"/>
              <a:ext cx="2555564" cy="132343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Cria objetos </a:t>
              </a:r>
              <a:r>
                <a:rPr lang="pt-BR" b="1" dirty="0">
                  <a:solidFill>
                    <a:schemeClr val="accent3"/>
                  </a:solidFill>
                </a:rPr>
                <a:t>temporários</a:t>
              </a:r>
              <a:r>
                <a:rPr lang="pt-BR" dirty="0">
                  <a:solidFill>
                    <a:schemeClr val="tx1"/>
                  </a:solidFill>
                </a:rPr>
                <a:t> e depois realiza cópia dos atributos.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B84D01D-7CE9-4A2C-E42F-FE109A021719}"/>
              </a:ext>
            </a:extLst>
          </p:cNvPr>
          <p:cNvGrpSpPr/>
          <p:nvPr/>
        </p:nvGrpSpPr>
        <p:grpSpPr>
          <a:xfrm>
            <a:off x="1993843" y="2939461"/>
            <a:ext cx="8947737" cy="1137940"/>
            <a:chOff x="1993843" y="2939461"/>
            <a:chExt cx="8947737" cy="1137940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2EBD666-E7EF-B29F-28CB-D105B7461115}"/>
                </a:ext>
              </a:extLst>
            </p:cNvPr>
            <p:cNvSpPr/>
            <p:nvPr/>
          </p:nvSpPr>
          <p:spPr>
            <a:xfrm>
              <a:off x="1993843" y="2939461"/>
              <a:ext cx="8947737" cy="1137940"/>
            </a:xfrm>
            <a:prstGeom prst="roundRect">
              <a:avLst>
                <a:gd name="adj" fmla="val 13139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676B88A-0510-326E-3621-D5CFA18B7DFE}"/>
                </a:ext>
              </a:extLst>
            </p:cNvPr>
            <p:cNvSpPr txBox="1"/>
            <p:nvPr/>
          </p:nvSpPr>
          <p:spPr>
            <a:xfrm>
              <a:off x="2106579" y="2979600"/>
              <a:ext cx="563237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t0 = {};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{} para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t1 =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{int} para Tempo</a:t>
              </a:r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t2 =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{</a:t>
              </a:r>
              <a:r>
                <a:rPr lang="pt-BR" sz="16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int,int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para Tempo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t3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int para Tempo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46476C5-F748-FF1E-A5DD-0628B98755B8}"/>
                </a:ext>
              </a:extLst>
            </p:cNvPr>
            <p:cNvSpPr/>
            <p:nvPr/>
          </p:nvSpPr>
          <p:spPr>
            <a:xfrm>
              <a:off x="8342897" y="2969822"/>
              <a:ext cx="2555564" cy="107721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Objetos</a:t>
              </a:r>
              <a:r>
                <a:rPr lang="pt-BR" dirty="0"/>
                <a:t> já </a:t>
              </a:r>
              <a:r>
                <a:rPr lang="pt-BR" dirty="0">
                  <a:solidFill>
                    <a:schemeClr val="accent3"/>
                  </a:solidFill>
                </a:rPr>
                <a:t>são criados com os valores</a:t>
              </a:r>
              <a:r>
                <a:rPr lang="pt-BR" dirty="0"/>
                <a:t> da inicialização.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50042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1E2D-1C9C-5B5C-194D-CE4B0A15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Onde são feitas </a:t>
            </a:r>
            <a:r>
              <a:rPr lang="pt-BR" dirty="0">
                <a:solidFill>
                  <a:schemeClr val="accent3"/>
                </a:solidFill>
              </a:rPr>
              <a:t>conversões implícitas</a:t>
            </a:r>
            <a:r>
              <a:rPr lang="pt-BR" dirty="0"/>
              <a:t>?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</a:t>
            </a:r>
            <a:r>
              <a:rPr lang="pt-BR" dirty="0"/>
              <a:t> de função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</a:t>
            </a:r>
            <a:r>
              <a:rPr lang="pt-BR" dirty="0"/>
              <a:t> de função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31E618-058A-FFDB-2DA4-247EBE3A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Implícitas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6EBCC45-062C-3489-62A1-FAE12F41623E}"/>
              </a:ext>
            </a:extLst>
          </p:cNvPr>
          <p:cNvGrpSpPr/>
          <p:nvPr/>
        </p:nvGrpSpPr>
        <p:grpSpPr>
          <a:xfrm>
            <a:off x="1995061" y="2992342"/>
            <a:ext cx="8842111" cy="3109244"/>
            <a:chOff x="1995061" y="2992342"/>
            <a:chExt cx="8842111" cy="3109244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6508251A-5AEE-A463-0070-103F45BDBAEF}"/>
                </a:ext>
              </a:extLst>
            </p:cNvPr>
            <p:cNvSpPr/>
            <p:nvPr/>
          </p:nvSpPr>
          <p:spPr>
            <a:xfrm>
              <a:off x="1995061" y="4948238"/>
              <a:ext cx="4786739" cy="1153348"/>
            </a:xfrm>
            <a:prstGeom prst="roundRect">
              <a:avLst>
                <a:gd name="adj" fmla="val 13139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A747342B-1275-78C8-CE8D-AB4119D2D48E}"/>
                </a:ext>
              </a:extLst>
            </p:cNvPr>
            <p:cNvSpPr/>
            <p:nvPr/>
          </p:nvSpPr>
          <p:spPr>
            <a:xfrm>
              <a:off x="1995061" y="2992342"/>
              <a:ext cx="4786739" cy="1186302"/>
            </a:xfrm>
            <a:prstGeom prst="roundRect">
              <a:avLst>
                <a:gd name="adj" fmla="val 13139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CAB453B6-6128-A8FB-26FA-469E788D5715}"/>
                </a:ext>
              </a:extLst>
            </p:cNvPr>
            <p:cNvSpPr txBox="1"/>
            <p:nvPr/>
          </p:nvSpPr>
          <p:spPr>
            <a:xfrm>
              <a:off x="2109307" y="2992342"/>
              <a:ext cx="284159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protótipo da função</a:t>
              </a:r>
              <a:b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t);</a:t>
              </a:r>
            </a:p>
            <a:p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B05FF790-F99F-05D5-8B9B-A8AA90CA4642}"/>
                </a:ext>
              </a:extLst>
            </p:cNvPr>
            <p:cNvSpPr txBox="1"/>
            <p:nvPr/>
          </p:nvSpPr>
          <p:spPr>
            <a:xfrm>
              <a:off x="2109307" y="4991892"/>
              <a:ext cx="420547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SomarHoras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{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 soma é um inteiro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+ </a:t>
              </a:r>
              <a:r>
                <a:rPr lang="pt-BR" sz="16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1244078E-DDEE-BF35-688A-FBAB39BE664B}"/>
                </a:ext>
              </a:extLst>
            </p:cNvPr>
            <p:cNvSpPr/>
            <p:nvPr/>
          </p:nvSpPr>
          <p:spPr>
            <a:xfrm>
              <a:off x="8074073" y="3958676"/>
              <a:ext cx="2763099" cy="110923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Objetos</a:t>
              </a:r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temporários</a:t>
              </a:r>
              <a:r>
                <a:rPr lang="pt-BR" dirty="0">
                  <a:solidFill>
                    <a:schemeClr val="tx1"/>
                  </a:solidFill>
                </a:rPr>
                <a:t> são criados em </a:t>
              </a:r>
              <a:r>
                <a:rPr lang="pt-BR" dirty="0">
                  <a:solidFill>
                    <a:schemeClr val="accent3"/>
                  </a:solidFill>
                </a:rPr>
                <a:t>ambos os casos</a:t>
              </a:r>
              <a:r>
                <a:rPr lang="pt-BR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2CF74CA6-6587-9324-8A5C-A93A39E22587}"/>
                </a:ext>
              </a:extLst>
            </p:cNvPr>
            <p:cNvCxnSpPr>
              <a:cxnSpLocks/>
              <a:stCxn id="8" idx="0"/>
              <a:endCxn id="35" idx="3"/>
            </p:cNvCxnSpPr>
            <p:nvPr/>
          </p:nvCxnSpPr>
          <p:spPr>
            <a:xfrm rot="16200000" flipV="1">
              <a:off x="7932121" y="2435173"/>
              <a:ext cx="373183" cy="2673823"/>
            </a:xfrm>
            <a:prstGeom prst="bentConnector2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947ACB8A-FE65-6CC1-0DFF-7D60F62FB49C}"/>
                </a:ext>
              </a:extLst>
            </p:cNvPr>
            <p:cNvCxnSpPr>
              <a:cxnSpLocks/>
              <a:stCxn id="8" idx="2"/>
              <a:endCxn id="34" idx="3"/>
            </p:cNvCxnSpPr>
            <p:nvPr/>
          </p:nvCxnSpPr>
          <p:spPr>
            <a:xfrm rot="5400000">
              <a:off x="7890212" y="3959500"/>
              <a:ext cx="457001" cy="2673823"/>
            </a:xfrm>
            <a:prstGeom prst="bentConnector2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0012084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811E2D-1C9C-5B5C-194D-CE4B0A15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Onde são feitas </a:t>
            </a:r>
            <a:r>
              <a:rPr lang="pt-BR" dirty="0">
                <a:solidFill>
                  <a:schemeClr val="accent3"/>
                </a:solidFill>
              </a:rPr>
              <a:t>conversões implícitas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qualquer das situações</a:t>
            </a:r>
            <a:r>
              <a:rPr lang="pt-BR" dirty="0"/>
              <a:t> anteriores</a:t>
            </a:r>
          </a:p>
          <a:p>
            <a:pPr lvl="2"/>
            <a:r>
              <a:rPr lang="pt-BR" dirty="0"/>
              <a:t>Se um tipo puder ser </a:t>
            </a:r>
            <a:r>
              <a:rPr lang="pt-BR" dirty="0">
                <a:solidFill>
                  <a:schemeClr val="accent3"/>
                </a:solidFill>
              </a:rPr>
              <a:t>convertido</a:t>
            </a:r>
            <a:r>
              <a:rPr lang="pt-BR" dirty="0"/>
              <a:t>, sem ambiguidade,</a:t>
            </a:r>
            <a:br>
              <a:rPr lang="pt-BR" dirty="0"/>
            </a:br>
            <a:r>
              <a:rPr lang="pt-BR" dirty="0"/>
              <a:t>para o tipo do </a:t>
            </a:r>
            <a:r>
              <a:rPr lang="pt-BR" dirty="0">
                <a:solidFill>
                  <a:schemeClr val="accent3"/>
                </a:solidFill>
              </a:rPr>
              <a:t>parâmetro do construtor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31E618-058A-FFDB-2DA4-247EBE3A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Implícitas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0771FFA-FB11-6781-486F-82329BD70600}"/>
              </a:ext>
            </a:extLst>
          </p:cNvPr>
          <p:cNvGrpSpPr/>
          <p:nvPr/>
        </p:nvGrpSpPr>
        <p:grpSpPr>
          <a:xfrm>
            <a:off x="2457839" y="3842047"/>
            <a:ext cx="6963951" cy="2306072"/>
            <a:chOff x="2457839" y="3842047"/>
            <a:chExt cx="6963951" cy="230607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FBEB9C2-C590-5D8F-5741-9493489491F1}"/>
                </a:ext>
              </a:extLst>
            </p:cNvPr>
            <p:cNvSpPr txBox="1"/>
            <p:nvPr/>
          </p:nvSpPr>
          <p:spPr>
            <a:xfrm>
              <a:off x="2457839" y="3871699"/>
              <a:ext cx="2631578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inicialização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t1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1.5f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atribuição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t2;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t2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2L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chamada de função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t);</a:t>
              </a:r>
            </a:p>
            <a:p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3.1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EC3D728-B572-CCCC-16E4-9678C468C731}"/>
                </a:ext>
              </a:extLst>
            </p:cNvPr>
            <p:cNvSpPr txBox="1"/>
            <p:nvPr/>
          </p:nvSpPr>
          <p:spPr>
            <a:xfrm>
              <a:off x="6327065" y="3871699"/>
              <a:ext cx="3094725" cy="2246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retorno de função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SomarHoras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short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resultado = 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pt-BR" sz="14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+ </a:t>
              </a:r>
            </a:p>
            <a:p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    </a:t>
              </a:r>
              <a:r>
                <a:rPr lang="pt-BR" sz="14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resultado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7CE479A-4B98-FE58-2BFE-44896C572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6824" y="3842047"/>
              <a:ext cx="0" cy="2306072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219665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9D1FB-90D9-0D24-9AA8-C295F42D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B5D63-9068-36B3-63A9-9265E9AC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Convertemos</a:t>
            </a:r>
            <a:r>
              <a:rPr lang="pt-BR" dirty="0"/>
              <a:t> </a:t>
            </a:r>
            <a:r>
              <a:rPr lang="pt-BR" dirty="0">
                <a:solidFill>
                  <a:schemeClr val="accent3"/>
                </a:solidFill>
              </a:rPr>
              <a:t>inteiros para Tempo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É possível fazer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contrário</a:t>
            </a:r>
            <a:r>
              <a:rPr lang="pt-BR" dirty="0"/>
              <a:t>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39B48E7-1DAA-ED67-0D91-C01BFF41C7EF}"/>
              </a:ext>
            </a:extLst>
          </p:cNvPr>
          <p:cNvSpPr txBox="1"/>
          <p:nvPr/>
        </p:nvSpPr>
        <p:spPr>
          <a:xfrm>
            <a:off x="2020711" y="3037588"/>
            <a:ext cx="45005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ida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volta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horas = ida;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 horas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valor = volta;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2.5 horas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8B3A324-0823-2926-93A5-2FC29BE1312D}"/>
              </a:ext>
            </a:extLst>
          </p:cNvPr>
          <p:cNvGrpSpPr/>
          <p:nvPr/>
        </p:nvGrpSpPr>
        <p:grpSpPr>
          <a:xfrm>
            <a:off x="3994368" y="4548797"/>
            <a:ext cx="4614373" cy="1403535"/>
            <a:chOff x="3994368" y="4548797"/>
            <a:chExt cx="4614373" cy="1403535"/>
          </a:xfrm>
        </p:grpSpPr>
        <p:pic>
          <p:nvPicPr>
            <p:cNvPr id="6" name="Gráfico 5" descr="Seta: Curva no sentido anti-horário com preenchimento sólido">
              <a:extLst>
                <a:ext uri="{FF2B5EF4-FFF2-40B4-BE49-F238E27FC236}">
                  <a16:creationId xmlns:a16="http://schemas.microsoft.com/office/drawing/2014/main" id="{F92E26B4-767A-48B0-5F85-8DDBF448A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857493">
              <a:off x="3994368" y="4548797"/>
              <a:ext cx="914400" cy="914400"/>
            </a:xfrm>
            <a:prstGeom prst="rect">
              <a:avLst/>
            </a:prstGeom>
          </p:spPr>
        </p:pic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8556338-C7AC-7AC2-C250-652562FEA6EE}"/>
                </a:ext>
              </a:extLst>
            </p:cNvPr>
            <p:cNvSpPr/>
            <p:nvPr/>
          </p:nvSpPr>
          <p:spPr>
            <a:xfrm>
              <a:off x="5402240" y="4843097"/>
              <a:ext cx="3206501" cy="110923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É possível através de uma </a:t>
              </a:r>
              <a:r>
                <a:rPr lang="pt-BR" dirty="0">
                  <a:solidFill>
                    <a:schemeClr val="accent3"/>
                  </a:solidFill>
                </a:rPr>
                <a:t>função de conversão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809026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84E78-7BEC-A314-5E2A-4A653D865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C58F7-C757-1A9B-B31A-13BABD21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funções de conversão</a:t>
            </a:r>
            <a:r>
              <a:rPr lang="pt-BR" dirty="0"/>
              <a:t> agem como um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type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cast</a:t>
            </a:r>
            <a:endParaRPr lang="pt-BR" dirty="0">
              <a:solidFill>
                <a:schemeClr val="accent3"/>
              </a:solidFill>
            </a:endParaRPr>
          </a:p>
          <a:p>
            <a:pPr lvl="1"/>
            <a:r>
              <a:rPr lang="pt-BR" dirty="0"/>
              <a:t>Uma conversão de </a:t>
            </a:r>
            <a:r>
              <a:rPr lang="pt-BR" dirty="0">
                <a:solidFill>
                  <a:schemeClr val="accent3"/>
                </a:solidFill>
              </a:rPr>
              <a:t>Tempo</a:t>
            </a:r>
            <a:r>
              <a:rPr lang="pt-BR" dirty="0"/>
              <a:t> para </a:t>
            </a:r>
            <a:r>
              <a:rPr lang="pt-BR" dirty="0">
                <a:solidFill>
                  <a:schemeClr val="accent3"/>
                </a:solidFill>
              </a:rPr>
              <a:t>double</a:t>
            </a:r>
            <a:r>
              <a:rPr lang="pt-BR" dirty="0"/>
              <a:t> permite: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CFC602-06D3-0D07-DDF7-FA6B9BDDB7AC}"/>
              </a:ext>
            </a:extLst>
          </p:cNvPr>
          <p:cNvSpPr txBox="1"/>
          <p:nvPr/>
        </p:nvSpPr>
        <p:spPr>
          <a:xfrm>
            <a:off x="2020710" y="3037588"/>
            <a:ext cx="66460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trecho1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trecho2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viagem;</a:t>
            </a:r>
          </a:p>
          <a:p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viagem = trecho1 + trecho2;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conversão explícita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parcial =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(trecho1);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sintaxe do C++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total = (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) viagem;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sintaxe do C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conversão implícita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maior = trecho2;</a:t>
            </a:r>
            <a:endParaRPr lang="pt-BR" sz="16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818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72E3C-8DCA-1738-4B33-7445DC50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2BB95C-C94B-C01F-AEF4-D5B09BEE4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criar </a:t>
            </a:r>
            <a:r>
              <a:rPr lang="pt-BR" dirty="0">
                <a:solidFill>
                  <a:schemeClr val="accent3"/>
                </a:solidFill>
              </a:rPr>
              <a:t>funções de conversão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Usando o seguinte padrão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 obedecendo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as regras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Deve ser um método da classe</a:t>
            </a:r>
          </a:p>
          <a:p>
            <a:pPr lvl="2"/>
            <a:r>
              <a:rPr lang="pt-BR" dirty="0"/>
              <a:t>Não deve ter tipo de retorno</a:t>
            </a:r>
          </a:p>
          <a:p>
            <a:pPr lvl="2"/>
            <a:r>
              <a:rPr lang="pt-BR" dirty="0"/>
              <a:t>Não deve ter parâmetros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D25ADD-F076-17AE-8A8F-15BB55B21697}"/>
              </a:ext>
            </a:extLst>
          </p:cNvPr>
          <p:cNvSpPr txBox="1"/>
          <p:nvPr/>
        </p:nvSpPr>
        <p:spPr>
          <a:xfrm>
            <a:off x="2145604" y="2994098"/>
            <a:ext cx="2894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tipo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pt-BR" sz="20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C8077C3-CBEA-DFF1-D368-E826D3CF1EDF}"/>
              </a:ext>
            </a:extLst>
          </p:cNvPr>
          <p:cNvCxnSpPr>
            <a:cxnSpLocks/>
          </p:cNvCxnSpPr>
          <p:nvPr/>
        </p:nvCxnSpPr>
        <p:spPr>
          <a:xfrm flipV="1">
            <a:off x="7255726" y="4277608"/>
            <a:ext cx="0" cy="869795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D0FDC7-3C91-84A0-2F96-63525D5BC7E3}"/>
              </a:ext>
            </a:extLst>
          </p:cNvPr>
          <p:cNvSpPr txBox="1"/>
          <p:nvPr/>
        </p:nvSpPr>
        <p:spPr>
          <a:xfrm>
            <a:off x="7588778" y="4277608"/>
            <a:ext cx="3112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funções de conversão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4ACC293-AFBB-630E-7255-A2140F635DFA}"/>
              </a:ext>
            </a:extLst>
          </p:cNvPr>
          <p:cNvSpPr/>
          <p:nvPr/>
        </p:nvSpPr>
        <p:spPr>
          <a:xfrm>
            <a:off x="7151650" y="2956188"/>
            <a:ext cx="3375339" cy="1109235"/>
          </a:xfrm>
          <a:prstGeom prst="roundRect">
            <a:avLst>
              <a:gd name="adj" fmla="val 10390"/>
            </a:avLst>
          </a:prstGeom>
          <a:solidFill>
            <a:schemeClr val="accent6">
              <a:lumMod val="50000"/>
              <a:alpha val="3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</a:t>
            </a:r>
            <a:r>
              <a:rPr lang="pt-BR" b="1" dirty="0">
                <a:solidFill>
                  <a:schemeClr val="tx1"/>
                </a:solidFill>
              </a:rPr>
              <a:t>classe</a:t>
            </a:r>
            <a:r>
              <a:rPr lang="pt-BR" dirty="0">
                <a:solidFill>
                  <a:schemeClr val="tx1"/>
                </a:solidFill>
              </a:rPr>
              <a:t> define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 de origem</a:t>
            </a:r>
            <a:r>
              <a:rPr lang="pt-BR" dirty="0">
                <a:solidFill>
                  <a:schemeClr val="tx1"/>
                </a:solidFill>
              </a:rPr>
              <a:t> e nome da função o </a:t>
            </a:r>
            <a:r>
              <a:rPr lang="pt-BR" dirty="0">
                <a:solidFill>
                  <a:schemeClr val="accent3"/>
                </a:solidFill>
              </a:rPr>
              <a:t>tipo de destino</a:t>
            </a:r>
          </a:p>
        </p:txBody>
      </p:sp>
    </p:spTree>
    <p:extLst>
      <p:ext uri="{BB962C8B-B14F-4D97-AF65-F5344CB8AC3E}">
        <p14:creationId xmlns:p14="http://schemas.microsoft.com/office/powerpoint/2010/main" val="191188210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E4480-39D8-56B1-D680-24C29E9A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4FCBCB-1BB1-F8AF-4415-F402B73D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Classe Tempo </a:t>
            </a:r>
            <a:r>
              <a:rPr lang="pt-BR" dirty="0">
                <a:solidFill>
                  <a:schemeClr val="accent3"/>
                </a:solidFill>
              </a:rPr>
              <a:t>atualizada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41BEC6A-8B7D-1233-6BF1-AB8C06BF3BC5}"/>
              </a:ext>
            </a:extLst>
          </p:cNvPr>
          <p:cNvGrpSpPr/>
          <p:nvPr/>
        </p:nvGrpSpPr>
        <p:grpSpPr>
          <a:xfrm>
            <a:off x="1715504" y="2618306"/>
            <a:ext cx="9073514" cy="3390461"/>
            <a:chOff x="1715504" y="2618306"/>
            <a:chExt cx="9073514" cy="339046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71F9B70-A034-C422-F1FF-875E89F4F977}"/>
                </a:ext>
              </a:extLst>
            </p:cNvPr>
            <p:cNvSpPr txBox="1"/>
            <p:nvPr/>
          </p:nvSpPr>
          <p:spPr>
            <a:xfrm>
              <a:off x="1715504" y="2715558"/>
              <a:ext cx="3788738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double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b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EB6158F-0A76-B316-12F0-74855C81D40B}"/>
                </a:ext>
              </a:extLst>
            </p:cNvPr>
            <p:cNvSpPr txBox="1"/>
            <p:nvPr/>
          </p:nvSpPr>
          <p:spPr>
            <a:xfrm>
              <a:off x="6726677" y="2715558"/>
              <a:ext cx="4062341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</a:t>
              </a:r>
              <a:r>
                <a:rPr lang="pt-B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"Tempo.h"</a:t>
              </a:r>
            </a:p>
            <a:p>
              <a:b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double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 + minutos /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60.0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96A1E53-3509-4E69-74AD-B253EB823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2222" y="2618306"/>
              <a:ext cx="0" cy="2935278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85844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0BED8-63AF-A0CC-3A83-DBB0543E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de Conversão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B7840-C66D-4C1D-0AB7-2D6929A6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62170E-21BD-A43A-CEAD-7A579116B418}"/>
              </a:ext>
            </a:extLst>
          </p:cNvPr>
          <p:cNvSpPr txBox="1"/>
          <p:nvPr/>
        </p:nvSpPr>
        <p:spPr>
          <a:xfrm>
            <a:off x="1650381" y="2656243"/>
            <a:ext cx="854629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Tempo.h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horas = t;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conversão implícita </a:t>
            </a:r>
          </a:p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"Converte para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=&gt;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horas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horas\n"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"Converte para int =&gt;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(t)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horas\n"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"Usa operator&lt;&lt; =&gt; 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"\n"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B57C543B-ACB5-6C6A-C9EB-535FB882FCD7}"/>
              </a:ext>
            </a:extLst>
          </p:cNvPr>
          <p:cNvGrpSpPr/>
          <p:nvPr/>
        </p:nvGrpSpPr>
        <p:grpSpPr>
          <a:xfrm>
            <a:off x="5458761" y="2374199"/>
            <a:ext cx="4346612" cy="1497505"/>
            <a:chOff x="5458761" y="2374199"/>
            <a:chExt cx="4346612" cy="1497505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59C7D7DB-203C-954E-12B8-3672E48BCA04}"/>
                </a:ext>
              </a:extLst>
            </p:cNvPr>
            <p:cNvSpPr/>
            <p:nvPr/>
          </p:nvSpPr>
          <p:spPr>
            <a:xfrm>
              <a:off x="5458761" y="2374199"/>
              <a:ext cx="4346612" cy="1497505"/>
            </a:xfrm>
            <a:prstGeom prst="roundRect">
              <a:avLst>
                <a:gd name="adj" fmla="val 2237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6AA203EC-47DB-153C-67BD-60B8596CEFBF}"/>
                </a:ext>
              </a:extLst>
            </p:cNvPr>
            <p:cNvSpPr/>
            <p:nvPr/>
          </p:nvSpPr>
          <p:spPr>
            <a:xfrm>
              <a:off x="5497975" y="2669485"/>
              <a:ext cx="4261573" cy="1148693"/>
            </a:xfrm>
            <a:prstGeom prst="roundRect">
              <a:avLst>
                <a:gd name="adj" fmla="val 1466"/>
              </a:avLst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CF828F0-B83E-1E32-049D-3F6425E9779B}"/>
                </a:ext>
              </a:extLst>
            </p:cNvPr>
            <p:cNvGrpSpPr/>
            <p:nvPr/>
          </p:nvGrpSpPr>
          <p:grpSpPr>
            <a:xfrm>
              <a:off x="9063711" y="2441795"/>
              <a:ext cx="614357" cy="174813"/>
              <a:chOff x="9140580" y="2441796"/>
              <a:chExt cx="537488" cy="152940"/>
            </a:xfrm>
          </p:grpSpPr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B86B3E75-12A2-2405-A438-39F893D393BA}"/>
                  </a:ext>
                </a:extLst>
              </p:cNvPr>
              <p:cNvSpPr/>
              <p:nvPr/>
            </p:nvSpPr>
            <p:spPr>
              <a:xfrm>
                <a:off x="9525668" y="2442336"/>
                <a:ext cx="152400" cy="152400"/>
              </a:xfrm>
              <a:prstGeom prst="round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CD2F5983-EBA4-A3D5-3AB8-D596ECC06979}"/>
                  </a:ext>
                </a:extLst>
              </p:cNvPr>
              <p:cNvCxnSpPr/>
              <p:nvPr/>
            </p:nvCxnSpPr>
            <p:spPr>
              <a:xfrm flipV="1">
                <a:off x="9561281" y="2482013"/>
                <a:ext cx="76200" cy="7620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8C911715-DD9A-55D8-8447-AE0877771780}"/>
                  </a:ext>
                </a:extLst>
              </p:cNvPr>
              <p:cNvCxnSpPr/>
              <p:nvPr/>
            </p:nvCxnSpPr>
            <p:spPr>
              <a:xfrm flipH="1" flipV="1">
                <a:off x="9561281" y="2482013"/>
                <a:ext cx="76200" cy="7620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id="{50FC8C9F-DACE-3607-17A1-0B0AAC935779}"/>
                  </a:ext>
                </a:extLst>
              </p:cNvPr>
              <p:cNvSpPr/>
              <p:nvPr/>
            </p:nvSpPr>
            <p:spPr>
              <a:xfrm>
                <a:off x="9333567" y="2441796"/>
                <a:ext cx="152400" cy="152400"/>
              </a:xfrm>
              <a:prstGeom prst="round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1107EBD-9AC6-B975-E32E-EDAAE662C10E}"/>
                  </a:ext>
                </a:extLst>
              </p:cNvPr>
              <p:cNvSpPr/>
              <p:nvPr/>
            </p:nvSpPr>
            <p:spPr>
              <a:xfrm>
                <a:off x="9140580" y="2441796"/>
                <a:ext cx="152400" cy="152400"/>
              </a:xfrm>
              <a:prstGeom prst="round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4FF876F2-37C2-CF4E-F20C-89377EC3CC3E}"/>
                  </a:ext>
                </a:extLst>
              </p:cNvPr>
              <p:cNvCxnSpPr/>
              <p:nvPr/>
            </p:nvCxnSpPr>
            <p:spPr>
              <a:xfrm flipH="1">
                <a:off x="9176510" y="2544422"/>
                <a:ext cx="80540" cy="0"/>
              </a:xfrm>
              <a:prstGeom prst="line">
                <a:avLst/>
              </a:prstGeom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A277435-0162-86BE-13C4-DE1D8332B272}"/>
                  </a:ext>
                </a:extLst>
              </p:cNvPr>
              <p:cNvSpPr/>
              <p:nvPr/>
            </p:nvSpPr>
            <p:spPr>
              <a:xfrm>
                <a:off x="9364410" y="2487976"/>
                <a:ext cx="90713" cy="62949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6C3BF3D-80C6-B972-EBF2-886E902F9344}"/>
                </a:ext>
              </a:extLst>
            </p:cNvPr>
            <p:cNvSpPr txBox="1"/>
            <p:nvPr/>
          </p:nvSpPr>
          <p:spPr>
            <a:xfrm>
              <a:off x="5458761" y="2391037"/>
              <a:ext cx="15648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Prompt de Comando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F694C5C1-CAB3-7A06-5F58-9BAD4E51E0A5}"/>
                </a:ext>
              </a:extLst>
            </p:cNvPr>
            <p:cNvSpPr txBox="1"/>
            <p:nvPr/>
          </p:nvSpPr>
          <p:spPr>
            <a:xfrm>
              <a:off x="5594567" y="2842544"/>
              <a:ext cx="38914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  <a:latin typeface="Consolas" panose="020B0609020204030204" pitchFamily="49" charset="0"/>
                </a:rPr>
                <a:t>Converte para </a:t>
              </a:r>
              <a:r>
                <a:rPr lang="pt-BR" sz="1400" dirty="0" err="1">
                  <a:solidFill>
                    <a:schemeClr val="tx1">
                      <a:lumMod val="85000"/>
                    </a:schemeClr>
                  </a:solidFill>
                  <a:latin typeface="Consolas" panose="020B0609020204030204" pitchFamily="49" charset="0"/>
                </a:rPr>
                <a:t>double</a:t>
              </a:r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  <a:latin typeface="Consolas" panose="020B0609020204030204" pitchFamily="49" charset="0"/>
                </a:rPr>
                <a:t> =&gt; 4.2 horas</a:t>
              </a:r>
            </a:p>
            <a:p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  <a:latin typeface="Consolas" panose="020B0609020204030204" pitchFamily="49" charset="0"/>
                </a:rPr>
                <a:t>Converte para int =&gt; 4 horas</a:t>
              </a:r>
            </a:p>
            <a:p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  <a:latin typeface="Consolas" panose="020B0609020204030204" pitchFamily="49" charset="0"/>
                </a:rPr>
                <a:t>Usa operator&lt;&lt; =&gt; 4 horas, 12 minutos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12465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95123"/>
            <a:ext cx="10363200" cy="4572000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</a:t>
            </a:r>
            <a:r>
              <a:rPr lang="pt-BR" dirty="0"/>
              <a:t> define um </a:t>
            </a:r>
            <a:r>
              <a:rPr lang="pt-BR" b="1" dirty="0"/>
              <a:t>novo tipo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pt-BR" dirty="0"/>
              <a:t>Funciona como um </a:t>
            </a:r>
            <a:r>
              <a:rPr lang="pt-BR" dirty="0">
                <a:solidFill>
                  <a:schemeClr val="accent3"/>
                </a:solidFill>
              </a:rPr>
              <a:t>tipo primitivo</a:t>
            </a:r>
          </a:p>
          <a:p>
            <a:pPr lvl="2"/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3BFD13E-9F78-FF7F-DA3A-80E44F14E5AF}"/>
              </a:ext>
            </a:extLst>
          </p:cNvPr>
          <p:cNvGrpSpPr/>
          <p:nvPr/>
        </p:nvGrpSpPr>
        <p:grpSpPr>
          <a:xfrm>
            <a:off x="2158182" y="3279264"/>
            <a:ext cx="8364271" cy="2425708"/>
            <a:chOff x="2158182" y="3279264"/>
            <a:chExt cx="8364271" cy="2425708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CF18A61A-27E9-886B-D07B-41EFAF7BB578}"/>
                </a:ext>
              </a:extLst>
            </p:cNvPr>
            <p:cNvGrpSpPr/>
            <p:nvPr/>
          </p:nvGrpSpPr>
          <p:grpSpPr>
            <a:xfrm>
              <a:off x="2158182" y="3279264"/>
              <a:ext cx="1872207" cy="2350496"/>
              <a:chOff x="1991545" y="3670792"/>
              <a:chExt cx="1872207" cy="2350496"/>
            </a:xfrm>
          </p:grpSpPr>
          <p:sp>
            <p:nvSpPr>
              <p:cNvPr id="23" name="Retângulo: Cantos Superiores Arredondados 7">
                <a:extLst>
                  <a:ext uri="{FF2B5EF4-FFF2-40B4-BE49-F238E27FC236}">
                    <a16:creationId xmlns:a16="http://schemas.microsoft.com/office/drawing/2014/main" id="{D933EA1F-A509-13FB-021A-6257FECC3D91}"/>
                  </a:ext>
                </a:extLst>
              </p:cNvPr>
              <p:cNvSpPr/>
              <p:nvPr/>
            </p:nvSpPr>
            <p:spPr>
              <a:xfrm rot="16200000">
                <a:off x="1779227" y="4347828"/>
                <a:ext cx="792487" cy="359441"/>
              </a:xfrm>
              <a:prstGeom prst="round2SameRect">
                <a:avLst>
                  <a:gd name="adj1" fmla="val 13552"/>
                  <a:gd name="adj2" fmla="val 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pt-BR" sz="1200"/>
                  <a:t>Atributos</a:t>
                </a:r>
                <a:endParaRPr lang="pt-BR" sz="1600"/>
              </a:p>
            </p:txBody>
          </p:sp>
          <p:sp>
            <p:nvSpPr>
              <p:cNvPr id="24" name="Retângulo: Cantos Superiores Arredondados 13">
                <a:extLst>
                  <a:ext uri="{FF2B5EF4-FFF2-40B4-BE49-F238E27FC236}">
                    <a16:creationId xmlns:a16="http://schemas.microsoft.com/office/drawing/2014/main" id="{E8A49187-E190-893D-F67F-9532AC54EBC1}"/>
                  </a:ext>
                </a:extLst>
              </p:cNvPr>
              <p:cNvSpPr/>
              <p:nvPr/>
            </p:nvSpPr>
            <p:spPr>
              <a:xfrm rot="16200000">
                <a:off x="1775022" y="5286134"/>
                <a:ext cx="792487" cy="359441"/>
              </a:xfrm>
              <a:prstGeom prst="round2SameRect">
                <a:avLst>
                  <a:gd name="adj1" fmla="val 13552"/>
                  <a:gd name="adj2" fmla="val 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Métodos</a:t>
                </a:r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72F4F283-4AC1-2193-9ACE-1FF593509613}"/>
                  </a:ext>
                </a:extLst>
              </p:cNvPr>
              <p:cNvGrpSpPr/>
              <p:nvPr/>
            </p:nvGrpSpPr>
            <p:grpSpPr>
              <a:xfrm>
                <a:off x="2350985" y="4005064"/>
                <a:ext cx="1512767" cy="2016224"/>
                <a:chOff x="9210500" y="2991288"/>
                <a:chExt cx="1656184" cy="2086156"/>
              </a:xfrm>
            </p:grpSpPr>
            <p:sp>
              <p:nvSpPr>
                <p:cNvPr id="31" name="Retângulo: Cantos Superiores Arredondados 24">
                  <a:extLst>
                    <a:ext uri="{FF2B5EF4-FFF2-40B4-BE49-F238E27FC236}">
                      <a16:creationId xmlns:a16="http://schemas.microsoft.com/office/drawing/2014/main" id="{46777A43-D92F-AE22-642E-694A74C14B26}"/>
                    </a:ext>
                  </a:extLst>
                </p:cNvPr>
                <p:cNvSpPr/>
                <p:nvPr/>
              </p:nvSpPr>
              <p:spPr>
                <a:xfrm>
                  <a:off x="9210500" y="2991288"/>
                  <a:ext cx="1656184" cy="1043078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/>
                <a:lstStyle/>
                <a:p>
                  <a:pPr algn="ctr"/>
                  <a:r>
                    <a:rPr lang="pt-BR" sz="1600" dirty="0"/>
                    <a:t>horas</a:t>
                  </a:r>
                </a:p>
                <a:p>
                  <a:pPr algn="ctr"/>
                  <a:r>
                    <a:rPr lang="pt-BR" sz="1600" dirty="0"/>
                    <a:t>minutos</a:t>
                  </a:r>
                  <a:endParaRPr lang="pt-BR" dirty="0"/>
                </a:p>
              </p:txBody>
            </p:sp>
            <p:sp>
              <p:nvSpPr>
                <p:cNvPr id="32" name="Retângulo: Cantos Superiores Arredondados 25">
                  <a:extLst>
                    <a:ext uri="{FF2B5EF4-FFF2-40B4-BE49-F238E27FC236}">
                      <a16:creationId xmlns:a16="http://schemas.microsoft.com/office/drawing/2014/main" id="{9F337B00-3898-B2D7-EA28-C6EFBCB4B827}"/>
                    </a:ext>
                  </a:extLst>
                </p:cNvPr>
                <p:cNvSpPr/>
                <p:nvPr/>
              </p:nvSpPr>
              <p:spPr>
                <a:xfrm>
                  <a:off x="9210500" y="4034366"/>
                  <a:ext cx="1656184" cy="1043078"/>
                </a:xfrm>
                <a:prstGeom prst="round2SameRect">
                  <a:avLst>
                    <a:gd name="adj1" fmla="val 0"/>
                    <a:gd name="adj2" fmla="val 16020"/>
                  </a:avLst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pt-BR" sz="16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operator+ operator&lt;&lt;</a:t>
                  </a:r>
                </a:p>
                <a:p>
                  <a:pPr algn="ctr"/>
                  <a:r>
                    <a:rPr lang="pt-BR" sz="16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operator&gt;&gt;</a:t>
                  </a:r>
                </a:p>
              </p:txBody>
            </p:sp>
          </p:grpSp>
          <p:sp>
            <p:nvSpPr>
              <p:cNvPr id="30" name="Retângulo: Cantos Superiores Arredondados 15">
                <a:extLst>
                  <a:ext uri="{FF2B5EF4-FFF2-40B4-BE49-F238E27FC236}">
                    <a16:creationId xmlns:a16="http://schemas.microsoft.com/office/drawing/2014/main" id="{4DA54634-1A82-4664-E360-1D34D18FBE3B}"/>
                  </a:ext>
                </a:extLst>
              </p:cNvPr>
              <p:cNvSpPr/>
              <p:nvPr/>
            </p:nvSpPr>
            <p:spPr>
              <a:xfrm>
                <a:off x="2423593" y="3670792"/>
                <a:ext cx="1367550" cy="335744"/>
              </a:xfrm>
              <a:prstGeom prst="round2SameRect">
                <a:avLst>
                  <a:gd name="adj1" fmla="val 13552"/>
                  <a:gd name="adj2" fmla="val 0"/>
                </a:avLst>
              </a:prstGeom>
              <a:solidFill>
                <a:schemeClr val="accent6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1"/>
              <a:lstStyle/>
              <a:p>
                <a:pPr algn="ctr"/>
                <a:r>
                  <a:rPr lang="pt-BR" b="1" cap="small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Tempo</a:t>
                </a:r>
              </a:p>
            </p:txBody>
          </p: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1CD74696-7610-6947-4D22-D163D4EC7FEA}"/>
                </a:ext>
              </a:extLst>
            </p:cNvPr>
            <p:cNvGrpSpPr/>
            <p:nvPr/>
          </p:nvGrpSpPr>
          <p:grpSpPr>
            <a:xfrm>
              <a:off x="4786873" y="3423461"/>
              <a:ext cx="2874720" cy="2062103"/>
              <a:chOff x="7904346" y="3209651"/>
              <a:chExt cx="2874720" cy="2062103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D771D56-28C0-4529-45DF-B1A9BD50FF23}"/>
                  </a:ext>
                </a:extLst>
              </p:cNvPr>
              <p:cNvSpPr txBox="1"/>
              <p:nvPr/>
            </p:nvSpPr>
            <p:spPr>
              <a:xfrm>
                <a:off x="7904346" y="3209651"/>
                <a:ext cx="2874720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main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 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t1 = {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};</a:t>
                </a:r>
              </a:p>
              <a:p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t2 = {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30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cout &lt;&lt; t1 + t2;</a:t>
                </a:r>
              </a:p>
              <a:p>
                <a:endParaRPr lang="pt-BR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1" name="Retângulo Arredondado 19">
                <a:extLst>
                  <a:ext uri="{FF2B5EF4-FFF2-40B4-BE49-F238E27FC236}">
                    <a16:creationId xmlns:a16="http://schemas.microsoft.com/office/drawing/2014/main" id="{0BD5CA40-5B6E-4925-910E-F670639E6D35}"/>
                  </a:ext>
                </a:extLst>
              </p:cNvPr>
              <p:cNvSpPr/>
              <p:nvPr/>
            </p:nvSpPr>
            <p:spPr>
              <a:xfrm>
                <a:off x="8248635" y="4447106"/>
                <a:ext cx="1934249" cy="312234"/>
              </a:xfrm>
              <a:prstGeom prst="roundRect">
                <a:avLst>
                  <a:gd name="adj" fmla="val 11816"/>
                </a:avLst>
              </a:prstGeom>
              <a:noFill/>
              <a:ln w="19050">
                <a:solidFill>
                  <a:schemeClr val="accent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75E729F7-A0A0-FFF9-79B4-20AA28926BA8}"/>
                </a:ext>
              </a:extLst>
            </p:cNvPr>
            <p:cNvSpPr/>
            <p:nvPr/>
          </p:nvSpPr>
          <p:spPr>
            <a:xfrm>
              <a:off x="8659823" y="3929094"/>
              <a:ext cx="1862630" cy="177587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accent3"/>
                  </a:solidFill>
                </a:rPr>
                <a:t>Sobrecarga de </a:t>
              </a:r>
              <a:br>
                <a:rPr lang="pt-BR" dirty="0">
                  <a:solidFill>
                    <a:schemeClr val="accent3"/>
                  </a:solidFill>
                </a:rPr>
              </a:br>
              <a:r>
                <a:rPr lang="pt-BR" dirty="0">
                  <a:solidFill>
                    <a:schemeClr val="accent3"/>
                  </a:solidFill>
                </a:rPr>
                <a:t>Operadores</a:t>
              </a:r>
              <a:br>
                <a:rPr lang="pt-BR" dirty="0"/>
              </a:br>
              <a:r>
                <a:rPr lang="pt-BR" b="1" dirty="0"/>
                <a:t>+</a:t>
              </a:r>
            </a:p>
            <a:p>
              <a:pPr algn="ctr"/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Funções </a:t>
              </a:r>
              <a:b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</a:b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Amigas</a:t>
              </a:r>
            </a:p>
          </p:txBody>
        </p:sp>
        <p:pic>
          <p:nvPicPr>
            <p:cNvPr id="44" name="Gráfico 43" descr="Seta: reta com preenchimento sólido">
              <a:extLst>
                <a:ext uri="{FF2B5EF4-FFF2-40B4-BE49-F238E27FC236}">
                  <a16:creationId xmlns:a16="http://schemas.microsoft.com/office/drawing/2014/main" id="{A45C86C8-A5AD-5C82-1E14-D37051447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28875" y="4470377"/>
              <a:ext cx="693312" cy="6933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691097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25371-2D79-C7A7-3F3D-11805938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em Conversões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BF136-A1B2-9D51-BD0C-37D86E54D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Conversões implícitas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problemáticas</a:t>
            </a:r>
          </a:p>
          <a:p>
            <a:pPr lvl="1"/>
            <a:r>
              <a:rPr lang="pt-BR" dirty="0"/>
              <a:t>Elas podem acontecer </a:t>
            </a:r>
            <a:r>
              <a:rPr lang="pt-BR" dirty="0">
                <a:solidFill>
                  <a:schemeClr val="accent3"/>
                </a:solidFill>
              </a:rPr>
              <a:t>quando você não espera</a:t>
            </a:r>
          </a:p>
          <a:p>
            <a:pPr lvl="1"/>
            <a:endParaRPr lang="pt-BR" dirty="0">
              <a:solidFill>
                <a:schemeClr val="accent3"/>
              </a:solidFill>
            </a:endParaRPr>
          </a:p>
          <a:p>
            <a:pPr lvl="1"/>
            <a:endParaRPr lang="pt-BR" dirty="0">
              <a:solidFill>
                <a:schemeClr val="accent3"/>
              </a:solidFill>
            </a:endParaRPr>
          </a:p>
          <a:p>
            <a:pPr lvl="1"/>
            <a:endParaRPr lang="pt-BR" dirty="0">
              <a:solidFill>
                <a:schemeClr val="accent3"/>
              </a:solidFill>
            </a:endParaRPr>
          </a:p>
          <a:p>
            <a:pPr lvl="1"/>
            <a:endParaRPr lang="pt-BR" dirty="0">
              <a:solidFill>
                <a:schemeClr val="accent3"/>
              </a:solidFill>
            </a:endParaRPr>
          </a:p>
          <a:p>
            <a:pPr lvl="1"/>
            <a:endParaRPr lang="pt-BR" dirty="0">
              <a:solidFill>
                <a:schemeClr val="accent3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4551141-5214-4409-9470-40A2FDA9895D}"/>
              </a:ext>
            </a:extLst>
          </p:cNvPr>
          <p:cNvGrpSpPr/>
          <p:nvPr/>
        </p:nvGrpSpPr>
        <p:grpSpPr>
          <a:xfrm>
            <a:off x="2025062" y="3057687"/>
            <a:ext cx="8546294" cy="2748151"/>
            <a:chOff x="2025062" y="3057687"/>
            <a:chExt cx="8546294" cy="2748151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E37FBEC-4522-511C-8124-DD6F75614364}"/>
                </a:ext>
              </a:extLst>
            </p:cNvPr>
            <p:cNvSpPr txBox="1"/>
            <p:nvPr/>
          </p:nvSpPr>
          <p:spPr>
            <a:xfrm>
              <a:off x="2025062" y="3057687"/>
              <a:ext cx="854629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i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nome ruim... mas possível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</a:p>
            <a:p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j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vet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[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vet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[i] &lt;&lt; </a:t>
              </a:r>
              <a:r>
                <a:rPr lang="pt-BR" sz="16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"\n"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usou i em vez de j</a:t>
              </a:r>
            </a:p>
          </p:txBody>
        </p:sp>
        <p:pic>
          <p:nvPicPr>
            <p:cNvPr id="5" name="Gráfico 4" descr="Seta: Curva no sentido anti-horário com preenchimento sólido">
              <a:extLst>
                <a:ext uri="{FF2B5EF4-FFF2-40B4-BE49-F238E27FC236}">
                  <a16:creationId xmlns:a16="http://schemas.microsoft.com/office/drawing/2014/main" id="{FD6F81F5-C613-3752-208B-86619CE4A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150136" flipH="1">
              <a:off x="3380235" y="5154890"/>
              <a:ext cx="563232" cy="56323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8541124-8781-6917-68F8-58AB5795DBE9}"/>
                </a:ext>
              </a:extLst>
            </p:cNvPr>
            <p:cNvSpPr txBox="1"/>
            <p:nvPr/>
          </p:nvSpPr>
          <p:spPr>
            <a:xfrm>
              <a:off x="3934150" y="5436506"/>
              <a:ext cx="2796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Conversão de </a:t>
              </a:r>
              <a:r>
                <a:rPr lang="pt-BR" dirty="0">
                  <a:solidFill>
                    <a:schemeClr val="accent3"/>
                  </a:solidFill>
                </a:rPr>
                <a:t>Tempo</a:t>
              </a:r>
              <a:r>
                <a:rPr lang="pt-BR" dirty="0"/>
                <a:t> em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270400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CD6B5-DACF-FBCB-BAF1-7F068E71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em Conversões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965E1-BBC2-AAE8-FD85-1CB645BE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</a:t>
            </a:r>
            <a:r>
              <a:rPr lang="pt-BR" b="1" dirty="0"/>
              <a:t>mais seguro</a:t>
            </a:r>
            <a:r>
              <a:rPr lang="pt-BR" dirty="0"/>
              <a:t> usar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apenas conversões explícitas</a:t>
            </a:r>
          </a:p>
          <a:p>
            <a:pPr lvl="1"/>
            <a:r>
              <a:rPr lang="pt-BR" dirty="0"/>
              <a:t>É possível </a:t>
            </a:r>
            <a:r>
              <a:rPr lang="pt-BR" dirty="0">
                <a:solidFill>
                  <a:schemeClr val="accent3"/>
                </a:solidFill>
              </a:rPr>
              <a:t>desligar as implícitas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AFB7B08-E2AE-7AE3-0B89-A23395E320AB}"/>
              </a:ext>
            </a:extLst>
          </p:cNvPr>
          <p:cNvGrpSpPr/>
          <p:nvPr/>
        </p:nvGrpSpPr>
        <p:grpSpPr>
          <a:xfrm>
            <a:off x="2025502" y="3146025"/>
            <a:ext cx="8871471" cy="2554545"/>
            <a:chOff x="2025502" y="3146025"/>
            <a:chExt cx="8871471" cy="2554545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DFF969FA-ED08-2D3A-5EE1-CA9B7B032CF6}"/>
                </a:ext>
              </a:extLst>
            </p:cNvPr>
            <p:cNvGrpSpPr/>
            <p:nvPr/>
          </p:nvGrpSpPr>
          <p:grpSpPr>
            <a:xfrm>
              <a:off x="2025502" y="3146025"/>
              <a:ext cx="3670540" cy="2554545"/>
              <a:chOff x="2025502" y="3146025"/>
              <a:chExt cx="3670540" cy="2554545"/>
            </a:xfrm>
          </p:grpSpPr>
          <p:sp>
            <p:nvSpPr>
              <p:cNvPr id="11" name="Retângulo Arredondado 19">
                <a:extLst>
                  <a:ext uri="{FF2B5EF4-FFF2-40B4-BE49-F238E27FC236}">
                    <a16:creationId xmlns:a16="http://schemas.microsoft.com/office/drawing/2014/main" id="{9E1B93A6-74CA-B133-E70C-24A53FA1441E}"/>
                  </a:ext>
                </a:extLst>
              </p:cNvPr>
              <p:cNvSpPr/>
              <p:nvPr/>
            </p:nvSpPr>
            <p:spPr>
              <a:xfrm>
                <a:off x="2389154" y="4615928"/>
                <a:ext cx="1003610" cy="367379"/>
              </a:xfrm>
              <a:prstGeom prst="roundRect">
                <a:avLst>
                  <a:gd name="adj" fmla="val 11816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Retângulo Arredondado 19">
                <a:extLst>
                  <a:ext uri="{FF2B5EF4-FFF2-40B4-BE49-F238E27FC236}">
                    <a16:creationId xmlns:a16="http://schemas.microsoft.com/office/drawing/2014/main" id="{8C631177-69D8-529A-67C7-2D6065CF6D83}"/>
                  </a:ext>
                </a:extLst>
              </p:cNvPr>
              <p:cNvSpPr/>
              <p:nvPr/>
            </p:nvSpPr>
            <p:spPr>
              <a:xfrm>
                <a:off x="2389154" y="4124332"/>
                <a:ext cx="1003610" cy="367379"/>
              </a:xfrm>
              <a:prstGeom prst="roundRect">
                <a:avLst>
                  <a:gd name="adj" fmla="val 11816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 w="19050"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6E2CCFF8-B425-67EB-FE0C-684ED023C59A}"/>
                  </a:ext>
                </a:extLst>
              </p:cNvPr>
              <p:cNvSpPr txBox="1"/>
              <p:nvPr/>
            </p:nvSpPr>
            <p:spPr>
              <a:xfrm>
                <a:off x="2025502" y="3146025"/>
                <a:ext cx="367054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class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...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explicit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operator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 err="1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double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();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pt-BR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explicit</a:t>
                </a:r>
                <a: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operator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();</a:t>
                </a: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:b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...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};</a:t>
                </a:r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0245A9D9-68CF-F793-C743-AC5CF3D1BA6A}"/>
                </a:ext>
              </a:extLst>
            </p:cNvPr>
            <p:cNvGrpSpPr/>
            <p:nvPr/>
          </p:nvGrpSpPr>
          <p:grpSpPr>
            <a:xfrm>
              <a:off x="6253721" y="3276969"/>
              <a:ext cx="4643252" cy="2062103"/>
              <a:chOff x="6253721" y="3276969"/>
              <a:chExt cx="4643252" cy="2062103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32A95A6-96D1-F28F-BB55-C7B74FB654BB}"/>
                  </a:ext>
                </a:extLst>
              </p:cNvPr>
              <p:cNvSpPr txBox="1"/>
              <p:nvPr/>
            </p:nvSpPr>
            <p:spPr>
              <a:xfrm>
                <a:off x="6253721" y="3276969"/>
                <a:ext cx="464325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pt-BR" sz="16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main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() </a:t>
                </a:r>
                <a:b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Tempo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t { 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20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};</a:t>
                </a:r>
              </a:p>
              <a:p>
                <a:r>
                  <a:rPr lang="pt-BR" sz="1600" dirty="0">
                    <a:solidFill>
                      <a:schemeClr val="accent3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a =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(t);        </a:t>
                </a:r>
                <a: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explícita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b = (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:r>
                  <a:rPr lang="pt-BR" sz="16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       </a:t>
                </a:r>
                <a: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explícita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pt-BR" sz="1600" dirty="0">
                    <a:solidFill>
                      <a:schemeClr val="accent3">
                        <a:lumMod val="7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c = t;             </a:t>
                </a:r>
                <a:r>
                  <a:rPr lang="pt-BR" sz="1600" dirty="0">
                    <a:solidFill>
                      <a:schemeClr val="bg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implícita</a:t>
                </a:r>
              </a:p>
              <a:p>
                <a:r>
                  <a:rPr lang="pt-BR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  <p:pic>
            <p:nvPicPr>
              <p:cNvPr id="7" name="Gráfico 6" descr="Fechar com preenchimento sólido">
                <a:extLst>
                  <a:ext uri="{FF2B5EF4-FFF2-40B4-BE49-F238E27FC236}">
                    <a16:creationId xmlns:a16="http://schemas.microsoft.com/office/drawing/2014/main" id="{DDA04716-300F-7935-1940-75CA2E5AB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44374" y="4823262"/>
                <a:ext cx="175352" cy="175350"/>
              </a:xfrm>
              <a:prstGeom prst="rect">
                <a:avLst/>
              </a:prstGeom>
            </p:spPr>
          </p:pic>
          <p:pic>
            <p:nvPicPr>
              <p:cNvPr id="8" name="Gráfico 7" descr="Marca de seleção com preenchimento sólido">
                <a:extLst>
                  <a:ext uri="{FF2B5EF4-FFF2-40B4-BE49-F238E27FC236}">
                    <a16:creationId xmlns:a16="http://schemas.microsoft.com/office/drawing/2014/main" id="{C5D3FA0E-8A32-4B00-AF9A-0AB08BCCA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44374" y="4359265"/>
                <a:ext cx="175352" cy="175352"/>
              </a:xfrm>
              <a:prstGeom prst="rect">
                <a:avLst/>
              </a:prstGeom>
            </p:spPr>
          </p:pic>
          <p:pic>
            <p:nvPicPr>
              <p:cNvPr id="9" name="Gráfico 8" descr="Marca de seleção com preenchimento sólido">
                <a:extLst>
                  <a:ext uri="{FF2B5EF4-FFF2-40B4-BE49-F238E27FC236}">
                    <a16:creationId xmlns:a16="http://schemas.microsoft.com/office/drawing/2014/main" id="{52F9E3E8-83B9-A411-14E7-D8DEF4AA4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44374" y="4591263"/>
                <a:ext cx="175352" cy="175352"/>
              </a:xfrm>
              <a:prstGeom prst="rect">
                <a:avLst/>
              </a:prstGeom>
            </p:spPr>
          </p:pic>
        </p:grp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0D6328D0-57E3-E619-6C9A-2133E65D6A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1278" y="3159639"/>
              <a:ext cx="0" cy="2540931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11164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Conversões de tipos</a:t>
            </a:r>
            <a:r>
              <a:rPr lang="pt-BR" dirty="0"/>
              <a:t> para </a:t>
            </a:r>
            <a:r>
              <a:rPr lang="pt-BR" b="1" dirty="0"/>
              <a:t>classes</a:t>
            </a:r>
            <a:r>
              <a:rPr lang="pt-BR" dirty="0"/>
              <a:t>:</a:t>
            </a:r>
          </a:p>
          <a:p>
            <a:pPr lvl="1">
              <a:spcAft>
                <a:spcPts val="1200"/>
              </a:spcAft>
            </a:pPr>
            <a:r>
              <a:rPr lang="pt-BR" dirty="0">
                <a:solidFill>
                  <a:schemeClr val="accent3"/>
                </a:solidFill>
              </a:rPr>
              <a:t>Construtor</a:t>
            </a:r>
            <a:r>
              <a:rPr lang="pt-BR" dirty="0"/>
              <a:t>: converte o tipo usado </a:t>
            </a:r>
            <a:r>
              <a:rPr lang="pt-BR"/>
              <a:t>no parâmetro para </a:t>
            </a:r>
            <a:br>
              <a:rPr lang="pt-BR"/>
            </a:br>
            <a:r>
              <a:rPr lang="pt-BR"/>
              <a:t>o </a:t>
            </a:r>
            <a:r>
              <a:rPr lang="pt-BR" dirty="0"/>
              <a:t>tipo da classe</a:t>
            </a:r>
          </a:p>
          <a:p>
            <a:pPr lvl="1"/>
            <a:endParaRPr lang="pt-BR" dirty="0"/>
          </a:p>
          <a:p>
            <a:pPr lvl="1">
              <a:spcAft>
                <a:spcPts val="1200"/>
              </a:spcAft>
            </a:pPr>
            <a:r>
              <a:rPr lang="pt-BR" dirty="0">
                <a:solidFill>
                  <a:schemeClr val="accent3"/>
                </a:solidFill>
              </a:rPr>
              <a:t>Função de conversão</a:t>
            </a:r>
            <a:r>
              <a:rPr lang="pt-BR" dirty="0"/>
              <a:t>: converte um objeto da classe em </a:t>
            </a:r>
            <a:br>
              <a:rPr lang="pt-BR" dirty="0"/>
            </a:br>
            <a:r>
              <a:rPr lang="pt-BR" dirty="0"/>
              <a:t>algum outro tipo</a:t>
            </a:r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/>
                </a:solidFill>
              </a:rPr>
              <a:t>Conversões implícitas</a:t>
            </a:r>
            <a:r>
              <a:rPr lang="pt-BR" dirty="0"/>
              <a:t>: podem ser inibidas com </a:t>
            </a:r>
            <a:r>
              <a:rPr lang="pt-BR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explicit</a:t>
            </a:r>
            <a:endParaRPr lang="pt-BR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18EF9E-7E9E-58C3-AC48-30D218BA67D2}"/>
              </a:ext>
            </a:extLst>
          </p:cNvPr>
          <p:cNvSpPr txBox="1"/>
          <p:nvPr/>
        </p:nvSpPr>
        <p:spPr>
          <a:xfrm>
            <a:off x="1990490" y="3429000"/>
            <a:ext cx="747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h);  </a:t>
            </a:r>
            <a:r>
              <a:rPr lang="pt-BR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converte int em Tempo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C16000-FFF2-9A4E-4663-7DC66081ED4B}"/>
              </a:ext>
            </a:extLst>
          </p:cNvPr>
          <p:cNvSpPr txBox="1"/>
          <p:nvPr/>
        </p:nvSpPr>
        <p:spPr>
          <a:xfrm>
            <a:off x="1990491" y="4913156"/>
            <a:ext cx="747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();  </a:t>
            </a:r>
            <a:r>
              <a:rPr lang="pt-BR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converte </a:t>
            </a: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 em </a:t>
            </a:r>
            <a:r>
              <a:rPr lang="pt-BR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05072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A17BD-5618-F84E-4445-4B246A98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Mas tipos primitivos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podem ser convertidos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Existem </a:t>
            </a:r>
            <a:r>
              <a:rPr lang="pt-BR" b="1" dirty="0"/>
              <a:t>regras</a:t>
            </a:r>
            <a:r>
              <a:rPr lang="pt-BR" dirty="0"/>
              <a:t> para fazer </a:t>
            </a:r>
            <a:r>
              <a:rPr lang="pt-BR" dirty="0">
                <a:solidFill>
                  <a:schemeClr val="accent3"/>
                </a:solidFill>
              </a:rPr>
              <a:t>conversões</a:t>
            </a:r>
          </a:p>
          <a:p>
            <a:pPr lvl="2">
              <a:spcAft>
                <a:spcPts val="1200"/>
              </a:spcAft>
            </a:pPr>
            <a:r>
              <a:rPr lang="pt-BR" dirty="0"/>
              <a:t>Automáticas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>
              <a:spcAft>
                <a:spcPts val="2000"/>
              </a:spcAft>
            </a:pPr>
            <a:r>
              <a:rPr lang="pt-BR" dirty="0"/>
              <a:t>Manuais</a:t>
            </a:r>
            <a:endParaRPr lang="pt-BR" b="1" dirty="0"/>
          </a:p>
          <a:p>
            <a:pPr lvl="1">
              <a:spcAft>
                <a:spcPts val="2000"/>
              </a:spcAft>
            </a:pP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5941F-874B-3E58-06B4-2AEE64F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0F4AAED-8B68-2D7E-DCE7-6290D0434171}"/>
              </a:ext>
            </a:extLst>
          </p:cNvPr>
          <p:cNvGrpSpPr/>
          <p:nvPr/>
        </p:nvGrpSpPr>
        <p:grpSpPr>
          <a:xfrm>
            <a:off x="2224881" y="3487235"/>
            <a:ext cx="7913806" cy="1200329"/>
            <a:chOff x="2247184" y="3469395"/>
            <a:chExt cx="7913806" cy="120032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1F5EDBB-9001-B8DE-E0FC-32B169FE652B}"/>
                </a:ext>
              </a:extLst>
            </p:cNvPr>
            <p:cNvSpPr txBox="1"/>
            <p:nvPr/>
          </p:nvSpPr>
          <p:spPr>
            <a:xfrm>
              <a:off x="2247184" y="3469395"/>
              <a:ext cx="791380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long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cont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;              </a:t>
              </a:r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int convertido para </a:t>
              </a:r>
              <a:r>
                <a:rPr lang="pt-BR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long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total =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11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;           </a:t>
              </a:r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int convertido para float</a:t>
              </a:r>
              <a:b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lado =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3.5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;             </a:t>
              </a:r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double convertido para int</a:t>
              </a:r>
              <a:b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* p =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;               </a:t>
              </a:r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não há conversão automática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5" name="Gráfico 4" descr="Fechar com preenchimento sólido">
              <a:extLst>
                <a:ext uri="{FF2B5EF4-FFF2-40B4-BE49-F238E27FC236}">
                  <a16:creationId xmlns:a16="http://schemas.microsoft.com/office/drawing/2014/main" id="{B72F25E6-3CB2-FD91-6C66-56C697110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23930" y="4387691"/>
              <a:ext cx="218565" cy="218565"/>
            </a:xfrm>
            <a:prstGeom prst="rect">
              <a:avLst/>
            </a:prstGeom>
          </p:spPr>
        </p:pic>
        <p:pic>
          <p:nvPicPr>
            <p:cNvPr id="6" name="Gráfico 5" descr="Marca de seleção com preenchimento sólido">
              <a:extLst>
                <a:ext uri="{FF2B5EF4-FFF2-40B4-BE49-F238E27FC236}">
                  <a16:creationId xmlns:a16="http://schemas.microsoft.com/office/drawing/2014/main" id="{F7A0FD7B-D868-54C7-0567-224D55A93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23929" y="3556445"/>
              <a:ext cx="218566" cy="218566"/>
            </a:xfrm>
            <a:prstGeom prst="rect">
              <a:avLst/>
            </a:prstGeom>
          </p:spPr>
        </p:pic>
        <p:pic>
          <p:nvPicPr>
            <p:cNvPr id="9" name="Gráfico 8" descr="Marca de seleção com preenchimento sólido">
              <a:extLst>
                <a:ext uri="{FF2B5EF4-FFF2-40B4-BE49-F238E27FC236}">
                  <a16:creationId xmlns:a16="http://schemas.microsoft.com/office/drawing/2014/main" id="{FD9F1C41-7BC9-9D00-C06C-D0FAAD7E4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23929" y="3834886"/>
              <a:ext cx="218566" cy="218566"/>
            </a:xfrm>
            <a:prstGeom prst="rect">
              <a:avLst/>
            </a:prstGeom>
          </p:spPr>
        </p:pic>
        <p:pic>
          <p:nvPicPr>
            <p:cNvPr id="11" name="Gráfico 10" descr="Marca de seleção com preenchimento sólido">
              <a:extLst>
                <a:ext uri="{FF2B5EF4-FFF2-40B4-BE49-F238E27FC236}">
                  <a16:creationId xmlns:a16="http://schemas.microsoft.com/office/drawing/2014/main" id="{E74D6868-4A6C-8594-F38A-D49FB665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23929" y="4114998"/>
              <a:ext cx="218566" cy="218566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B390FD6-A1AD-D0B2-BA47-D19946E4C393}"/>
              </a:ext>
            </a:extLst>
          </p:cNvPr>
          <p:cNvGrpSpPr/>
          <p:nvPr/>
        </p:nvGrpSpPr>
        <p:grpSpPr>
          <a:xfrm>
            <a:off x="2224881" y="5405059"/>
            <a:ext cx="8266186" cy="369332"/>
            <a:chOff x="2247184" y="5391687"/>
            <a:chExt cx="8266186" cy="369332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71F06D1-0C58-8473-D7C8-7AD711D734B1}"/>
                </a:ext>
              </a:extLst>
            </p:cNvPr>
            <p:cNvSpPr txBox="1"/>
            <p:nvPr/>
          </p:nvSpPr>
          <p:spPr>
            <a:xfrm>
              <a:off x="2247184" y="5391687"/>
              <a:ext cx="82661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* p = (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 *) </a:t>
              </a:r>
              <a:r>
                <a:rPr lang="pt-BR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dirty="0">
                  <a:latin typeface="Consolas" panose="020B0609020204030204" pitchFamily="49" charset="0"/>
                  <a:cs typeface="Consolas" panose="020B0609020204030204" pitchFamily="49" charset="0"/>
                </a:rPr>
                <a:t>;       </a:t>
              </a:r>
              <a:r>
                <a:rPr lang="pt-BR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int convertido para endereço</a:t>
              </a:r>
              <a:endParaRPr lang="pt-B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12" name="Gráfico 11" descr="Marca de seleção com preenchimento sólido">
              <a:extLst>
                <a:ext uri="{FF2B5EF4-FFF2-40B4-BE49-F238E27FC236}">
                  <a16:creationId xmlns:a16="http://schemas.microsoft.com/office/drawing/2014/main" id="{24924057-7359-9E5B-F1B2-818A14781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23929" y="5467070"/>
              <a:ext cx="218566" cy="218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80931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84F1A-A2A8-6377-09B2-D530630E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de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0FCC9-2BC3-5727-81D5-DA07B6F1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</a:t>
            </a:r>
            <a:r>
              <a:rPr lang="pt-BR" b="1" dirty="0"/>
              <a:t>classe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tipo primitivo</a:t>
            </a:r>
            <a:r>
              <a:rPr lang="pt-BR" dirty="0"/>
              <a:t>...</a:t>
            </a:r>
          </a:p>
          <a:p>
            <a:pPr lvl="1"/>
            <a:r>
              <a:rPr lang="pt-BR" dirty="0"/>
              <a:t>Ela deve permitir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conversões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Mas quando elas fazem sentido?</a:t>
            </a:r>
          </a:p>
          <a:p>
            <a:pPr lvl="1">
              <a:spcAft>
                <a:spcPts val="1200"/>
              </a:spcAft>
            </a:pPr>
            <a:endParaRPr lang="pt-BR" dirty="0"/>
          </a:p>
          <a:p>
            <a:pPr marL="1490472" lvl="3" indent="-457200">
              <a:spcAft>
                <a:spcPts val="1200"/>
              </a:spcAft>
              <a:buFont typeface="+mj-lt"/>
              <a:buAutoNum type="arabicPeriod"/>
            </a:pPr>
            <a:r>
              <a:rPr lang="pt-BR" dirty="0"/>
              <a:t>Duas classes bastante relacionadas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A46E38D-F204-D166-3F94-D8F74CC5D672}"/>
              </a:ext>
            </a:extLst>
          </p:cNvPr>
          <p:cNvSpPr txBox="1"/>
          <p:nvPr/>
        </p:nvSpPr>
        <p:spPr>
          <a:xfrm>
            <a:off x="2763926" y="4543737"/>
            <a:ext cx="779552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Horario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inicio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 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Horario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fim {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21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Horario convertido para Tempo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duracao = fim - inicio;     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D72063-57FD-3B45-D243-8CC64AB906AD}"/>
              </a:ext>
            </a:extLst>
          </p:cNvPr>
          <p:cNvGrpSpPr/>
          <p:nvPr/>
        </p:nvGrpSpPr>
        <p:grpSpPr>
          <a:xfrm>
            <a:off x="7599978" y="4191905"/>
            <a:ext cx="1334380" cy="1675271"/>
            <a:chOff x="1991545" y="3670792"/>
            <a:chExt cx="1872207" cy="2350496"/>
          </a:xfrm>
        </p:grpSpPr>
        <p:sp>
          <p:nvSpPr>
            <p:cNvPr id="15" name="Retângulo: Cantos Superiores Arredondados 7">
              <a:extLst>
                <a:ext uri="{FF2B5EF4-FFF2-40B4-BE49-F238E27FC236}">
                  <a16:creationId xmlns:a16="http://schemas.microsoft.com/office/drawing/2014/main" id="{D01DAEE5-F21A-DA9F-BC80-85C046A874C3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700"/>
                <a:t>Atributos</a:t>
              </a:r>
              <a:endParaRPr lang="pt-BR" sz="900"/>
            </a:p>
          </p:txBody>
        </p:sp>
        <p:sp>
          <p:nvSpPr>
            <p:cNvPr id="16" name="Retângulo: Cantos Superiores Arredondados 13">
              <a:extLst>
                <a:ext uri="{FF2B5EF4-FFF2-40B4-BE49-F238E27FC236}">
                  <a16:creationId xmlns:a16="http://schemas.microsoft.com/office/drawing/2014/main" id="{0687B58E-FE65-4795-2792-8FBA0069102E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7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16B72702-86E7-2206-BB36-2626165681B7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19" name="Retângulo: Cantos Superiores Arredondados 24">
                <a:extLst>
                  <a:ext uri="{FF2B5EF4-FFF2-40B4-BE49-F238E27FC236}">
                    <a16:creationId xmlns:a16="http://schemas.microsoft.com/office/drawing/2014/main" id="{B25398E3-28DD-A692-07AB-087E4F2A9D55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100" dirty="0"/>
                  <a:t>horas</a:t>
                </a:r>
              </a:p>
              <a:p>
                <a:pPr algn="ctr"/>
                <a:r>
                  <a:rPr lang="pt-BR" sz="1100" dirty="0"/>
                  <a:t>minutos</a:t>
                </a:r>
                <a:endParaRPr lang="pt-BR" sz="1200" dirty="0"/>
              </a:p>
            </p:txBody>
          </p:sp>
          <p:sp>
            <p:nvSpPr>
              <p:cNvPr id="20" name="Retângulo: Cantos Superiores Arredondados 25">
                <a:extLst>
                  <a:ext uri="{FF2B5EF4-FFF2-40B4-BE49-F238E27FC236}">
                    <a16:creationId xmlns:a16="http://schemas.microsoft.com/office/drawing/2014/main" id="{1560D2C6-8877-7106-B5E3-25923B750730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1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operator+ operator&lt;&lt;</a:t>
                </a:r>
              </a:p>
              <a:p>
                <a:pPr algn="ctr"/>
                <a:r>
                  <a:rPr lang="pt-BR" sz="11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operator&gt;&gt;</a:t>
                </a:r>
              </a:p>
            </p:txBody>
          </p:sp>
        </p:grpSp>
        <p:sp>
          <p:nvSpPr>
            <p:cNvPr id="18" name="Retângulo: Cantos Superiores Arredondados 15">
              <a:extLst>
                <a:ext uri="{FF2B5EF4-FFF2-40B4-BE49-F238E27FC236}">
                  <a16:creationId xmlns:a16="http://schemas.microsoft.com/office/drawing/2014/main" id="{4F90D69B-F464-7C03-32A4-0C15F74FD4A2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200" b="1" cap="small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Tempo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92B8A60-6824-B6E9-B188-0378A22786B4}"/>
              </a:ext>
            </a:extLst>
          </p:cNvPr>
          <p:cNvGrpSpPr/>
          <p:nvPr/>
        </p:nvGrpSpPr>
        <p:grpSpPr>
          <a:xfrm>
            <a:off x="9373131" y="4191905"/>
            <a:ext cx="1334380" cy="1675271"/>
            <a:chOff x="1991545" y="3670792"/>
            <a:chExt cx="1872207" cy="2350496"/>
          </a:xfrm>
        </p:grpSpPr>
        <p:sp>
          <p:nvSpPr>
            <p:cNvPr id="22" name="Retângulo: Cantos Superiores Arredondados 7">
              <a:extLst>
                <a:ext uri="{FF2B5EF4-FFF2-40B4-BE49-F238E27FC236}">
                  <a16:creationId xmlns:a16="http://schemas.microsoft.com/office/drawing/2014/main" id="{763903F1-3E3D-C68D-08BA-7BD6AEE7DAD2}"/>
                </a:ext>
              </a:extLst>
            </p:cNvPr>
            <p:cNvSpPr/>
            <p:nvPr/>
          </p:nvSpPr>
          <p:spPr>
            <a:xfrm rot="16200000">
              <a:off x="1779227" y="4347828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ctr"/>
            <a:lstStyle/>
            <a:p>
              <a:pPr algn="ctr"/>
              <a:r>
                <a:rPr lang="pt-BR" sz="700"/>
                <a:t>Atributos</a:t>
              </a:r>
              <a:endParaRPr lang="pt-BR" sz="900"/>
            </a:p>
          </p:txBody>
        </p:sp>
        <p:sp>
          <p:nvSpPr>
            <p:cNvPr id="23" name="Retângulo: Cantos Superiores Arredondados 13">
              <a:extLst>
                <a:ext uri="{FF2B5EF4-FFF2-40B4-BE49-F238E27FC236}">
                  <a16:creationId xmlns:a16="http://schemas.microsoft.com/office/drawing/2014/main" id="{85723DC6-F0E2-A80B-7627-D1EAC38ED16F}"/>
                </a:ext>
              </a:extLst>
            </p:cNvPr>
            <p:cNvSpPr/>
            <p:nvPr/>
          </p:nvSpPr>
          <p:spPr>
            <a:xfrm rot="16200000">
              <a:off x="1775022" y="5286134"/>
              <a:ext cx="792487" cy="359441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7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Métodos</a:t>
              </a:r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A159C91D-D0AD-41C9-09D7-A789FFAC6B26}"/>
                </a:ext>
              </a:extLst>
            </p:cNvPr>
            <p:cNvGrpSpPr/>
            <p:nvPr/>
          </p:nvGrpSpPr>
          <p:grpSpPr>
            <a:xfrm>
              <a:off x="2350985" y="4005064"/>
              <a:ext cx="1512767" cy="2016224"/>
              <a:chOff x="9210500" y="2991288"/>
              <a:chExt cx="1656184" cy="2086156"/>
            </a:xfrm>
          </p:grpSpPr>
          <p:sp>
            <p:nvSpPr>
              <p:cNvPr id="26" name="Retângulo: Cantos Superiores Arredondados 24">
                <a:extLst>
                  <a:ext uri="{FF2B5EF4-FFF2-40B4-BE49-F238E27FC236}">
                    <a16:creationId xmlns:a16="http://schemas.microsoft.com/office/drawing/2014/main" id="{34427630-CFF8-5F16-2870-EDEC59C2064F}"/>
                  </a:ext>
                </a:extLst>
              </p:cNvPr>
              <p:cNvSpPr/>
              <p:nvPr/>
            </p:nvSpPr>
            <p:spPr>
              <a:xfrm>
                <a:off x="9210500" y="2991288"/>
                <a:ext cx="1656184" cy="1043078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1"/>
              <a:lstStyle/>
              <a:p>
                <a:pPr algn="ctr"/>
                <a:r>
                  <a:rPr lang="pt-BR" sz="1100" dirty="0"/>
                  <a:t>horas</a:t>
                </a:r>
              </a:p>
              <a:p>
                <a:pPr algn="ctr"/>
                <a:r>
                  <a:rPr lang="pt-BR" sz="1100" dirty="0"/>
                  <a:t>minutos</a:t>
                </a:r>
                <a:endParaRPr lang="pt-BR" sz="1200" dirty="0"/>
              </a:p>
            </p:txBody>
          </p:sp>
          <p:sp>
            <p:nvSpPr>
              <p:cNvPr id="27" name="Retângulo: Cantos Superiores Arredondados 25">
                <a:extLst>
                  <a:ext uri="{FF2B5EF4-FFF2-40B4-BE49-F238E27FC236}">
                    <a16:creationId xmlns:a16="http://schemas.microsoft.com/office/drawing/2014/main" id="{B2B35ACC-4113-DD4B-A1BC-113532551120}"/>
                  </a:ext>
                </a:extLst>
              </p:cNvPr>
              <p:cNvSpPr/>
              <p:nvPr/>
            </p:nvSpPr>
            <p:spPr>
              <a:xfrm>
                <a:off x="9210500" y="4034366"/>
                <a:ext cx="1656184" cy="1043078"/>
              </a:xfrm>
              <a:prstGeom prst="round2SameRect">
                <a:avLst>
                  <a:gd name="adj1" fmla="val 0"/>
                  <a:gd name="adj2" fmla="val 16020"/>
                </a:avLst>
              </a:prstGeom>
              <a:solidFill>
                <a:schemeClr val="accent6">
                  <a:lumMod val="75000"/>
                  <a:alpha val="5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1"/>
              <a:lstStyle/>
              <a:p>
                <a:pPr algn="ctr"/>
                <a:r>
                  <a:rPr lang="pt-BR" sz="11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operator- operator&lt;&lt;</a:t>
                </a:r>
              </a:p>
              <a:p>
                <a:pPr algn="ctr"/>
                <a:r>
                  <a:rPr lang="pt-BR" sz="11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operator&gt;&gt;</a:t>
                </a:r>
              </a:p>
            </p:txBody>
          </p:sp>
        </p:grpSp>
        <p:sp>
          <p:nvSpPr>
            <p:cNvPr id="25" name="Retângulo: Cantos Superiores Arredondados 15">
              <a:extLst>
                <a:ext uri="{FF2B5EF4-FFF2-40B4-BE49-F238E27FC236}">
                  <a16:creationId xmlns:a16="http://schemas.microsoft.com/office/drawing/2014/main" id="{A1F11705-A09A-4F83-852F-5BAD8AA068ED}"/>
                </a:ext>
              </a:extLst>
            </p:cNvPr>
            <p:cNvSpPr/>
            <p:nvPr/>
          </p:nvSpPr>
          <p:spPr>
            <a:xfrm>
              <a:off x="2423593" y="3670792"/>
              <a:ext cx="1367550" cy="335744"/>
            </a:xfrm>
            <a:prstGeom prst="round2SameRect">
              <a:avLst>
                <a:gd name="adj1" fmla="val 13552"/>
                <a:gd name="adj2" fmla="val 0"/>
              </a:avLst>
            </a:prstGeom>
            <a:solidFill>
              <a:schemeClr val="accent6">
                <a:alpha val="5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1"/>
            <a:lstStyle/>
            <a:p>
              <a:pPr algn="ctr"/>
              <a:r>
                <a:rPr lang="pt-BR" sz="1200" b="1" cap="small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Horario</a:t>
              </a:r>
            </a:p>
          </p:txBody>
        </p:sp>
      </p:grp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F5818B7-2D56-6216-9366-A67BED66778C}"/>
              </a:ext>
            </a:extLst>
          </p:cNvPr>
          <p:cNvCxnSpPr>
            <a:cxnSpLocks/>
          </p:cNvCxnSpPr>
          <p:nvPr/>
        </p:nvCxnSpPr>
        <p:spPr>
          <a:xfrm>
            <a:off x="2097260" y="4069560"/>
            <a:ext cx="0" cy="1797616"/>
          </a:xfrm>
          <a:prstGeom prst="line">
            <a:avLst/>
          </a:prstGeom>
          <a:ln w="28575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9267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84F1A-A2A8-6377-09B2-D530630E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de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0FCC9-2BC3-5727-81D5-DA07B6F1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 </a:t>
            </a:r>
            <a:r>
              <a:rPr lang="pt-BR" b="1" dirty="0"/>
              <a:t>classe</a:t>
            </a:r>
            <a:r>
              <a:rPr lang="pt-BR" dirty="0"/>
              <a:t> é um </a:t>
            </a:r>
            <a:r>
              <a:rPr lang="pt-BR" dirty="0">
                <a:solidFill>
                  <a:schemeClr val="accent3"/>
                </a:solidFill>
              </a:rPr>
              <a:t>tipo primitivo</a:t>
            </a:r>
            <a:r>
              <a:rPr lang="pt-BR" dirty="0"/>
              <a:t>...</a:t>
            </a:r>
          </a:p>
          <a:p>
            <a:pPr lvl="1"/>
            <a:r>
              <a:rPr lang="pt-BR" dirty="0"/>
              <a:t>Ela deve permitir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conversões</a:t>
            </a:r>
          </a:p>
          <a:p>
            <a:pPr lvl="1">
              <a:spcAft>
                <a:spcPts val="1200"/>
              </a:spcAft>
            </a:pPr>
            <a:r>
              <a:rPr lang="pt-BR" dirty="0"/>
              <a:t>Mas quando elas fazem sentido?</a:t>
            </a:r>
          </a:p>
          <a:p>
            <a:pPr lvl="1">
              <a:spcAft>
                <a:spcPts val="1200"/>
              </a:spcAft>
            </a:pPr>
            <a:endParaRPr lang="pt-BR" dirty="0"/>
          </a:p>
          <a:p>
            <a:pPr marL="1490472" lvl="3" indent="-457200">
              <a:spcAft>
                <a:spcPts val="1200"/>
              </a:spcAft>
              <a:buFont typeface="+mj-lt"/>
              <a:buAutoNum type="arabicPeriod" startAt="2"/>
            </a:pPr>
            <a:r>
              <a:rPr lang="pt-BR" dirty="0"/>
              <a:t>Classe relacionada a um </a:t>
            </a:r>
            <a:r>
              <a:rPr lang="pt-BR" b="1" dirty="0"/>
              <a:t>tipo primitivo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480BF7-C4DA-8F28-DD9E-0750E5D19F94}"/>
              </a:ext>
            </a:extLst>
          </p:cNvPr>
          <p:cNvSpPr txBox="1"/>
          <p:nvPr/>
        </p:nvSpPr>
        <p:spPr>
          <a:xfrm>
            <a:off x="2763926" y="4543737"/>
            <a:ext cx="7764298" cy="116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ida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convertido para Tempo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volta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1.5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double convertido para Tempo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total = ida + volta;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Tempo convertido para float </a:t>
            </a: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D927B33-F0EA-DA5D-E92C-758D66E008FD}"/>
              </a:ext>
            </a:extLst>
          </p:cNvPr>
          <p:cNvCxnSpPr>
            <a:cxnSpLocks/>
          </p:cNvCxnSpPr>
          <p:nvPr/>
        </p:nvCxnSpPr>
        <p:spPr>
          <a:xfrm>
            <a:off x="2097260" y="4069560"/>
            <a:ext cx="0" cy="1797616"/>
          </a:xfrm>
          <a:prstGeom prst="line">
            <a:avLst/>
          </a:prstGeom>
          <a:ln w="28575" cap="rnd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61071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EF89A-0F7B-877C-8BCF-9F923016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com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F6D4A-4AE4-05A0-8AA7-5E5688A67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73936"/>
            <a:ext cx="10363200" cy="4572000"/>
          </a:xfrm>
        </p:spPr>
        <p:txBody>
          <a:bodyPr/>
          <a:lstStyle/>
          <a:p>
            <a:r>
              <a:rPr lang="pt-BR" b="1" dirty="0"/>
              <a:t>Conversões</a:t>
            </a:r>
            <a:r>
              <a:rPr lang="pt-BR" dirty="0"/>
              <a:t> são feitas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construtores</a:t>
            </a:r>
          </a:p>
          <a:p>
            <a:pPr lvl="1"/>
            <a:r>
              <a:rPr lang="pt-BR" dirty="0"/>
              <a:t>Que recebem </a:t>
            </a:r>
            <a:r>
              <a:rPr lang="pt-BR" dirty="0">
                <a:solidFill>
                  <a:schemeClr val="accent3"/>
                </a:solidFill>
              </a:rPr>
              <a:t>apenas um argumento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B6320FC-D9FD-893C-3BE5-EA9CB010B5F2}"/>
              </a:ext>
            </a:extLst>
          </p:cNvPr>
          <p:cNvGrpSpPr/>
          <p:nvPr/>
        </p:nvGrpSpPr>
        <p:grpSpPr>
          <a:xfrm>
            <a:off x="2057178" y="3005641"/>
            <a:ext cx="7739669" cy="3046988"/>
            <a:chOff x="2057178" y="3005641"/>
            <a:chExt cx="7739669" cy="304698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59CE033-6CAC-60AF-5E16-CDFE754E8F17}"/>
                </a:ext>
              </a:extLst>
            </p:cNvPr>
            <p:cNvSpPr txBox="1"/>
            <p:nvPr/>
          </p:nvSpPr>
          <p:spPr>
            <a:xfrm>
              <a:off x="2057178" y="3005641"/>
              <a:ext cx="3054542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h);</a:t>
              </a:r>
            </a:p>
            <a:p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m);</a:t>
              </a:r>
              <a:b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F431B1CE-82E1-AAE3-6913-88DC29A1B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2407" y="3100911"/>
              <a:ext cx="0" cy="2723609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D821AB8-339B-F1C6-0103-C2EE0D68B633}"/>
                </a:ext>
              </a:extLst>
            </p:cNvPr>
            <p:cNvSpPr txBox="1"/>
            <p:nvPr/>
          </p:nvSpPr>
          <p:spPr>
            <a:xfrm>
              <a:off x="6141472" y="3100911"/>
              <a:ext cx="3655375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cria objeto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t;</a:t>
              </a:r>
            </a:p>
            <a:p>
              <a:endPara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// converte int para Tempo</a:t>
              </a:r>
              <a:b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 = 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  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Retângulo Arredondado 19">
              <a:extLst>
                <a:ext uri="{FF2B5EF4-FFF2-40B4-BE49-F238E27FC236}">
                  <a16:creationId xmlns:a16="http://schemas.microsoft.com/office/drawing/2014/main" id="{76BCE8E1-6F9B-C7CF-B914-F6F15A5F1B14}"/>
                </a:ext>
              </a:extLst>
            </p:cNvPr>
            <p:cNvSpPr/>
            <p:nvPr/>
          </p:nvSpPr>
          <p:spPr>
            <a:xfrm>
              <a:off x="7029729" y="4821496"/>
              <a:ext cx="294392" cy="312234"/>
            </a:xfrm>
            <a:prstGeom prst="roundRect">
              <a:avLst>
                <a:gd name="adj" fmla="val 11816"/>
              </a:avLst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EB5FF697-1F5C-50B2-9DFC-F42DF0E89FFC}"/>
                </a:ext>
              </a:extLst>
            </p:cNvPr>
            <p:cNvSpPr/>
            <p:nvPr/>
          </p:nvSpPr>
          <p:spPr>
            <a:xfrm>
              <a:off x="8161338" y="5447600"/>
              <a:ext cx="1226634" cy="392776"/>
            </a:xfrm>
            <a:prstGeom prst="roundRect">
              <a:avLst/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</a:t>
              </a:r>
              <a:r>
                <a:rPr lang="pt-BR" sz="16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7BF5784-F99A-E0F4-5013-3ED4E6D569C9}"/>
                </a:ext>
              </a:extLst>
            </p:cNvPr>
            <p:cNvSpPr txBox="1"/>
            <p:nvPr/>
          </p:nvSpPr>
          <p:spPr>
            <a:xfrm>
              <a:off x="8232425" y="4846327"/>
              <a:ext cx="10844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Chama </a:t>
              </a:r>
              <a:br>
                <a:rPr lang="pt-BR" sz="1600" dirty="0"/>
              </a:br>
              <a:r>
                <a:rPr lang="pt-BR" sz="1600" dirty="0"/>
                <a:t>Construtor</a:t>
              </a:r>
            </a:p>
          </p:txBody>
        </p:sp>
        <p:pic>
          <p:nvPicPr>
            <p:cNvPr id="17" name="Gráfico 16" descr="Seta: reta com preenchimento sólido">
              <a:extLst>
                <a:ext uri="{FF2B5EF4-FFF2-40B4-BE49-F238E27FC236}">
                  <a16:creationId xmlns:a16="http://schemas.microsoft.com/office/drawing/2014/main" id="{F8D5B307-6667-344D-3CAE-6E9A53897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229930">
              <a:off x="7436219" y="5019063"/>
              <a:ext cx="586801" cy="586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813890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EF89A-0F7B-877C-8BCF-9F923016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com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F6D4A-4AE4-05A0-8AA7-5E5688A6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conversão</a:t>
            </a:r>
            <a:r>
              <a:rPr lang="pt-BR" dirty="0"/>
              <a:t> pode ser </a:t>
            </a:r>
            <a:r>
              <a:rPr lang="pt-BR" dirty="0">
                <a:solidFill>
                  <a:schemeClr val="accent3"/>
                </a:solidFill>
              </a:rPr>
              <a:t>implícita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explícita</a:t>
            </a:r>
          </a:p>
          <a:p>
            <a:pPr lvl="1"/>
            <a:r>
              <a:rPr lang="pt-BR" dirty="0"/>
              <a:t>O construtor é chamado em ambos os casos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86E6353-FE65-A261-A543-03E8135DBF39}"/>
              </a:ext>
            </a:extLst>
          </p:cNvPr>
          <p:cNvGrpSpPr/>
          <p:nvPr/>
        </p:nvGrpSpPr>
        <p:grpSpPr>
          <a:xfrm>
            <a:off x="2155028" y="3034881"/>
            <a:ext cx="4158178" cy="2723609"/>
            <a:chOff x="2155028" y="3034881"/>
            <a:chExt cx="4158178" cy="2723609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F431B1CE-82E1-AAE3-6913-88DC29A1B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5028" y="3034881"/>
              <a:ext cx="0" cy="2723609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D821AB8-339B-F1C6-0103-C2EE0D68B633}"/>
                </a:ext>
              </a:extLst>
            </p:cNvPr>
            <p:cNvSpPr txBox="1"/>
            <p:nvPr/>
          </p:nvSpPr>
          <p:spPr>
            <a:xfrm>
              <a:off x="2657831" y="3069688"/>
              <a:ext cx="3655375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cria objetos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t1, t2, t3;</a:t>
              </a:r>
            </a:p>
            <a:p>
              <a:endPara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// converte int para Tempo</a:t>
              </a:r>
              <a:endParaRPr lang="pt-BR" sz="16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t1 =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t2 = (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t3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025920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EF89A-0F7B-877C-8BCF-9F923016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com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F6D4A-4AE4-05A0-8AA7-5E5688A6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Verificando as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chamadas do construtor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63D5D9F0-0DCC-2E5D-D973-630045F11AFD}"/>
              </a:ext>
            </a:extLst>
          </p:cNvPr>
          <p:cNvGrpSpPr/>
          <p:nvPr/>
        </p:nvGrpSpPr>
        <p:grpSpPr>
          <a:xfrm>
            <a:off x="1832702" y="2663390"/>
            <a:ext cx="9855186" cy="3510165"/>
            <a:chOff x="1832702" y="2663390"/>
            <a:chExt cx="9855186" cy="3510165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59CE033-6CAC-60AF-5E16-CDFE754E8F17}"/>
                </a:ext>
              </a:extLst>
            </p:cNvPr>
            <p:cNvSpPr txBox="1"/>
            <p:nvPr/>
          </p:nvSpPr>
          <p:spPr>
            <a:xfrm>
              <a:off x="7129417" y="2773942"/>
              <a:ext cx="4558471" cy="31085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{  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horas = minutos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"Construtor Padrão\n"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{  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horas =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minutos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"Construtor Hora\n"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{  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horas =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minutos =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</a:t>
              </a:r>
              <a:r>
                <a:rPr lang="pt-BR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"Construtor Hora-Min\n"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F431B1CE-82E1-AAE3-6913-88DC29A1B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999" y="2663390"/>
              <a:ext cx="0" cy="3510165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D821AB8-339B-F1C6-0103-C2EE0D68B633}"/>
                </a:ext>
              </a:extLst>
            </p:cNvPr>
            <p:cNvSpPr txBox="1"/>
            <p:nvPr/>
          </p:nvSpPr>
          <p:spPr>
            <a:xfrm>
              <a:off x="1832702" y="2663390"/>
              <a:ext cx="3639758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t1 =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t2 =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t3;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converte int para Tempo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t3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6E062DDE-569A-AF78-CE1C-52A0CE4AB5CF}"/>
                </a:ext>
              </a:extLst>
            </p:cNvPr>
            <p:cNvGrpSpPr/>
            <p:nvPr/>
          </p:nvGrpSpPr>
          <p:grpSpPr>
            <a:xfrm>
              <a:off x="1886786" y="4833721"/>
              <a:ext cx="3300761" cy="1209939"/>
              <a:chOff x="6302669" y="4851323"/>
              <a:chExt cx="3300761" cy="1209939"/>
            </a:xfrm>
          </p:grpSpPr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30C165D9-7955-D5EA-5DDF-EFEEAEA7FB72}"/>
                  </a:ext>
                </a:extLst>
              </p:cNvPr>
              <p:cNvSpPr/>
              <p:nvPr/>
            </p:nvSpPr>
            <p:spPr>
              <a:xfrm>
                <a:off x="7199230" y="4851323"/>
                <a:ext cx="2404200" cy="1209939"/>
              </a:xfrm>
              <a:prstGeom prst="roundRect">
                <a:avLst>
                  <a:gd name="adj" fmla="val 8403"/>
                </a:avLst>
              </a:prstGeom>
              <a:solidFill>
                <a:schemeClr val="dk1">
                  <a:alpha val="50000"/>
                </a:schemeClr>
              </a:solidFill>
              <a:ln>
                <a:solidFill>
                  <a:schemeClr val="bg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t-BR" sz="14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Construtor Hora-Min</a:t>
                </a:r>
              </a:p>
              <a:p>
                <a:r>
                  <a:rPr lang="pt-BR" sz="14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Construtor Hora</a:t>
                </a:r>
              </a:p>
              <a:p>
                <a:r>
                  <a:rPr lang="pt-BR" sz="14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Construtor Padrão</a:t>
                </a:r>
              </a:p>
              <a:p>
                <a:r>
                  <a:rPr lang="pt-BR" sz="1400" dirty="0">
                    <a:solidFill>
                      <a:schemeClr val="tx1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Construtor Hora</a:t>
                </a:r>
                <a:endParaRPr lang="pt-BR" sz="1400" dirty="0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C5EEE31-118B-C5E4-D482-05FC6520DC99}"/>
                  </a:ext>
                </a:extLst>
              </p:cNvPr>
              <p:cNvSpPr txBox="1"/>
              <p:nvPr/>
            </p:nvSpPr>
            <p:spPr>
              <a:xfrm>
                <a:off x="6302669" y="5271626"/>
                <a:ext cx="27287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Saída:</a:t>
                </a:r>
                <a:endParaRPr lang="pt-BR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882652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EF89A-0F7B-877C-8BCF-9F923016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Conversões com Construtores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3F6D4A-4AE4-05A0-8AA7-5E5688A67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Usando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inicialização por </a:t>
            </a:r>
            <a:r>
              <a:rPr lang="pt-BR" sz="2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{}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do </a:t>
            </a:r>
            <a:r>
              <a:rPr lang="pt-BR" sz="2800" dirty="0">
                <a:latin typeface="Consolas" panose="020B0609020204030204" pitchFamily="49" charset="0"/>
              </a:rPr>
              <a:t>C++11</a:t>
            </a:r>
            <a:endParaRPr lang="pt-BR" dirty="0">
              <a:latin typeface="Consolas" panose="020B0609020204030204" pitchFamily="49" charset="0"/>
            </a:endParaRPr>
          </a:p>
          <a:p>
            <a:pPr lvl="1"/>
            <a:r>
              <a:rPr lang="pt-BR" dirty="0"/>
              <a:t>Conversões funcionam com </a:t>
            </a:r>
            <a:r>
              <a:rPr lang="pt-BR" dirty="0">
                <a:solidFill>
                  <a:schemeClr val="accent3"/>
                </a:solidFill>
              </a:rPr>
              <a:t>múltiplos argumentos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CDE000F-9CC9-711A-F4B0-1ECD089B8787}"/>
              </a:ext>
            </a:extLst>
          </p:cNvPr>
          <p:cNvGrpSpPr/>
          <p:nvPr/>
        </p:nvGrpSpPr>
        <p:grpSpPr>
          <a:xfrm>
            <a:off x="2057177" y="3005641"/>
            <a:ext cx="9370593" cy="3046988"/>
            <a:chOff x="2057177" y="3005641"/>
            <a:chExt cx="9370593" cy="3046988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459CE033-6CAC-60AF-5E16-CDFE754E8F17}"/>
                </a:ext>
              </a:extLst>
            </p:cNvPr>
            <p:cNvSpPr txBox="1"/>
            <p:nvPr/>
          </p:nvSpPr>
          <p:spPr>
            <a:xfrm>
              <a:off x="2057177" y="3005641"/>
              <a:ext cx="3005477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h);</a:t>
              </a:r>
            </a:p>
            <a:p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m);</a:t>
              </a:r>
              <a:b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F431B1CE-82E1-AAE3-6913-88DC29A1B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669" y="3167331"/>
              <a:ext cx="0" cy="2723609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7E5BAE6-3CF7-F510-C72C-8291569EE8F6}"/>
                </a:ext>
              </a:extLst>
            </p:cNvPr>
            <p:cNvSpPr txBox="1"/>
            <p:nvPr/>
          </p:nvSpPr>
          <p:spPr>
            <a:xfrm>
              <a:off x="6141472" y="3251863"/>
              <a:ext cx="5286298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cria objetos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t0, t1, t2, t3;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t3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 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int para 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t2 =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{</a:t>
              </a:r>
              <a:r>
                <a:rPr lang="pt-BR" sz="1600" dirty="0" err="1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int,int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para 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t1 = {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};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{int} para Tempo</a:t>
              </a:r>
              <a:endParaRPr lang="pt-BR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t0 = {};       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{} para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0848639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4917</TotalTime>
  <Words>2214</Words>
  <Application>Microsoft Office PowerPoint</Application>
  <PresentationFormat>Widescreen</PresentationFormat>
  <Paragraphs>373</Paragraphs>
  <Slides>23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Bahnschrift</vt:lpstr>
      <vt:lpstr>Brush Script MT</vt:lpstr>
      <vt:lpstr>Calibri</vt:lpstr>
      <vt:lpstr>Consolas</vt:lpstr>
      <vt:lpstr>Segoe UI</vt:lpstr>
      <vt:lpstr>Wingdings</vt:lpstr>
      <vt:lpstr>Wingdings 2</vt:lpstr>
      <vt:lpstr>Wingdings 3</vt:lpstr>
      <vt:lpstr>Metro</vt:lpstr>
      <vt:lpstr>Conversões de tipo  para classes</vt:lpstr>
      <vt:lpstr>Introdução</vt:lpstr>
      <vt:lpstr>Introdução</vt:lpstr>
      <vt:lpstr>Conversões de Tipos</vt:lpstr>
      <vt:lpstr>Conversões de Tipos</vt:lpstr>
      <vt:lpstr>Conversões com Construtores</vt:lpstr>
      <vt:lpstr>Conversões com Construtores</vt:lpstr>
      <vt:lpstr>Conversões com Construtores</vt:lpstr>
      <vt:lpstr>Conversões com Construtores</vt:lpstr>
      <vt:lpstr>Conversões com Construtores</vt:lpstr>
      <vt:lpstr>Conversões Implícitas</vt:lpstr>
      <vt:lpstr>Conversões Implícitas</vt:lpstr>
      <vt:lpstr>Conversões Implícitas</vt:lpstr>
      <vt:lpstr>Conversões Implícitas</vt:lpstr>
      <vt:lpstr>Funções de Conversão</vt:lpstr>
      <vt:lpstr>Funções de Conversão</vt:lpstr>
      <vt:lpstr>Funções de Conversão</vt:lpstr>
      <vt:lpstr>Funções de Conversão</vt:lpstr>
      <vt:lpstr>Funções de Conversão</vt:lpstr>
      <vt:lpstr>Problemas em Conversões</vt:lpstr>
      <vt:lpstr>Problemas em Conversões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17</cp:revision>
  <dcterms:created xsi:type="dcterms:W3CDTF">2009-02-25T19:16:57Z</dcterms:created>
  <dcterms:modified xsi:type="dcterms:W3CDTF">2023-04-08T16:09:53Z</dcterms:modified>
</cp:coreProperties>
</file>