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4"/>
  </p:notesMasterIdLst>
  <p:sldIdLst>
    <p:sldId id="348" r:id="rId2"/>
    <p:sldId id="338" r:id="rId3"/>
    <p:sldId id="379" r:id="rId4"/>
    <p:sldId id="380" r:id="rId5"/>
    <p:sldId id="381" r:id="rId6"/>
    <p:sldId id="382" r:id="rId7"/>
    <p:sldId id="378" r:id="rId8"/>
    <p:sldId id="383" r:id="rId9"/>
    <p:sldId id="384" r:id="rId10"/>
    <p:sldId id="386" r:id="rId11"/>
    <p:sldId id="388" r:id="rId12"/>
    <p:sldId id="389" r:id="rId13"/>
    <p:sldId id="390" r:id="rId14"/>
    <p:sldId id="392" r:id="rId15"/>
    <p:sldId id="391" r:id="rId16"/>
    <p:sldId id="393" r:id="rId17"/>
    <p:sldId id="394" r:id="rId18"/>
    <p:sldId id="395" r:id="rId19"/>
    <p:sldId id="396" r:id="rId20"/>
    <p:sldId id="289" r:id="rId21"/>
    <p:sldId id="397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2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96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F0DC715-6D50-4681-9202-8DE0DF598600}"/>
    <pc:docChg chg="undo custSel addSld delSld modSld sldOrd modMainMaster">
      <pc:chgData name="Judson Santiago" userId="ebb108da2f256286" providerId="LiveId" clId="{0F0DC715-6D50-4681-9202-8DE0DF598600}" dt="2022-09-08T23:29:15.039" v="12845"/>
      <pc:docMkLst>
        <pc:docMk/>
      </pc:docMkLst>
      <pc:sldChg chg="addSp delSp modSp mod modNotesTx">
        <pc:chgData name="Judson Santiago" userId="ebb108da2f256286" providerId="LiveId" clId="{0F0DC715-6D50-4681-9202-8DE0DF598600}" dt="2022-09-07T17:44:51.621" v="11819" actId="478"/>
        <pc:sldMkLst>
          <pc:docMk/>
          <pc:sldMk cId="0" sldId="289"/>
        </pc:sldMkLst>
        <pc:spChg chg="mod">
          <ac:chgData name="Judson Santiago" userId="ebb108da2f256286" providerId="LiveId" clId="{0F0DC715-6D50-4681-9202-8DE0DF598600}" dt="2022-09-07T16:39:30.060" v="11547" actId="27636"/>
          <ac:spMkLst>
            <pc:docMk/>
            <pc:sldMk cId="0" sldId="289"/>
            <ac:spMk id="3" creationId="{00000000-0000-0000-0000-000000000000}"/>
          </ac:spMkLst>
        </pc:spChg>
        <pc:spChg chg="del">
          <ac:chgData name="Judson Santiago" userId="ebb108da2f256286" providerId="LiveId" clId="{0F0DC715-6D50-4681-9202-8DE0DF598600}" dt="2022-09-05T23:55:36.060" v="4355" actId="478"/>
          <ac:spMkLst>
            <pc:docMk/>
            <pc:sldMk cId="0" sldId="289"/>
            <ac:spMk id="4" creationId="{9F38B3CD-93A0-4C85-3613-3B7A47D5A32F}"/>
          </ac:spMkLst>
        </pc:spChg>
        <pc:spChg chg="add del mod">
          <ac:chgData name="Judson Santiago" userId="ebb108da2f256286" providerId="LiveId" clId="{0F0DC715-6D50-4681-9202-8DE0DF598600}" dt="2022-09-07T16:39:40.133" v="11551" actId="478"/>
          <ac:spMkLst>
            <pc:docMk/>
            <pc:sldMk cId="0" sldId="289"/>
            <ac:spMk id="4" creationId="{C9CDE63F-5F99-50BF-20AA-CFFAFEE56715}"/>
          </ac:spMkLst>
        </pc:spChg>
        <pc:spChg chg="add mod">
          <ac:chgData name="Judson Santiago" userId="ebb108da2f256286" providerId="LiveId" clId="{0F0DC715-6D50-4681-9202-8DE0DF598600}" dt="2022-09-07T16:48:32.327" v="11633" actId="1076"/>
          <ac:spMkLst>
            <pc:docMk/>
            <pc:sldMk cId="0" sldId="289"/>
            <ac:spMk id="5" creationId="{6390DEF1-2ECE-4FB7-4CE4-97D8963E6057}"/>
          </ac:spMkLst>
        </pc:spChg>
        <pc:spChg chg="del">
          <ac:chgData name="Judson Santiago" userId="ebb108da2f256286" providerId="LiveId" clId="{0F0DC715-6D50-4681-9202-8DE0DF598600}" dt="2022-09-05T23:55:36.060" v="4355" actId="478"/>
          <ac:spMkLst>
            <pc:docMk/>
            <pc:sldMk cId="0" sldId="289"/>
            <ac:spMk id="5" creationId="{70722EA5-41FA-E6EF-EF9F-DFBF6B89A744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6" creationId="{398A629A-439C-F507-A678-41072990767D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7" creationId="{CFD41932-A4C2-49A1-6004-6404BB961693}"/>
          </ac:spMkLst>
        </pc:spChg>
        <pc:spChg chg="add mod">
          <ac:chgData name="Judson Santiago" userId="ebb108da2f256286" providerId="LiveId" clId="{0F0DC715-6D50-4681-9202-8DE0DF598600}" dt="2022-09-07T16:48:32.327" v="11633" actId="1076"/>
          <ac:spMkLst>
            <pc:docMk/>
            <pc:sldMk cId="0" sldId="289"/>
            <ac:spMk id="8" creationId="{8AC4DF84-756E-0285-DA0A-E5516A4B03D6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9" creationId="{4158B2B7-2F35-F797-4FDD-6925A1318128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1" creationId="{5326F826-5472-7273-5A12-D0ABADBAC544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2" creationId="{2FA2F6A7-782F-CB88-AEDE-A9AC2206C440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3" creationId="{EE5B0229-8DFA-C55C-CF93-A82947EF1016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4" creationId="{65803EAC-86D7-DE14-5528-9537AA03BFB8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5" creationId="{042B5785-8212-52C6-E01B-4B79A67FC98D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6" creationId="{5EA748B2-7A1D-8569-20FE-3A061EA12B97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7" creationId="{A98F0C90-685A-28E4-07EB-517A3F4C3FFD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8" creationId="{A48E02C4-6B5A-ADC4-CFE6-C0A6BCE8F7DE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19" creationId="{403C14F3-F375-A462-73A1-DFB4A3234913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0" creationId="{AD0A453B-9625-84F3-15A1-6123C67ECB5A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1" creationId="{3B76EF4F-0E90-1E69-2E02-50E20E3012BF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2" creationId="{03BA49C7-1576-A71A-1454-672C38B4667B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3" creationId="{C1CC71FC-7B7C-836C-21CA-F394C0188098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4" creationId="{A3A79A21-AB69-14C2-DDC7-BA72ADFE6F39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5" creationId="{380EDDFB-30F2-6867-40A6-26A72DEB251F}"/>
          </ac:spMkLst>
        </pc:spChg>
        <pc:spChg chg="mod">
          <ac:chgData name="Judson Santiago" userId="ebb108da2f256286" providerId="LiveId" clId="{0F0DC715-6D50-4681-9202-8DE0DF598600}" dt="2022-09-07T16:47:22.456" v="11621"/>
          <ac:spMkLst>
            <pc:docMk/>
            <pc:sldMk cId="0" sldId="289"/>
            <ac:spMk id="26" creationId="{C8F34BBB-67F0-A0DA-671B-B56C88D25BED}"/>
          </ac:spMkLst>
        </pc:spChg>
        <pc:spChg chg="add mod">
          <ac:chgData name="Judson Santiago" userId="ebb108da2f256286" providerId="LiveId" clId="{0F0DC715-6D50-4681-9202-8DE0DF598600}" dt="2022-09-07T16:49:20.044" v="11662" actId="1076"/>
          <ac:spMkLst>
            <pc:docMk/>
            <pc:sldMk cId="0" sldId="289"/>
            <ac:spMk id="27" creationId="{ADC7B5F0-9BE8-C6E0-865C-21D0670F7B33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29" creationId="{63D12CBC-812E-C197-9B3A-1D4CEDF9ED0A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0" creationId="{4917DFE5-24D7-AF68-FAA9-9949E55CF44E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1" creationId="{AE817628-4502-04C8-6486-5B11A0C639D2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2" creationId="{F2AAEF89-3B56-DA03-E84F-EB5B56BE7C2D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3" creationId="{5023066C-DE3C-C924-FBB8-C4C744206FFD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4" creationId="{BA59D4AC-F1F1-6AD9-49CE-5FED547115F9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5" creationId="{AB44A731-7D7F-74BB-AC47-E3FF3781479C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6" creationId="{FE928F8B-E5F8-3978-B7C8-DE35472E9B11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7" creationId="{8D133787-ECBE-4CD0-8941-4DFE381B7A84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8" creationId="{84EC387A-BFDF-349E-CF13-ABB61F2AF0BA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39" creationId="{EF2C43F5-A1E7-6498-32DE-6E2EF2AC90DC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40" creationId="{E95BD630-C63B-1260-51AF-A3560941DAE1}"/>
          </ac:spMkLst>
        </pc:spChg>
        <pc:spChg chg="mod">
          <ac:chgData name="Judson Santiago" userId="ebb108da2f256286" providerId="LiveId" clId="{0F0DC715-6D50-4681-9202-8DE0DF598600}" dt="2022-09-07T17:44:40.290" v="11816"/>
          <ac:spMkLst>
            <pc:docMk/>
            <pc:sldMk cId="0" sldId="289"/>
            <ac:spMk id="41" creationId="{AF0F5033-D0F7-A376-7A40-DE397F8C05E0}"/>
          </ac:spMkLst>
        </pc:spChg>
        <pc:grpChg chg="add mod ord">
          <ac:chgData name="Judson Santiago" userId="ebb108da2f256286" providerId="LiveId" clId="{0F0DC715-6D50-4681-9202-8DE0DF598600}" dt="2022-09-07T17:44:47.861" v="11818" actId="167"/>
          <ac:grpSpMkLst>
            <pc:docMk/>
            <pc:sldMk cId="0" sldId="289"/>
            <ac:grpSpMk id="4" creationId="{DD842226-5574-A30A-C283-F17BD1825879}"/>
          </ac:grpSpMkLst>
        </pc:grpChg>
        <pc:grpChg chg="add del mod">
          <ac:chgData name="Judson Santiago" userId="ebb108da2f256286" providerId="LiveId" clId="{0F0DC715-6D50-4681-9202-8DE0DF598600}" dt="2022-09-07T17:44:51.621" v="11819" actId="478"/>
          <ac:grpSpMkLst>
            <pc:docMk/>
            <pc:sldMk cId="0" sldId="289"/>
            <ac:grpSpMk id="10" creationId="{6CE3D302-1759-DC87-8189-13E1183DA5AA}"/>
          </ac:grpSpMkLst>
        </pc:grpChg>
        <pc:picChg chg="add mod">
          <ac:chgData name="Judson Santiago" userId="ebb108da2f256286" providerId="LiveId" clId="{0F0DC715-6D50-4681-9202-8DE0DF598600}" dt="2022-09-07T16:49:17.090" v="11661" actId="1076"/>
          <ac:picMkLst>
            <pc:docMk/>
            <pc:sldMk cId="0" sldId="289"/>
            <ac:picMk id="28" creationId="{70EE19B3-AA1C-97E5-07B7-F8C85191BFA4}"/>
          </ac:picMkLst>
        </pc:picChg>
        <pc:cxnChg chg="add del mod">
          <ac:chgData name="Judson Santiago" userId="ebb108da2f256286" providerId="LiveId" clId="{0F0DC715-6D50-4681-9202-8DE0DF598600}" dt="2022-09-07T16:48:15.250" v="11630" actId="478"/>
          <ac:cxnSpMkLst>
            <pc:docMk/>
            <pc:sldMk cId="0" sldId="289"/>
            <ac:cxnSpMk id="6" creationId="{01331222-FFF1-00BE-B65D-A00977FEECF4}"/>
          </ac:cxnSpMkLst>
        </pc:cxnChg>
      </pc:sldChg>
      <pc:sldChg chg="del">
        <pc:chgData name="Judson Santiago" userId="ebb108da2f256286" providerId="LiveId" clId="{0F0DC715-6D50-4681-9202-8DE0DF598600}" dt="2022-09-05T11:57:59.356" v="117" actId="47"/>
        <pc:sldMkLst>
          <pc:docMk/>
          <pc:sldMk cId="811237324" sldId="323"/>
        </pc:sldMkLst>
      </pc:sldChg>
      <pc:sldChg chg="add modTransition">
        <pc:chgData name="Judson Santiago" userId="ebb108da2f256286" providerId="LiveId" clId="{0F0DC715-6D50-4681-9202-8DE0DF598600}" dt="2022-09-08T23:29:15.039" v="12845"/>
        <pc:sldMkLst>
          <pc:docMk/>
          <pc:sldMk cId="2749748510" sldId="329"/>
        </pc:sldMkLst>
      </pc:sldChg>
      <pc:sldChg chg="addSp delSp modSp mod modNotesTx">
        <pc:chgData name="Judson Santiago" userId="ebb108da2f256286" providerId="LiveId" clId="{0F0DC715-6D50-4681-9202-8DE0DF598600}" dt="2022-09-07T16:58:17.307" v="11692" actId="164"/>
        <pc:sldMkLst>
          <pc:docMk/>
          <pc:sldMk cId="3868093180" sldId="338"/>
        </pc:sldMkLst>
        <pc:spChg chg="mod">
          <ac:chgData name="Judson Santiago" userId="ebb108da2f256286" providerId="LiveId" clId="{0F0DC715-6D50-4681-9202-8DE0DF598600}" dt="2022-09-05T12:19:09.869" v="800" actId="207"/>
          <ac:spMkLst>
            <pc:docMk/>
            <pc:sldMk cId="3868093180" sldId="338"/>
            <ac:spMk id="3" creationId="{D5EA17BD-5618-F84E-4445-4B246A98F39E}"/>
          </ac:spMkLst>
        </pc:spChg>
        <pc:spChg chg="mod topLvl">
          <ac:chgData name="Judson Santiago" userId="ebb108da2f256286" providerId="LiveId" clId="{0F0DC715-6D50-4681-9202-8DE0DF598600}" dt="2022-09-07T16:24:51.944" v="10884" actId="20577"/>
          <ac:spMkLst>
            <pc:docMk/>
            <pc:sldMk cId="3868093180" sldId="338"/>
            <ac:spMk id="4" creationId="{BC05E2D4-7835-4110-6A8C-1529C8AC3365}"/>
          </ac:spMkLst>
        </pc:spChg>
        <pc:spChg chg="del mod topLvl">
          <ac:chgData name="Judson Santiago" userId="ebb108da2f256286" providerId="LiveId" clId="{0F0DC715-6D50-4681-9202-8DE0DF598600}" dt="2022-09-05T12:12:07.442" v="538" actId="478"/>
          <ac:spMkLst>
            <pc:docMk/>
            <pc:sldMk cId="3868093180" sldId="338"/>
            <ac:spMk id="5" creationId="{3B8AF21C-BF85-7C2F-2758-0F77A448C7E1}"/>
          </ac:spMkLst>
        </pc:spChg>
        <pc:spChg chg="del mod topLvl">
          <ac:chgData name="Judson Santiago" userId="ebb108da2f256286" providerId="LiveId" clId="{0F0DC715-6D50-4681-9202-8DE0DF598600}" dt="2022-09-05T12:04:42.374" v="371"/>
          <ac:spMkLst>
            <pc:docMk/>
            <pc:sldMk cId="3868093180" sldId="338"/>
            <ac:spMk id="6" creationId="{5A210FF2-833F-CCFD-F83C-99F326AFD68C}"/>
          </ac:spMkLst>
        </pc:spChg>
        <pc:spChg chg="mod ord topLvl">
          <ac:chgData name="Judson Santiago" userId="ebb108da2f256286" providerId="LiveId" clId="{0F0DC715-6D50-4681-9202-8DE0DF598600}" dt="2022-09-07T16:58:17.307" v="11692" actId="164"/>
          <ac:spMkLst>
            <pc:docMk/>
            <pc:sldMk cId="3868093180" sldId="338"/>
            <ac:spMk id="9" creationId="{EE8E09E6-EA8F-1BBE-1A6E-B1D018E44C89}"/>
          </ac:spMkLst>
        </pc:spChg>
        <pc:spChg chg="del mod topLvl">
          <ac:chgData name="Judson Santiago" userId="ebb108da2f256286" providerId="LiveId" clId="{0F0DC715-6D50-4681-9202-8DE0DF598600}" dt="2022-09-05T12:15:51.210" v="620" actId="478"/>
          <ac:spMkLst>
            <pc:docMk/>
            <pc:sldMk cId="3868093180" sldId="338"/>
            <ac:spMk id="10" creationId="{FCBCF97A-4218-5E1C-2BCA-97D905F9AF78}"/>
          </ac:spMkLst>
        </pc:spChg>
        <pc:spChg chg="mod ord topLvl">
          <ac:chgData name="Judson Santiago" userId="ebb108da2f256286" providerId="LiveId" clId="{0F0DC715-6D50-4681-9202-8DE0DF598600}" dt="2022-09-07T16:58:17.307" v="11692" actId="164"/>
          <ac:spMkLst>
            <pc:docMk/>
            <pc:sldMk cId="3868093180" sldId="338"/>
            <ac:spMk id="13" creationId="{7071887B-EC18-EFB1-3B51-371681468772}"/>
          </ac:spMkLst>
        </pc:spChg>
        <pc:spChg chg="add mod ord topLvl">
          <ac:chgData name="Judson Santiago" userId="ebb108da2f256286" providerId="LiveId" clId="{0F0DC715-6D50-4681-9202-8DE0DF598600}" dt="2022-09-07T16:58:17.307" v="11692" actId="164"/>
          <ac:spMkLst>
            <pc:docMk/>
            <pc:sldMk cId="3868093180" sldId="338"/>
            <ac:spMk id="26" creationId="{4B90A276-C5E7-4038-03F5-24B9FE02F1EE}"/>
          </ac:spMkLst>
        </pc:spChg>
        <pc:spChg chg="add mod topLvl">
          <ac:chgData name="Judson Santiago" userId="ebb108da2f256286" providerId="LiveId" clId="{0F0DC715-6D50-4681-9202-8DE0DF598600}" dt="2022-09-07T16:58:17.307" v="11692" actId="164"/>
          <ac:spMkLst>
            <pc:docMk/>
            <pc:sldMk cId="3868093180" sldId="338"/>
            <ac:spMk id="27" creationId="{C7EBD041-D2DE-A21D-F962-F4AD5083DA67}"/>
          </ac:spMkLst>
        </pc:spChg>
        <pc:spChg chg="add mod topLvl">
          <ac:chgData name="Judson Santiago" userId="ebb108da2f256286" providerId="LiveId" clId="{0F0DC715-6D50-4681-9202-8DE0DF598600}" dt="2022-09-07T16:58:17.307" v="11692" actId="164"/>
          <ac:spMkLst>
            <pc:docMk/>
            <pc:sldMk cId="3868093180" sldId="338"/>
            <ac:spMk id="28" creationId="{4ECB7ED5-31AA-4AF6-4318-4E15558D15D0}"/>
          </ac:spMkLst>
        </pc:spChg>
        <pc:grpChg chg="add mod">
          <ac:chgData name="Judson Santiago" userId="ebb108da2f256286" providerId="LiveId" clId="{0F0DC715-6D50-4681-9202-8DE0DF598600}" dt="2022-09-07T16:58:17.307" v="11692" actId="164"/>
          <ac:grpSpMkLst>
            <pc:docMk/>
            <pc:sldMk cId="3868093180" sldId="338"/>
            <ac:grpSpMk id="5" creationId="{6EE6EA4F-2CD1-8A5B-F6ED-D428134387A0}"/>
          </ac:grpSpMkLst>
        </pc:grpChg>
        <pc:grpChg chg="add del mod">
          <ac:chgData name="Judson Santiago" userId="ebb108da2f256286" providerId="LiveId" clId="{0F0DC715-6D50-4681-9202-8DE0DF598600}" dt="2022-09-07T13:10:10.523" v="8343" actId="165"/>
          <ac:grpSpMkLst>
            <pc:docMk/>
            <pc:sldMk cId="3868093180" sldId="338"/>
            <ac:grpSpMk id="5" creationId="{EA313892-2076-9EC8-EA5C-61C0385FE5E0}"/>
          </ac:grpSpMkLst>
        </pc:grpChg>
        <pc:grpChg chg="add del mod">
          <ac:chgData name="Judson Santiago" userId="ebb108da2f256286" providerId="LiveId" clId="{0F0DC715-6D50-4681-9202-8DE0DF598600}" dt="2022-09-07T16:57:50.471" v="11688" actId="165"/>
          <ac:grpSpMkLst>
            <pc:docMk/>
            <pc:sldMk cId="3868093180" sldId="338"/>
            <ac:grpSpMk id="6" creationId="{3AC7339E-C9F1-198B-7233-64CAD8B31AE6}"/>
          </ac:grpSpMkLst>
        </pc:grpChg>
        <pc:grpChg chg="add mod topLvl">
          <ac:chgData name="Judson Santiago" userId="ebb108da2f256286" providerId="LiveId" clId="{0F0DC715-6D50-4681-9202-8DE0DF598600}" dt="2022-09-07T12:38:09.671" v="8007" actId="165"/>
          <ac:grpSpMkLst>
            <pc:docMk/>
            <pc:sldMk cId="3868093180" sldId="338"/>
            <ac:grpSpMk id="16" creationId="{7F927B94-E73B-514D-0240-2589C1E5706F}"/>
          </ac:grpSpMkLst>
        </pc:grpChg>
        <pc:grpChg chg="del mod topLvl">
          <ac:chgData name="Judson Santiago" userId="ebb108da2f256286" providerId="LiveId" clId="{0F0DC715-6D50-4681-9202-8DE0DF598600}" dt="2022-09-05T12:01:12.527" v="276" actId="165"/>
          <ac:grpSpMkLst>
            <pc:docMk/>
            <pc:sldMk cId="3868093180" sldId="338"/>
            <ac:grpSpMk id="17" creationId="{7AE941FD-8081-1125-5C98-05C179783B32}"/>
          </ac:grpSpMkLst>
        </pc:grpChg>
        <pc:grpChg chg="del mod topLvl">
          <ac:chgData name="Judson Santiago" userId="ebb108da2f256286" providerId="LiveId" clId="{0F0DC715-6D50-4681-9202-8DE0DF598600}" dt="2022-09-05T12:01:16.316" v="277" actId="165"/>
          <ac:grpSpMkLst>
            <pc:docMk/>
            <pc:sldMk cId="3868093180" sldId="338"/>
            <ac:grpSpMk id="18" creationId="{5FCE1177-7A0F-DB40-B697-CC119E76D6EB}"/>
          </ac:grpSpMkLst>
        </pc:grpChg>
        <pc:grpChg chg="del mod topLvl">
          <ac:chgData name="Judson Santiago" userId="ebb108da2f256286" providerId="LiveId" clId="{0F0DC715-6D50-4681-9202-8DE0DF598600}" dt="2022-09-05T12:00:38.488" v="248" actId="165"/>
          <ac:grpSpMkLst>
            <pc:docMk/>
            <pc:sldMk cId="3868093180" sldId="338"/>
            <ac:grpSpMk id="19" creationId="{626B337D-B8EF-467F-1CA3-A559DF2D2412}"/>
          </ac:grpSpMkLst>
        </pc:grpChg>
        <pc:grpChg chg="del mod topLvl">
          <ac:chgData name="Judson Santiago" userId="ebb108da2f256286" providerId="LiveId" clId="{0F0DC715-6D50-4681-9202-8DE0DF598600}" dt="2022-09-05T12:00:34.646" v="247" actId="165"/>
          <ac:grpSpMkLst>
            <pc:docMk/>
            <pc:sldMk cId="3868093180" sldId="338"/>
            <ac:grpSpMk id="20" creationId="{C6D984E2-B318-F01E-E6A5-3B36C6963885}"/>
          </ac:grpSpMkLst>
        </pc:grpChg>
        <pc:grpChg chg="del mod">
          <ac:chgData name="Judson Santiago" userId="ebb108da2f256286" providerId="LiveId" clId="{0F0DC715-6D50-4681-9202-8DE0DF598600}" dt="2022-09-05T12:00:26.374" v="246" actId="165"/>
          <ac:grpSpMkLst>
            <pc:docMk/>
            <pc:sldMk cId="3868093180" sldId="338"/>
            <ac:grpSpMk id="21" creationId="{8A0A63AD-8A1A-3D65-80D1-29223BEF1A3C}"/>
          </ac:grpSpMkLst>
        </pc:grpChg>
        <pc:grpChg chg="add del mod">
          <ac:chgData name="Judson Santiago" userId="ebb108da2f256286" providerId="LiveId" clId="{0F0DC715-6D50-4681-9202-8DE0DF598600}" dt="2022-09-05T12:23:38.571" v="841" actId="165"/>
          <ac:grpSpMkLst>
            <pc:docMk/>
            <pc:sldMk cId="3868093180" sldId="338"/>
            <ac:grpSpMk id="22" creationId="{FD366E67-9721-84FE-A822-4F3CD0183A20}"/>
          </ac:grpSpMkLst>
        </pc:grpChg>
        <pc:grpChg chg="add del mod topLvl">
          <ac:chgData name="Judson Santiago" userId="ebb108da2f256286" providerId="LiveId" clId="{0F0DC715-6D50-4681-9202-8DE0DF598600}" dt="2022-09-07T12:38:46.202" v="8013" actId="165"/>
          <ac:grpSpMkLst>
            <pc:docMk/>
            <pc:sldMk cId="3868093180" sldId="338"/>
            <ac:grpSpMk id="29" creationId="{4750AD95-19AB-74E2-0CFA-D40166507E9E}"/>
          </ac:grpSpMkLst>
        </pc:grpChg>
        <pc:grpChg chg="add del mod">
          <ac:chgData name="Judson Santiago" userId="ebb108da2f256286" providerId="LiveId" clId="{0F0DC715-6D50-4681-9202-8DE0DF598600}" dt="2022-09-07T12:38:09.671" v="8007" actId="165"/>
          <ac:grpSpMkLst>
            <pc:docMk/>
            <pc:sldMk cId="3868093180" sldId="338"/>
            <ac:grpSpMk id="30" creationId="{8FEE5D2E-DA28-0E89-41D1-44ACA0056C1B}"/>
          </ac:grpSpMkLst>
        </pc:grpChg>
        <pc:picChg chg="mod topLvl">
          <ac:chgData name="Judson Santiago" userId="ebb108da2f256286" providerId="LiveId" clId="{0F0DC715-6D50-4681-9202-8DE0DF598600}" dt="2022-09-07T16:58:17.307" v="11692" actId="164"/>
          <ac:picMkLst>
            <pc:docMk/>
            <pc:sldMk cId="3868093180" sldId="338"/>
            <ac:picMk id="11" creationId="{24D92A84-55C4-FEC3-712F-8B913FFDEBB6}"/>
          </ac:picMkLst>
        </pc:picChg>
        <pc:picChg chg="mod topLvl">
          <ac:chgData name="Judson Santiago" userId="ebb108da2f256286" providerId="LiveId" clId="{0F0DC715-6D50-4681-9202-8DE0DF598600}" dt="2022-09-07T12:38:09.671" v="8007" actId="165"/>
          <ac:picMkLst>
            <pc:docMk/>
            <pc:sldMk cId="3868093180" sldId="338"/>
            <ac:picMk id="12" creationId="{89225000-9735-1E5B-D6CC-D0DC17C8F598}"/>
          </ac:picMkLst>
        </pc:picChg>
        <pc:picChg chg="del mod topLvl">
          <ac:chgData name="Judson Santiago" userId="ebb108da2f256286" providerId="LiveId" clId="{0F0DC715-6D50-4681-9202-8DE0DF598600}" dt="2022-09-05T12:12:46.458" v="568" actId="478"/>
          <ac:picMkLst>
            <pc:docMk/>
            <pc:sldMk cId="3868093180" sldId="338"/>
            <ac:picMk id="14" creationId="{659B9D2E-E039-417B-CBAB-3A6163FDBDD5}"/>
          </ac:picMkLst>
        </pc:picChg>
        <pc:picChg chg="mod topLvl">
          <ac:chgData name="Judson Santiago" userId="ebb108da2f256286" providerId="LiveId" clId="{0F0DC715-6D50-4681-9202-8DE0DF598600}" dt="2022-09-07T12:38:09.671" v="8007" actId="165"/>
          <ac:picMkLst>
            <pc:docMk/>
            <pc:sldMk cId="3868093180" sldId="338"/>
            <ac:picMk id="15" creationId="{F71FA4F3-99E9-546C-6F90-11F072843240}"/>
          </ac:picMkLst>
        </pc:picChg>
        <pc:cxnChg chg="add mod topLvl">
          <ac:chgData name="Judson Santiago" userId="ebb108da2f256286" providerId="LiveId" clId="{0F0DC715-6D50-4681-9202-8DE0DF598600}" dt="2022-09-07T12:38:09.671" v="8007" actId="165"/>
          <ac:cxnSpMkLst>
            <pc:docMk/>
            <pc:sldMk cId="3868093180" sldId="338"/>
            <ac:cxnSpMk id="7" creationId="{4E7A5A4B-5ACC-0309-A30F-F60A2CBD56C4}"/>
          </ac:cxnSpMkLst>
        </pc:cxnChg>
        <pc:cxnChg chg="del">
          <ac:chgData name="Judson Santiago" userId="ebb108da2f256286" providerId="LiveId" clId="{0F0DC715-6D50-4681-9202-8DE0DF598600}" dt="2022-09-05T12:00:15.134" v="244" actId="478"/>
          <ac:cxnSpMkLst>
            <pc:docMk/>
            <pc:sldMk cId="3868093180" sldId="338"/>
            <ac:cxnSpMk id="8" creationId="{192ECDBC-14D8-CBD8-3F00-FCA29775CF45}"/>
          </ac:cxnSpMkLst>
        </pc:cxnChg>
      </pc:sldChg>
      <pc:sldChg chg="modSp modTransition">
        <pc:chgData name="Judson Santiago" userId="ebb108da2f256286" providerId="LiveId" clId="{0F0DC715-6D50-4681-9202-8DE0DF598600}" dt="2022-09-08T23:29:15.039" v="12845"/>
        <pc:sldMkLst>
          <pc:docMk/>
          <pc:sldMk cId="3828284894" sldId="347"/>
        </pc:sldMkLst>
        <pc:picChg chg="mod">
          <ac:chgData name="Judson Santiago" userId="ebb108da2f256286" providerId="LiveId" clId="{0F0DC715-6D50-4681-9202-8DE0DF598600}" dt="2022-09-07T16:54:28.041" v="11685" actId="14826"/>
          <ac:picMkLst>
            <pc:docMk/>
            <pc:sldMk cId="3828284894" sldId="347"/>
            <ac:picMk id="14" creationId="{84CA0CA1-4515-4A9C-DBAD-0522D84A15FB}"/>
          </ac:picMkLst>
        </pc:picChg>
      </pc:sldChg>
      <pc:sldChg chg="modSp mod">
        <pc:chgData name="Judson Santiago" userId="ebb108da2f256286" providerId="LiveId" clId="{0F0DC715-6D50-4681-9202-8DE0DF598600}" dt="2022-08-30T13:58:26.696" v="116" actId="20577"/>
        <pc:sldMkLst>
          <pc:docMk/>
          <pc:sldMk cId="765175575" sldId="348"/>
        </pc:sldMkLst>
        <pc:spChg chg="mod">
          <ac:chgData name="Judson Santiago" userId="ebb108da2f256286" providerId="LiveId" clId="{0F0DC715-6D50-4681-9202-8DE0DF598600}" dt="2022-08-30T13:58:26.696" v="116" actId="20577"/>
          <ac:spMkLst>
            <pc:docMk/>
            <pc:sldMk cId="765175575" sldId="348"/>
            <ac:spMk id="2" creationId="{1B5E5EE7-FE4A-4A47-864C-DEC085BDD96C}"/>
          </ac:spMkLst>
        </pc:spChg>
      </pc:sldChg>
      <pc:sldChg chg="modTransition modNotesTx">
        <pc:chgData name="Judson Santiago" userId="ebb108da2f256286" providerId="LiveId" clId="{0F0DC715-6D50-4681-9202-8DE0DF598600}" dt="2022-09-08T23:29:15.039" v="12845"/>
        <pc:sldMkLst>
          <pc:docMk/>
          <pc:sldMk cId="3964041671" sldId="355"/>
        </pc:sldMkLst>
      </pc:sldChg>
      <pc:sldChg chg="modSp modTransition modNotesTx">
        <pc:chgData name="Judson Santiago" userId="ebb108da2f256286" providerId="LiveId" clId="{0F0DC715-6D50-4681-9202-8DE0DF598600}" dt="2022-09-08T23:29:15.039" v="12845"/>
        <pc:sldMkLst>
          <pc:docMk/>
          <pc:sldMk cId="4039746507" sldId="356"/>
        </pc:sldMkLst>
        <pc:picChg chg="mod">
          <ac:chgData name="Judson Santiago" userId="ebb108da2f256286" providerId="LiveId" clId="{0F0DC715-6D50-4681-9202-8DE0DF598600}" dt="2022-09-07T16:54:19.415" v="11684" actId="14826"/>
          <ac:picMkLst>
            <pc:docMk/>
            <pc:sldMk cId="4039746507" sldId="356"/>
            <ac:picMk id="14" creationId="{84CA0CA1-4515-4A9C-DBAD-0522D84A15FB}"/>
          </ac:picMkLst>
        </pc:picChg>
      </pc:sldChg>
      <pc:sldChg chg="del">
        <pc:chgData name="Judson Santiago" userId="ebb108da2f256286" providerId="LiveId" clId="{0F0DC715-6D50-4681-9202-8DE0DF598600}" dt="2022-09-05T23:55:08.147" v="4333" actId="47"/>
        <pc:sldMkLst>
          <pc:docMk/>
          <pc:sldMk cId="901756151" sldId="359"/>
        </pc:sldMkLst>
      </pc:sldChg>
      <pc:sldChg chg="del">
        <pc:chgData name="Judson Santiago" userId="ebb108da2f256286" providerId="LiveId" clId="{0F0DC715-6D50-4681-9202-8DE0DF598600}" dt="2022-09-05T23:55:09.020" v="4334" actId="47"/>
        <pc:sldMkLst>
          <pc:docMk/>
          <pc:sldMk cId="4071152932" sldId="360"/>
        </pc:sldMkLst>
      </pc:sldChg>
      <pc:sldChg chg="del">
        <pc:chgData name="Judson Santiago" userId="ebb108da2f256286" providerId="LiveId" clId="{0F0DC715-6D50-4681-9202-8DE0DF598600}" dt="2022-09-05T23:55:12.860" v="4338" actId="47"/>
        <pc:sldMkLst>
          <pc:docMk/>
          <pc:sldMk cId="2890733288" sldId="363"/>
        </pc:sldMkLst>
      </pc:sldChg>
      <pc:sldChg chg="del">
        <pc:chgData name="Judson Santiago" userId="ebb108da2f256286" providerId="LiveId" clId="{0F0DC715-6D50-4681-9202-8DE0DF598600}" dt="2022-09-05T23:55:15.405" v="4341" actId="47"/>
        <pc:sldMkLst>
          <pc:docMk/>
          <pc:sldMk cId="2373719879" sldId="364"/>
        </pc:sldMkLst>
      </pc:sldChg>
      <pc:sldChg chg="del">
        <pc:chgData name="Judson Santiago" userId="ebb108da2f256286" providerId="LiveId" clId="{0F0DC715-6D50-4681-9202-8DE0DF598600}" dt="2022-09-05T23:55:16.813" v="4343" actId="47"/>
        <pc:sldMkLst>
          <pc:docMk/>
          <pc:sldMk cId="805627783" sldId="365"/>
        </pc:sldMkLst>
      </pc:sldChg>
      <pc:sldChg chg="modSp del mod">
        <pc:chgData name="Judson Santiago" userId="ebb108da2f256286" providerId="LiveId" clId="{0F0DC715-6D50-4681-9202-8DE0DF598600}" dt="2022-09-05T23:55:18.427" v="4345" actId="47"/>
        <pc:sldMkLst>
          <pc:docMk/>
          <pc:sldMk cId="2886020333" sldId="367"/>
        </pc:sldMkLst>
        <pc:spChg chg="mod">
          <ac:chgData name="Judson Santiago" userId="ebb108da2f256286" providerId="LiveId" clId="{0F0DC715-6D50-4681-9202-8DE0DF598600}" dt="2022-08-29T00:09:11.412" v="94" actId="1037"/>
          <ac:spMkLst>
            <pc:docMk/>
            <pc:sldMk cId="2886020333" sldId="367"/>
            <ac:spMk id="5" creationId="{F3FB68C2-5F8E-18E3-0FF9-A09700895711}"/>
          </ac:spMkLst>
        </pc:spChg>
        <pc:spChg chg="mod">
          <ac:chgData name="Judson Santiago" userId="ebb108da2f256286" providerId="LiveId" clId="{0F0DC715-6D50-4681-9202-8DE0DF598600}" dt="2022-08-29T00:09:11.412" v="94" actId="1037"/>
          <ac:spMkLst>
            <pc:docMk/>
            <pc:sldMk cId="2886020333" sldId="367"/>
            <ac:spMk id="6" creationId="{52B47FFE-D3D2-AC68-9FDF-D7E6B5C49AFD}"/>
          </ac:spMkLst>
        </pc:spChg>
      </pc:sldChg>
      <pc:sldChg chg="del">
        <pc:chgData name="Judson Santiago" userId="ebb108da2f256286" providerId="LiveId" clId="{0F0DC715-6D50-4681-9202-8DE0DF598600}" dt="2022-09-05T23:55:17.572" v="4344" actId="47"/>
        <pc:sldMkLst>
          <pc:docMk/>
          <pc:sldMk cId="3682552399" sldId="368"/>
        </pc:sldMkLst>
      </pc:sldChg>
      <pc:sldChg chg="modSp del mod">
        <pc:chgData name="Judson Santiago" userId="ebb108da2f256286" providerId="LiveId" clId="{0F0DC715-6D50-4681-9202-8DE0DF598600}" dt="2022-09-05T23:55:06.149" v="4332" actId="47"/>
        <pc:sldMkLst>
          <pc:docMk/>
          <pc:sldMk cId="4278886438" sldId="370"/>
        </pc:sldMkLst>
        <pc:spChg chg="ord">
          <ac:chgData name="Judson Santiago" userId="ebb108da2f256286" providerId="LiveId" clId="{0F0DC715-6D50-4681-9202-8DE0DF598600}" dt="2022-09-05T15:04:54.820" v="2800" actId="167"/>
          <ac:spMkLst>
            <pc:docMk/>
            <pc:sldMk cId="4278886438" sldId="370"/>
            <ac:spMk id="3" creationId="{26CB8DFF-D1A5-178E-E514-9476EAACAEEB}"/>
          </ac:spMkLst>
        </pc:spChg>
        <pc:spChg chg="mod">
          <ac:chgData name="Judson Santiago" userId="ebb108da2f256286" providerId="LiveId" clId="{0F0DC715-6D50-4681-9202-8DE0DF598600}" dt="2022-09-05T15:05:00.635" v="2802" actId="207"/>
          <ac:spMkLst>
            <pc:docMk/>
            <pc:sldMk cId="4278886438" sldId="370"/>
            <ac:spMk id="4" creationId="{8D4CE61E-F798-1813-6029-B2A0D9F871B9}"/>
          </ac:spMkLst>
        </pc:spChg>
        <pc:spChg chg="mod">
          <ac:chgData name="Judson Santiago" userId="ebb108da2f256286" providerId="LiveId" clId="{0F0DC715-6D50-4681-9202-8DE0DF598600}" dt="2022-08-29T00:07:33.258" v="21" actId="207"/>
          <ac:spMkLst>
            <pc:docMk/>
            <pc:sldMk cId="4278886438" sldId="370"/>
            <ac:spMk id="14" creationId="{22F41388-53B4-7E0A-C157-FBB22906868D}"/>
          </ac:spMkLst>
        </pc:spChg>
        <pc:spChg chg="mod">
          <ac:chgData name="Judson Santiago" userId="ebb108da2f256286" providerId="LiveId" clId="{0F0DC715-6D50-4681-9202-8DE0DF598600}" dt="2022-08-29T00:07:33.258" v="21" actId="207"/>
          <ac:spMkLst>
            <pc:docMk/>
            <pc:sldMk cId="4278886438" sldId="370"/>
            <ac:spMk id="19" creationId="{F1D24673-5E25-0625-3203-90DAAB459B40}"/>
          </ac:spMkLst>
        </pc:spChg>
      </pc:sldChg>
      <pc:sldChg chg="del">
        <pc:chgData name="Judson Santiago" userId="ebb108da2f256286" providerId="LiveId" clId="{0F0DC715-6D50-4681-9202-8DE0DF598600}" dt="2022-09-05T23:55:09.748" v="4335" actId="47"/>
        <pc:sldMkLst>
          <pc:docMk/>
          <pc:sldMk cId="3036709655" sldId="371"/>
        </pc:sldMkLst>
      </pc:sldChg>
      <pc:sldChg chg="del">
        <pc:chgData name="Judson Santiago" userId="ebb108da2f256286" providerId="LiveId" clId="{0F0DC715-6D50-4681-9202-8DE0DF598600}" dt="2022-09-05T23:55:10.756" v="4336" actId="47"/>
        <pc:sldMkLst>
          <pc:docMk/>
          <pc:sldMk cId="657886902" sldId="372"/>
        </pc:sldMkLst>
      </pc:sldChg>
      <pc:sldChg chg="del">
        <pc:chgData name="Judson Santiago" userId="ebb108da2f256286" providerId="LiveId" clId="{0F0DC715-6D50-4681-9202-8DE0DF598600}" dt="2022-09-05T23:55:11.580" v="4337" actId="47"/>
        <pc:sldMkLst>
          <pc:docMk/>
          <pc:sldMk cId="1220354272" sldId="373"/>
        </pc:sldMkLst>
      </pc:sldChg>
      <pc:sldChg chg="del">
        <pc:chgData name="Judson Santiago" userId="ebb108da2f256286" providerId="LiveId" clId="{0F0DC715-6D50-4681-9202-8DE0DF598600}" dt="2022-09-05T23:55:13.783" v="4339" actId="47"/>
        <pc:sldMkLst>
          <pc:docMk/>
          <pc:sldMk cId="903151060" sldId="374"/>
        </pc:sldMkLst>
      </pc:sldChg>
      <pc:sldChg chg="del">
        <pc:chgData name="Judson Santiago" userId="ebb108da2f256286" providerId="LiveId" clId="{0F0DC715-6D50-4681-9202-8DE0DF598600}" dt="2022-09-05T23:55:16.099" v="4342" actId="47"/>
        <pc:sldMkLst>
          <pc:docMk/>
          <pc:sldMk cId="1240082678" sldId="375"/>
        </pc:sldMkLst>
      </pc:sldChg>
      <pc:sldChg chg="modSp del mod">
        <pc:chgData name="Judson Santiago" userId="ebb108da2f256286" providerId="LiveId" clId="{0F0DC715-6D50-4681-9202-8DE0DF598600}" dt="2022-09-05T23:55:14.591" v="4340" actId="47"/>
        <pc:sldMkLst>
          <pc:docMk/>
          <pc:sldMk cId="2182501497" sldId="376"/>
        </pc:sldMkLst>
        <pc:spChg chg="mod">
          <ac:chgData name="Judson Santiago" userId="ebb108da2f256286" providerId="LiveId" clId="{0F0DC715-6D50-4681-9202-8DE0DF598600}" dt="2022-08-29T00:08:30.176" v="43" actId="1036"/>
          <ac:spMkLst>
            <pc:docMk/>
            <pc:sldMk cId="2182501497" sldId="376"/>
            <ac:spMk id="7" creationId="{B61BC595-DF9F-D6FD-CC68-5B1FD642400F}"/>
          </ac:spMkLst>
        </pc:spChg>
      </pc:sldChg>
      <pc:sldChg chg="del">
        <pc:chgData name="Judson Santiago" userId="ebb108da2f256286" providerId="LiveId" clId="{0F0DC715-6D50-4681-9202-8DE0DF598600}" dt="2022-09-05T23:55:39.095" v="4356" actId="47"/>
        <pc:sldMkLst>
          <pc:docMk/>
          <pc:sldMk cId="3612131401" sldId="377"/>
        </pc:sldMkLst>
      </pc:sldChg>
      <pc:sldChg chg="addSp delSp modSp new mod modNotesTx">
        <pc:chgData name="Judson Santiago" userId="ebb108da2f256286" providerId="LiveId" clId="{0F0DC715-6D50-4681-9202-8DE0DF598600}" dt="2022-09-07T17:15:10.047" v="11790" actId="166"/>
        <pc:sldMkLst>
          <pc:docMk/>
          <pc:sldMk cId="1186666750" sldId="378"/>
        </pc:sldMkLst>
        <pc:spChg chg="mod">
          <ac:chgData name="Judson Santiago" userId="ebb108da2f256286" providerId="LiveId" clId="{0F0DC715-6D50-4681-9202-8DE0DF598600}" dt="2022-09-05T14:50:24.652" v="2302" actId="20577"/>
          <ac:spMkLst>
            <pc:docMk/>
            <pc:sldMk cId="1186666750" sldId="378"/>
            <ac:spMk id="2" creationId="{02D6B02A-AFF9-37B0-78FA-10CA420C32C6}"/>
          </ac:spMkLst>
        </pc:spChg>
        <pc:spChg chg="mod">
          <ac:chgData name="Judson Santiago" userId="ebb108da2f256286" providerId="LiveId" clId="{0F0DC715-6D50-4681-9202-8DE0DF598600}" dt="2022-09-05T14:53:28.564" v="2400" actId="6549"/>
          <ac:spMkLst>
            <pc:docMk/>
            <pc:sldMk cId="1186666750" sldId="378"/>
            <ac:spMk id="3" creationId="{0C5E14CD-ADD9-D6A5-2C04-487FA58B7DD0}"/>
          </ac:spMkLst>
        </pc:spChg>
        <pc:spChg chg="add mod ord">
          <ac:chgData name="Judson Santiago" userId="ebb108da2f256286" providerId="LiveId" clId="{0F0DC715-6D50-4681-9202-8DE0DF598600}" dt="2022-09-07T17:15:10.047" v="11790" actId="166"/>
          <ac:spMkLst>
            <pc:docMk/>
            <pc:sldMk cId="1186666750" sldId="378"/>
            <ac:spMk id="4" creationId="{E6E198B0-4F99-1151-4937-751002D9530F}"/>
          </ac:spMkLst>
        </pc:spChg>
        <pc:spChg chg="add mod">
          <ac:chgData name="Judson Santiago" userId="ebb108da2f256286" providerId="LiveId" clId="{0F0DC715-6D50-4681-9202-8DE0DF598600}" dt="2022-09-07T12:57:18.058" v="8183" actId="20577"/>
          <ac:spMkLst>
            <pc:docMk/>
            <pc:sldMk cId="1186666750" sldId="378"/>
            <ac:spMk id="5" creationId="{D0379805-9C23-B70D-1F65-547B97F207FF}"/>
          </ac:spMkLst>
        </pc:spChg>
        <pc:spChg chg="add del mod">
          <ac:chgData name="Judson Santiago" userId="ebb108da2f256286" providerId="LiveId" clId="{0F0DC715-6D50-4681-9202-8DE0DF598600}" dt="2022-09-07T13:15:26.878" v="8380" actId="478"/>
          <ac:spMkLst>
            <pc:docMk/>
            <pc:sldMk cId="1186666750" sldId="378"/>
            <ac:spMk id="7" creationId="{73E8BEE6-E674-C834-93BD-C6139486ECA0}"/>
          </ac:spMkLst>
        </pc:spChg>
        <pc:spChg chg="add mod topLvl">
          <ac:chgData name="Judson Santiago" userId="ebb108da2f256286" providerId="LiveId" clId="{0F0DC715-6D50-4681-9202-8DE0DF598600}" dt="2022-09-07T14:00:36.289" v="9600" actId="164"/>
          <ac:spMkLst>
            <pc:docMk/>
            <pc:sldMk cId="1186666750" sldId="378"/>
            <ac:spMk id="8" creationId="{54242FC3-78E3-A2D6-841C-924125067ED1}"/>
          </ac:spMkLst>
        </pc:spChg>
        <pc:spChg chg="add mod">
          <ac:chgData name="Judson Santiago" userId="ebb108da2f256286" providerId="LiveId" clId="{0F0DC715-6D50-4681-9202-8DE0DF598600}" dt="2022-09-05T15:11:29.821" v="2975" actId="164"/>
          <ac:spMkLst>
            <pc:docMk/>
            <pc:sldMk cId="1186666750" sldId="378"/>
            <ac:spMk id="10" creationId="{210E851B-2B86-7188-DEF1-0CF61AB1E9DC}"/>
          </ac:spMkLst>
        </pc:spChg>
        <pc:spChg chg="add mod ord topLvl">
          <ac:chgData name="Judson Santiago" userId="ebb108da2f256286" providerId="LiveId" clId="{0F0DC715-6D50-4681-9202-8DE0DF598600}" dt="2022-09-07T14:00:36.289" v="9600" actId="164"/>
          <ac:spMkLst>
            <pc:docMk/>
            <pc:sldMk cId="1186666750" sldId="378"/>
            <ac:spMk id="11" creationId="{A1CC4FC6-AF1B-CFA4-C356-C72E25689623}"/>
          </ac:spMkLst>
        </pc:spChg>
        <pc:spChg chg="add mod ord">
          <ac:chgData name="Judson Santiago" userId="ebb108da2f256286" providerId="LiveId" clId="{0F0DC715-6D50-4681-9202-8DE0DF598600}" dt="2022-09-05T15:11:29.821" v="2975" actId="164"/>
          <ac:spMkLst>
            <pc:docMk/>
            <pc:sldMk cId="1186666750" sldId="378"/>
            <ac:spMk id="12" creationId="{6C6DB505-75E6-4E25-4EB1-451FAC38440B}"/>
          </ac:spMkLst>
        </pc:spChg>
        <pc:spChg chg="add mod ord">
          <ac:chgData name="Judson Santiago" userId="ebb108da2f256286" providerId="LiveId" clId="{0F0DC715-6D50-4681-9202-8DE0DF598600}" dt="2022-09-07T17:15:03.662" v="11789" actId="207"/>
          <ac:spMkLst>
            <pc:docMk/>
            <pc:sldMk cId="1186666750" sldId="378"/>
            <ac:spMk id="16" creationId="{B75816AD-3320-B47F-4CE2-10469BD317A7}"/>
          </ac:spMkLst>
        </pc:spChg>
        <pc:spChg chg="add mod ord">
          <ac:chgData name="Judson Santiago" userId="ebb108da2f256286" providerId="LiveId" clId="{0F0DC715-6D50-4681-9202-8DE0DF598600}" dt="2022-09-07T17:15:03.662" v="11789" actId="207"/>
          <ac:spMkLst>
            <pc:docMk/>
            <pc:sldMk cId="1186666750" sldId="378"/>
            <ac:spMk id="17" creationId="{E2DE94CF-7AF5-976D-2402-C7F020E18A3E}"/>
          </ac:spMkLst>
        </pc:spChg>
        <pc:grpChg chg="add mod">
          <ac:chgData name="Judson Santiago" userId="ebb108da2f256286" providerId="LiveId" clId="{0F0DC715-6D50-4681-9202-8DE0DF598600}" dt="2022-09-05T15:11:49.879" v="3014" actId="1036"/>
          <ac:grpSpMkLst>
            <pc:docMk/>
            <pc:sldMk cId="1186666750" sldId="378"/>
            <ac:grpSpMk id="13" creationId="{F8A6CC31-CEB8-A157-25DB-289BB4A22AB2}"/>
          </ac:grpSpMkLst>
        </pc:grpChg>
        <pc:grpChg chg="add del mod">
          <ac:chgData name="Judson Santiago" userId="ebb108da2f256286" providerId="LiveId" clId="{0F0DC715-6D50-4681-9202-8DE0DF598600}" dt="2022-09-07T14:00:10.436" v="9596" actId="165"/>
          <ac:grpSpMkLst>
            <pc:docMk/>
            <pc:sldMk cId="1186666750" sldId="378"/>
            <ac:grpSpMk id="14" creationId="{9650CB54-265D-FAD2-5F16-9958E881F24C}"/>
          </ac:grpSpMkLst>
        </pc:grpChg>
        <pc:grpChg chg="add mod">
          <ac:chgData name="Judson Santiago" userId="ebb108da2f256286" providerId="LiveId" clId="{0F0DC715-6D50-4681-9202-8DE0DF598600}" dt="2022-09-07T14:00:36.289" v="9600" actId="164"/>
          <ac:grpSpMkLst>
            <pc:docMk/>
            <pc:sldMk cId="1186666750" sldId="378"/>
            <ac:grpSpMk id="24" creationId="{8861DFCA-9A09-6599-EFA8-587FF1541D66}"/>
          </ac:grpSpMkLst>
        </pc:grpChg>
        <pc:picChg chg="add del mod">
          <ac:chgData name="Judson Santiago" userId="ebb108da2f256286" providerId="LiveId" clId="{0F0DC715-6D50-4681-9202-8DE0DF598600}" dt="2022-09-05T23:02:13.562" v="3171" actId="478"/>
          <ac:picMkLst>
            <pc:docMk/>
            <pc:sldMk cId="1186666750" sldId="378"/>
            <ac:picMk id="7" creationId="{FB19B3E4-ABA1-02F6-25B2-880C342C4AEB}"/>
          </ac:picMkLst>
        </pc:picChg>
        <pc:picChg chg="add mod">
          <ac:chgData name="Judson Santiago" userId="ebb108da2f256286" providerId="LiveId" clId="{0F0DC715-6D50-4681-9202-8DE0DF598600}" dt="2022-09-05T15:12:02.153" v="3017" actId="1076"/>
          <ac:picMkLst>
            <pc:docMk/>
            <pc:sldMk cId="1186666750" sldId="378"/>
            <ac:picMk id="9" creationId="{44E0D1BF-0B00-26E4-3F2C-EAF44B783FED}"/>
          </ac:picMkLst>
        </pc:picChg>
        <pc:cxnChg chg="add mod">
          <ac:chgData name="Judson Santiago" userId="ebb108da2f256286" providerId="LiveId" clId="{0F0DC715-6D50-4681-9202-8DE0DF598600}" dt="2022-09-05T14:53:57.626" v="2405" actId="1076"/>
          <ac:cxnSpMkLst>
            <pc:docMk/>
            <pc:sldMk cId="1186666750" sldId="378"/>
            <ac:cxnSpMk id="6" creationId="{4C415B1F-331F-4438-50A5-7781CC9F3F75}"/>
          </ac:cxnSpMkLst>
        </pc:cxnChg>
        <pc:cxnChg chg="add mod ord">
          <ac:chgData name="Judson Santiago" userId="ebb108da2f256286" providerId="LiveId" clId="{0F0DC715-6D50-4681-9202-8DE0DF598600}" dt="2022-09-07T14:00:36.289" v="9600" actId="164"/>
          <ac:cxnSpMkLst>
            <pc:docMk/>
            <pc:sldMk cId="1186666750" sldId="378"/>
            <ac:cxnSpMk id="15" creationId="{2C6E6B4E-825C-4227-6AE4-D10679F123C2}"/>
          </ac:cxnSpMkLst>
        </pc:cxnChg>
      </pc:sldChg>
      <pc:sldChg chg="del">
        <pc:chgData name="Judson Santiago" userId="ebb108da2f256286" providerId="LiveId" clId="{0F0DC715-6D50-4681-9202-8DE0DF598600}" dt="2022-09-05T12:32:55.248" v="1036" actId="47"/>
        <pc:sldMkLst>
          <pc:docMk/>
          <pc:sldMk cId="1971406604" sldId="378"/>
        </pc:sldMkLst>
      </pc:sldChg>
      <pc:sldChg chg="addSp delSp modSp new mod">
        <pc:chgData name="Judson Santiago" userId="ebb108da2f256286" providerId="LiveId" clId="{0F0DC715-6D50-4681-9202-8DE0DF598600}" dt="2022-09-07T16:59:29.079" v="11693" actId="478"/>
        <pc:sldMkLst>
          <pc:docMk/>
          <pc:sldMk cId="2774617281" sldId="379"/>
        </pc:sldMkLst>
        <pc:spChg chg="mod">
          <ac:chgData name="Judson Santiago" userId="ebb108da2f256286" providerId="LiveId" clId="{0F0DC715-6D50-4681-9202-8DE0DF598600}" dt="2022-09-05T12:34:33.332" v="1153" actId="20577"/>
          <ac:spMkLst>
            <pc:docMk/>
            <pc:sldMk cId="2774617281" sldId="379"/>
            <ac:spMk id="2" creationId="{42E4306A-504F-E6A1-1A5C-EB3F87892DB3}"/>
          </ac:spMkLst>
        </pc:spChg>
        <pc:spChg chg="mod">
          <ac:chgData name="Judson Santiago" userId="ebb108da2f256286" providerId="LiveId" clId="{0F0DC715-6D50-4681-9202-8DE0DF598600}" dt="2022-09-05T14:12:31.686" v="1670" actId="6549"/>
          <ac:spMkLst>
            <pc:docMk/>
            <pc:sldMk cId="2774617281" sldId="379"/>
            <ac:spMk id="3" creationId="{C22E528E-6827-63A6-D58D-8F0A77B5DB62}"/>
          </ac:spMkLst>
        </pc:spChg>
        <pc:spChg chg="add mod">
          <ac:chgData name="Judson Santiago" userId="ebb108da2f256286" providerId="LiveId" clId="{0F0DC715-6D50-4681-9202-8DE0DF598600}" dt="2022-09-05T15:03:05.628" v="2793" actId="14100"/>
          <ac:spMkLst>
            <pc:docMk/>
            <pc:sldMk cId="2774617281" sldId="379"/>
            <ac:spMk id="4" creationId="{17752177-9C87-866D-C9C2-C9AFB9F72046}"/>
          </ac:spMkLst>
        </pc:spChg>
        <pc:spChg chg="add mod">
          <ac:chgData name="Judson Santiago" userId="ebb108da2f256286" providerId="LiveId" clId="{0F0DC715-6D50-4681-9202-8DE0DF598600}" dt="2022-09-07T13:11:11.762" v="8350" actId="14100"/>
          <ac:spMkLst>
            <pc:docMk/>
            <pc:sldMk cId="2774617281" sldId="379"/>
            <ac:spMk id="6" creationId="{0BC0853A-0566-E992-DAAB-8A80EE09741E}"/>
          </ac:spMkLst>
        </pc:spChg>
        <pc:spChg chg="add mod">
          <ac:chgData name="Judson Santiago" userId="ebb108da2f256286" providerId="LiveId" clId="{0F0DC715-6D50-4681-9202-8DE0DF598600}" dt="2022-09-05T14:12:45.686" v="1671" actId="1076"/>
          <ac:spMkLst>
            <pc:docMk/>
            <pc:sldMk cId="2774617281" sldId="379"/>
            <ac:spMk id="7" creationId="{33B2B7A5-0825-3B1E-3995-5DE0B76820C6}"/>
          </ac:spMkLst>
        </pc:spChg>
        <pc:spChg chg="add mod">
          <ac:chgData name="Judson Santiago" userId="ebb108da2f256286" providerId="LiveId" clId="{0F0DC715-6D50-4681-9202-8DE0DF598600}" dt="2022-09-07T12:44:18.823" v="8066" actId="207"/>
          <ac:spMkLst>
            <pc:docMk/>
            <pc:sldMk cId="2774617281" sldId="379"/>
            <ac:spMk id="9" creationId="{81ACB3A2-8A22-6070-E336-39D1219EF070}"/>
          </ac:spMkLst>
        </pc:spChg>
        <pc:spChg chg="add mod ord">
          <ac:chgData name="Judson Santiago" userId="ebb108da2f256286" providerId="LiveId" clId="{0F0DC715-6D50-4681-9202-8DE0DF598600}" dt="2022-09-05T23:16:02.566" v="3524" actId="14100"/>
          <ac:spMkLst>
            <pc:docMk/>
            <pc:sldMk cId="2774617281" sldId="379"/>
            <ac:spMk id="10" creationId="{53EEC291-0D27-476E-015E-157C9E86D7CE}"/>
          </ac:spMkLst>
        </pc:spChg>
        <pc:spChg chg="add mod ord">
          <ac:chgData name="Judson Santiago" userId="ebb108da2f256286" providerId="LiveId" clId="{0F0DC715-6D50-4681-9202-8DE0DF598600}" dt="2022-09-07T13:11:16.854" v="8351" actId="14100"/>
          <ac:spMkLst>
            <pc:docMk/>
            <pc:sldMk cId="2774617281" sldId="379"/>
            <ac:spMk id="11" creationId="{D348798D-2389-7372-D45F-76F33BF76D2F}"/>
          </ac:spMkLst>
        </pc:spChg>
        <pc:picChg chg="add del mod">
          <ac:chgData name="Judson Santiago" userId="ebb108da2f256286" providerId="LiveId" clId="{0F0DC715-6D50-4681-9202-8DE0DF598600}" dt="2022-09-07T12:42:33.441" v="8046" actId="478"/>
          <ac:picMkLst>
            <pc:docMk/>
            <pc:sldMk cId="2774617281" sldId="379"/>
            <ac:picMk id="8" creationId="{03871156-9EB8-5BCF-1C0B-486B3B09E0BA}"/>
          </ac:picMkLst>
        </pc:picChg>
        <pc:picChg chg="add del mod">
          <ac:chgData name="Judson Santiago" userId="ebb108da2f256286" providerId="LiveId" clId="{0F0DC715-6D50-4681-9202-8DE0DF598600}" dt="2022-09-05T23:17:00.045" v="3532" actId="478"/>
          <ac:picMkLst>
            <pc:docMk/>
            <pc:sldMk cId="2774617281" sldId="379"/>
            <ac:picMk id="9" creationId="{A1F0A871-68D1-ACBF-FEF6-8BE8AAC65917}"/>
          </ac:picMkLst>
        </pc:picChg>
        <pc:cxnChg chg="add del mod ord">
          <ac:chgData name="Judson Santiago" userId="ebb108da2f256286" providerId="LiveId" clId="{0F0DC715-6D50-4681-9202-8DE0DF598600}" dt="2022-09-07T16:59:29.079" v="11693" actId="478"/>
          <ac:cxnSpMkLst>
            <pc:docMk/>
            <pc:sldMk cId="2774617281" sldId="379"/>
            <ac:cxnSpMk id="5" creationId="{63C4CCE4-3B50-8CF7-2426-E44A6DE5BEF7}"/>
          </ac:cxnSpMkLst>
        </pc:cxnChg>
      </pc:sldChg>
      <pc:sldChg chg="addSp delSp modSp new mod">
        <pc:chgData name="Judson Santiago" userId="ebb108da2f256286" providerId="LiveId" clId="{0F0DC715-6D50-4681-9202-8DE0DF598600}" dt="2022-09-07T17:07:37.677" v="11741" actId="20577"/>
        <pc:sldMkLst>
          <pc:docMk/>
          <pc:sldMk cId="686910975" sldId="380"/>
        </pc:sldMkLst>
        <pc:spChg chg="mod">
          <ac:chgData name="Judson Santiago" userId="ebb108da2f256286" providerId="LiveId" clId="{0F0DC715-6D50-4681-9202-8DE0DF598600}" dt="2022-09-05T14:04:54.391" v="1393" actId="20577"/>
          <ac:spMkLst>
            <pc:docMk/>
            <pc:sldMk cId="686910975" sldId="380"/>
            <ac:spMk id="2" creationId="{78760AE0-670B-8D5E-48A0-F326647CC5AB}"/>
          </ac:spMkLst>
        </pc:spChg>
        <pc:spChg chg="mod">
          <ac:chgData name="Judson Santiago" userId="ebb108da2f256286" providerId="LiveId" clId="{0F0DC715-6D50-4681-9202-8DE0DF598600}" dt="2022-09-05T14:17:25.860" v="1709" actId="6549"/>
          <ac:spMkLst>
            <pc:docMk/>
            <pc:sldMk cId="686910975" sldId="380"/>
            <ac:spMk id="3" creationId="{E8630A98-2B22-FD18-825C-770128E08C53}"/>
          </ac:spMkLst>
        </pc:spChg>
        <pc:spChg chg="add mod">
          <ac:chgData name="Judson Santiago" userId="ebb108da2f256286" providerId="LiveId" clId="{0F0DC715-6D50-4681-9202-8DE0DF598600}" dt="2022-09-05T14:20:27.921" v="1776" actId="207"/>
          <ac:spMkLst>
            <pc:docMk/>
            <pc:sldMk cId="686910975" sldId="380"/>
            <ac:spMk id="4" creationId="{98889B6D-BFFC-E0D4-6A32-2B7FD98C2420}"/>
          </ac:spMkLst>
        </pc:spChg>
        <pc:spChg chg="add mod">
          <ac:chgData name="Judson Santiago" userId="ebb108da2f256286" providerId="LiveId" clId="{0F0DC715-6D50-4681-9202-8DE0DF598600}" dt="2022-09-07T13:12:01.106" v="8358" actId="20577"/>
          <ac:spMkLst>
            <pc:docMk/>
            <pc:sldMk cId="686910975" sldId="380"/>
            <ac:spMk id="5" creationId="{EAA54820-FE5F-E880-30DC-D2E79B59649D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7" creationId="{D6156EE2-C040-5059-0C6A-18C16938255B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8" creationId="{CD3D4B18-92E5-B06C-F449-5EAF833823A0}"/>
          </ac:spMkLst>
        </pc:spChg>
        <pc:spChg chg="mod topLvl">
          <ac:chgData name="Judson Santiago" userId="ebb108da2f256286" providerId="LiveId" clId="{0F0DC715-6D50-4681-9202-8DE0DF598600}" dt="2022-09-07T17:02:55.201" v="11708" actId="207"/>
          <ac:spMkLst>
            <pc:docMk/>
            <pc:sldMk cId="686910975" sldId="380"/>
            <ac:spMk id="9" creationId="{B77F7070-22A6-4D7D-BE5D-A470EEF504D8}"/>
          </ac:spMkLst>
        </pc:spChg>
        <pc:spChg chg="mod topLvl">
          <ac:chgData name="Judson Santiago" userId="ebb108da2f256286" providerId="LiveId" clId="{0F0DC715-6D50-4681-9202-8DE0DF598600}" dt="2022-09-07T17:07:14.611" v="11734" actId="207"/>
          <ac:spMkLst>
            <pc:docMk/>
            <pc:sldMk cId="686910975" sldId="380"/>
            <ac:spMk id="10" creationId="{A48987C2-ABFD-4890-1B7D-4108EB587025}"/>
          </ac:spMkLst>
        </pc:spChg>
        <pc:spChg chg="mod topLvl">
          <ac:chgData name="Judson Santiago" userId="ebb108da2f256286" providerId="LiveId" clId="{0F0DC715-6D50-4681-9202-8DE0DF598600}" dt="2022-09-07T17:07:17.001" v="11735" actId="207"/>
          <ac:spMkLst>
            <pc:docMk/>
            <pc:sldMk cId="686910975" sldId="380"/>
            <ac:spMk id="11" creationId="{49122E05-A0E2-F6B4-4A18-1A75247B63DC}"/>
          </ac:spMkLst>
        </pc:spChg>
        <pc:spChg chg="mod topLvl">
          <ac:chgData name="Judson Santiago" userId="ebb108da2f256286" providerId="LiveId" clId="{0F0DC715-6D50-4681-9202-8DE0DF598600}" dt="2022-09-07T17:07:18.855" v="11736" actId="207"/>
          <ac:spMkLst>
            <pc:docMk/>
            <pc:sldMk cId="686910975" sldId="380"/>
            <ac:spMk id="12" creationId="{771AC8BA-AB78-48F0-3D3F-612C7616AA86}"/>
          </ac:spMkLst>
        </pc:spChg>
        <pc:spChg chg="mod topLvl">
          <ac:chgData name="Judson Santiago" userId="ebb108da2f256286" providerId="LiveId" clId="{0F0DC715-6D50-4681-9202-8DE0DF598600}" dt="2022-09-07T17:07:37.677" v="11741" actId="20577"/>
          <ac:spMkLst>
            <pc:docMk/>
            <pc:sldMk cId="686910975" sldId="380"/>
            <ac:spMk id="13" creationId="{3584090C-BCCE-578F-19F2-2B8CEEB81B41}"/>
          </ac:spMkLst>
        </pc:spChg>
        <pc:spChg chg="del mod topLvl">
          <ac:chgData name="Judson Santiago" userId="ebb108da2f256286" providerId="LiveId" clId="{0F0DC715-6D50-4681-9202-8DE0DF598600}" dt="2022-09-05T14:13:51.685" v="1678" actId="478"/>
          <ac:spMkLst>
            <pc:docMk/>
            <pc:sldMk cId="686910975" sldId="380"/>
            <ac:spMk id="14" creationId="{023BE1D6-2584-A6C2-FA10-FEB60BD3ADF4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15" creationId="{9E899F7A-0FE7-EDD1-96C1-1D94FD1ABE31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16" creationId="{505922FB-110B-0B07-55CE-3FBB860A5B84}"/>
          </ac:spMkLst>
        </pc:spChg>
        <pc:spChg chg="mod topLvl">
          <ac:chgData name="Judson Santiago" userId="ebb108da2f256286" providerId="LiveId" clId="{0F0DC715-6D50-4681-9202-8DE0DF598600}" dt="2022-09-07T17:06:13.638" v="11733" actId="1037"/>
          <ac:spMkLst>
            <pc:docMk/>
            <pc:sldMk cId="686910975" sldId="380"/>
            <ac:spMk id="17" creationId="{ACCEE37E-9A34-9DDF-0EC9-53195A475021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18" creationId="{BDFE1F2B-8639-F8A3-9817-A5203261F6F6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19" creationId="{9B1312D3-3C65-0A09-EC1B-020FD8CA3878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20" creationId="{A828E61C-7636-EEA0-A7B7-852787AC7677}"/>
          </ac:spMkLst>
        </pc:spChg>
        <pc:spChg chg="mod topLvl">
          <ac:chgData name="Judson Santiago" userId="ebb108da2f256286" providerId="LiveId" clId="{0F0DC715-6D50-4681-9202-8DE0DF598600}" dt="2022-09-07T17:06:00.969" v="11728" actId="207"/>
          <ac:spMkLst>
            <pc:docMk/>
            <pc:sldMk cId="686910975" sldId="380"/>
            <ac:spMk id="21" creationId="{FADC8E2E-490E-D53C-2292-AD9379CD657E}"/>
          </ac:spMkLst>
        </pc:spChg>
        <pc:spChg chg="mod topLvl">
          <ac:chgData name="Judson Santiago" userId="ebb108da2f256286" providerId="LiveId" clId="{0F0DC715-6D50-4681-9202-8DE0DF598600}" dt="2022-09-07T17:06:00.969" v="11728" actId="207"/>
          <ac:spMkLst>
            <pc:docMk/>
            <pc:sldMk cId="686910975" sldId="380"/>
            <ac:spMk id="22" creationId="{8313E69E-4E9B-5E59-0A65-702914F5772C}"/>
          </ac:spMkLst>
        </pc:spChg>
        <pc:spChg chg="mod topLvl">
          <ac:chgData name="Judson Santiago" userId="ebb108da2f256286" providerId="LiveId" clId="{0F0DC715-6D50-4681-9202-8DE0DF598600}" dt="2022-09-07T17:06:00.969" v="11728" actId="207"/>
          <ac:spMkLst>
            <pc:docMk/>
            <pc:sldMk cId="686910975" sldId="380"/>
            <ac:spMk id="23" creationId="{89E1F1A4-28F3-C14C-2FFE-1B6671AA7534}"/>
          </ac:spMkLst>
        </pc:spChg>
        <pc:spChg chg="mod topLvl">
          <ac:chgData name="Judson Santiago" userId="ebb108da2f256286" providerId="LiveId" clId="{0F0DC715-6D50-4681-9202-8DE0DF598600}" dt="2022-09-07T17:06:00.969" v="11728" actId="207"/>
          <ac:spMkLst>
            <pc:docMk/>
            <pc:sldMk cId="686910975" sldId="380"/>
            <ac:spMk id="24" creationId="{50A2D2A7-1EEB-51AE-FD43-FFD9C9928517}"/>
          </ac:spMkLst>
        </pc:spChg>
        <pc:spChg chg="del mod topLvl">
          <ac:chgData name="Judson Santiago" userId="ebb108da2f256286" providerId="LiveId" clId="{0F0DC715-6D50-4681-9202-8DE0DF598600}" dt="2022-09-05T14:13:50.797" v="1677" actId="478"/>
          <ac:spMkLst>
            <pc:docMk/>
            <pc:sldMk cId="686910975" sldId="380"/>
            <ac:spMk id="25" creationId="{A51CE6B2-9B87-EBDE-3CEB-5AC387257FB1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26" creationId="{9929F042-A9AE-8256-7A81-1D80CC8DF035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27" creationId="{552DC91F-CED3-0789-3AD7-E73CB53CFDC7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28" creationId="{D5E9FE40-ED84-FD14-088B-250B9E0D197E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29" creationId="{220A274B-07C8-68F3-5FD5-06F92A66731D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0" creationId="{18726307-1153-9524-71A0-39F08E69171C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1" creationId="{F90CD357-B9B5-41D7-2EB3-2DF43ACA3947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2" creationId="{CE17CD56-40A0-5B1E-7D35-F7291C691FD6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3" creationId="{FFF8917A-7BEE-C90F-2514-51CC22E4CD9B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4" creationId="{09CF6AF2-6885-EC62-D2FB-BFD137FE71CB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5" creationId="{6700B4EC-0508-0548-C3E7-1E3F3F747564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6" creationId="{CCB6DE06-A1FE-A167-3068-5283135F9D11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7" creationId="{C13674AE-7609-9947-CFF0-7643BB8141EA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8" creationId="{37C9BEB5-F017-B044-215D-4E18D53E6945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39" creationId="{F88EA452-1EFF-0CE0-97AC-9ABABC7238CB}"/>
          </ac:spMkLst>
        </pc:spChg>
        <pc:spChg chg="mod topLvl">
          <ac:chgData name="Judson Santiago" userId="ebb108da2f256286" providerId="LiveId" clId="{0F0DC715-6D50-4681-9202-8DE0DF598600}" dt="2022-09-05T14:13:56.771" v="1679" actId="164"/>
          <ac:spMkLst>
            <pc:docMk/>
            <pc:sldMk cId="686910975" sldId="380"/>
            <ac:spMk id="40" creationId="{06EA15A2-D9B3-2CFF-87EA-345C2F28BC54}"/>
          </ac:spMkLst>
        </pc:spChg>
        <pc:spChg chg="del mod topLvl">
          <ac:chgData name="Judson Santiago" userId="ebb108da2f256286" providerId="LiveId" clId="{0F0DC715-6D50-4681-9202-8DE0DF598600}" dt="2022-09-05T14:13:46.470" v="1676" actId="478"/>
          <ac:spMkLst>
            <pc:docMk/>
            <pc:sldMk cId="686910975" sldId="380"/>
            <ac:spMk id="41" creationId="{58B5ACA9-7C81-8793-856A-26750B8CB6FD}"/>
          </ac:spMkLst>
        </pc:spChg>
        <pc:grpChg chg="add del mod">
          <ac:chgData name="Judson Santiago" userId="ebb108da2f256286" providerId="LiveId" clId="{0F0DC715-6D50-4681-9202-8DE0DF598600}" dt="2022-09-05T14:13:42.536" v="1675" actId="165"/>
          <ac:grpSpMkLst>
            <pc:docMk/>
            <pc:sldMk cId="686910975" sldId="380"/>
            <ac:grpSpMk id="6" creationId="{6DCBB0D6-CCFC-5008-6A2C-354119D8E6A5}"/>
          </ac:grpSpMkLst>
        </pc:grpChg>
        <pc:grpChg chg="add mod">
          <ac:chgData name="Judson Santiago" userId="ebb108da2f256286" providerId="LiveId" clId="{0F0DC715-6D50-4681-9202-8DE0DF598600}" dt="2022-09-05T14:18:44.481" v="1712" actId="1076"/>
          <ac:grpSpMkLst>
            <pc:docMk/>
            <pc:sldMk cId="686910975" sldId="380"/>
            <ac:grpSpMk id="42" creationId="{015D4645-8A86-4526-F138-64D54F874F7B}"/>
          </ac:grpSpMkLst>
        </pc:grpChg>
      </pc:sldChg>
      <pc:sldChg chg="addSp delSp modSp new mod modAnim">
        <pc:chgData name="Judson Santiago" userId="ebb108da2f256286" providerId="LiveId" clId="{0F0DC715-6D50-4681-9202-8DE0DF598600}" dt="2022-09-07T21:32:36.275" v="11823"/>
        <pc:sldMkLst>
          <pc:docMk/>
          <pc:sldMk cId="3373359926" sldId="381"/>
        </pc:sldMkLst>
        <pc:spChg chg="mod">
          <ac:chgData name="Judson Santiago" userId="ebb108da2f256286" providerId="LiveId" clId="{0F0DC715-6D50-4681-9202-8DE0DF598600}" dt="2022-09-05T14:32:43.912" v="2115" actId="20577"/>
          <ac:spMkLst>
            <pc:docMk/>
            <pc:sldMk cId="3373359926" sldId="381"/>
            <ac:spMk id="2" creationId="{3B5BF734-7BAC-1120-37F8-AF930295F32F}"/>
          </ac:spMkLst>
        </pc:spChg>
        <pc:spChg chg="mod">
          <ac:chgData name="Judson Santiago" userId="ebb108da2f256286" providerId="LiveId" clId="{0F0DC715-6D50-4681-9202-8DE0DF598600}" dt="2022-09-05T14:34:32.296" v="2248" actId="113"/>
          <ac:spMkLst>
            <pc:docMk/>
            <pc:sldMk cId="3373359926" sldId="381"/>
            <ac:spMk id="3" creationId="{DFA741B4-09AA-9E57-A89B-71EFC50BA634}"/>
          </ac:spMkLst>
        </pc:spChg>
        <pc:spChg chg="add mod topLvl">
          <ac:chgData name="Judson Santiago" userId="ebb108da2f256286" providerId="LiveId" clId="{0F0DC715-6D50-4681-9202-8DE0DF598600}" dt="2022-09-07T21:32:29.839" v="11822" actId="164"/>
          <ac:spMkLst>
            <pc:docMk/>
            <pc:sldMk cId="3373359926" sldId="381"/>
            <ac:spMk id="4" creationId="{2B883F0F-5B8B-907B-1CA7-4E1CEC11245F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6" creationId="{B7E20AED-D325-2103-DEA0-C530F5CD0975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7" creationId="{537B7735-56C9-B6CB-297F-41AFFBD7767E}"/>
          </ac:spMkLst>
        </pc:spChg>
        <pc:spChg chg="mod">
          <ac:chgData name="Judson Santiago" userId="ebb108da2f256286" providerId="LiveId" clId="{0F0DC715-6D50-4681-9202-8DE0DF598600}" dt="2022-09-07T17:08:54.432" v="11748" actId="20577"/>
          <ac:spMkLst>
            <pc:docMk/>
            <pc:sldMk cId="3373359926" sldId="381"/>
            <ac:spMk id="8" creationId="{FE332303-1D0D-D420-E868-FF1EAF9B4801}"/>
          </ac:spMkLst>
        </pc:spChg>
        <pc:spChg chg="mod">
          <ac:chgData name="Judson Santiago" userId="ebb108da2f256286" providerId="LiveId" clId="{0F0DC715-6D50-4681-9202-8DE0DF598600}" dt="2022-09-07T17:08:18.569" v="11744" actId="207"/>
          <ac:spMkLst>
            <pc:docMk/>
            <pc:sldMk cId="3373359926" sldId="381"/>
            <ac:spMk id="9" creationId="{34C28F21-0D12-CF64-E49D-3E4A29998973}"/>
          </ac:spMkLst>
        </pc:spChg>
        <pc:spChg chg="mod">
          <ac:chgData name="Judson Santiago" userId="ebb108da2f256286" providerId="LiveId" clId="{0F0DC715-6D50-4681-9202-8DE0DF598600}" dt="2022-09-07T17:08:18.569" v="11744" actId="207"/>
          <ac:spMkLst>
            <pc:docMk/>
            <pc:sldMk cId="3373359926" sldId="381"/>
            <ac:spMk id="10" creationId="{4A351915-EBAA-69B6-7F43-7EC10930147F}"/>
          </ac:spMkLst>
        </pc:spChg>
        <pc:spChg chg="mod">
          <ac:chgData name="Judson Santiago" userId="ebb108da2f256286" providerId="LiveId" clId="{0F0DC715-6D50-4681-9202-8DE0DF598600}" dt="2022-09-07T17:08:18.569" v="11744" actId="207"/>
          <ac:spMkLst>
            <pc:docMk/>
            <pc:sldMk cId="3373359926" sldId="381"/>
            <ac:spMk id="11" creationId="{58E070A0-6CE0-C906-AF82-7DB6F74BB8DF}"/>
          </ac:spMkLst>
        </pc:spChg>
        <pc:spChg chg="mod">
          <ac:chgData name="Judson Santiago" userId="ebb108da2f256286" providerId="LiveId" clId="{0F0DC715-6D50-4681-9202-8DE0DF598600}" dt="2022-09-07T17:09:09.237" v="11755" actId="1037"/>
          <ac:spMkLst>
            <pc:docMk/>
            <pc:sldMk cId="3373359926" sldId="381"/>
            <ac:spMk id="12" creationId="{37AA0472-94EE-B231-E6A6-8A37D4B0A3D7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13" creationId="{D48C02DD-37FF-C810-E6D0-93016976A119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14" creationId="{88A06BFF-F03F-3645-64FC-349B76B06BC4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15" creationId="{94934842-2CD5-7EE8-B338-56EDAB3DD1E5}"/>
          </ac:spMkLst>
        </pc:spChg>
        <pc:spChg chg="mod">
          <ac:chgData name="Judson Santiago" userId="ebb108da2f256286" providerId="LiveId" clId="{0F0DC715-6D50-4681-9202-8DE0DF598600}" dt="2022-09-07T17:08:06.661" v="11742" actId="207"/>
          <ac:spMkLst>
            <pc:docMk/>
            <pc:sldMk cId="3373359926" sldId="381"/>
            <ac:spMk id="16" creationId="{B2B1FA4D-0092-F7DA-7AEB-ECEDCB859022}"/>
          </ac:spMkLst>
        </pc:spChg>
        <pc:spChg chg="mod">
          <ac:chgData name="Judson Santiago" userId="ebb108da2f256286" providerId="LiveId" clId="{0F0DC715-6D50-4681-9202-8DE0DF598600}" dt="2022-09-07T17:08:06.661" v="11742" actId="207"/>
          <ac:spMkLst>
            <pc:docMk/>
            <pc:sldMk cId="3373359926" sldId="381"/>
            <ac:spMk id="17" creationId="{32C1FF99-A332-F721-7DFF-BB81311B529D}"/>
          </ac:spMkLst>
        </pc:spChg>
        <pc:spChg chg="mod">
          <ac:chgData name="Judson Santiago" userId="ebb108da2f256286" providerId="LiveId" clId="{0F0DC715-6D50-4681-9202-8DE0DF598600}" dt="2022-09-07T17:08:06.661" v="11742" actId="207"/>
          <ac:spMkLst>
            <pc:docMk/>
            <pc:sldMk cId="3373359926" sldId="381"/>
            <ac:spMk id="18" creationId="{0E71E2E1-78C7-56AE-9FE2-D6BC1FE42C7C}"/>
          </ac:spMkLst>
        </pc:spChg>
        <pc:spChg chg="mod">
          <ac:chgData name="Judson Santiago" userId="ebb108da2f256286" providerId="LiveId" clId="{0F0DC715-6D50-4681-9202-8DE0DF598600}" dt="2022-09-07T17:08:06.661" v="11742" actId="207"/>
          <ac:spMkLst>
            <pc:docMk/>
            <pc:sldMk cId="3373359926" sldId="381"/>
            <ac:spMk id="19" creationId="{EF444979-F18F-DB7B-5028-1AE7FC379597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20" creationId="{66DA5725-6499-A7CB-1443-1A46C007A9B7}"/>
          </ac:spMkLst>
        </pc:spChg>
        <pc:spChg chg="mod">
          <ac:chgData name="Judson Santiago" userId="ebb108da2f256286" providerId="LiveId" clId="{0F0DC715-6D50-4681-9202-8DE0DF598600}" dt="2022-09-05T14:27:47.670" v="2011"/>
          <ac:spMkLst>
            <pc:docMk/>
            <pc:sldMk cId="3373359926" sldId="381"/>
            <ac:spMk id="21" creationId="{A55F3759-2840-AB20-8D5F-EA2648482010}"/>
          </ac:spMkLst>
        </pc:spChg>
        <pc:spChg chg="add mod">
          <ac:chgData name="Judson Santiago" userId="ebb108da2f256286" providerId="LiveId" clId="{0F0DC715-6D50-4681-9202-8DE0DF598600}" dt="2022-09-07T21:32:21.723" v="11821" actId="165"/>
          <ac:spMkLst>
            <pc:docMk/>
            <pc:sldMk cId="3373359926" sldId="381"/>
            <ac:spMk id="22" creationId="{F490E77B-7E87-174E-37CB-929FA6460FB7}"/>
          </ac:spMkLst>
        </pc:spChg>
        <pc:spChg chg="add mod">
          <ac:chgData name="Judson Santiago" userId="ebb108da2f256286" providerId="LiveId" clId="{0F0DC715-6D50-4681-9202-8DE0DF598600}" dt="2022-09-07T21:32:21.723" v="11821" actId="165"/>
          <ac:spMkLst>
            <pc:docMk/>
            <pc:sldMk cId="3373359926" sldId="381"/>
            <ac:spMk id="23" creationId="{F5649F27-93BD-0CC0-98FD-54216DE3939C}"/>
          </ac:spMkLst>
        </pc:spChg>
        <pc:spChg chg="add mod topLvl">
          <ac:chgData name="Judson Santiago" userId="ebb108da2f256286" providerId="LiveId" clId="{0F0DC715-6D50-4681-9202-8DE0DF598600}" dt="2022-09-07T21:32:29.839" v="11822" actId="164"/>
          <ac:spMkLst>
            <pc:docMk/>
            <pc:sldMk cId="3373359926" sldId="381"/>
            <ac:spMk id="24" creationId="{5D8347CA-3163-44B1-165A-4DFD94DE4E0C}"/>
          </ac:spMkLst>
        </pc:spChg>
        <pc:spChg chg="add mod">
          <ac:chgData name="Judson Santiago" userId="ebb108da2f256286" providerId="LiveId" clId="{0F0DC715-6D50-4681-9202-8DE0DF598600}" dt="2022-09-07T21:32:21.723" v="11821" actId="165"/>
          <ac:spMkLst>
            <pc:docMk/>
            <pc:sldMk cId="3373359926" sldId="381"/>
            <ac:spMk id="25" creationId="{F842BFEF-3E1F-E780-25EB-29D748349B5F}"/>
          </ac:spMkLst>
        </pc:spChg>
        <pc:spChg chg="add mod topLvl">
          <ac:chgData name="Judson Santiago" userId="ebb108da2f256286" providerId="LiveId" clId="{0F0DC715-6D50-4681-9202-8DE0DF598600}" dt="2022-09-07T21:32:29.839" v="11822" actId="164"/>
          <ac:spMkLst>
            <pc:docMk/>
            <pc:sldMk cId="3373359926" sldId="381"/>
            <ac:spMk id="27" creationId="{2493BAA7-C088-520B-3ECE-0544C5075B47}"/>
          </ac:spMkLst>
        </pc:spChg>
        <pc:spChg chg="add mod topLvl">
          <ac:chgData name="Judson Santiago" userId="ebb108da2f256286" providerId="LiveId" clId="{0F0DC715-6D50-4681-9202-8DE0DF598600}" dt="2022-09-07T21:32:29.839" v="11822" actId="164"/>
          <ac:spMkLst>
            <pc:docMk/>
            <pc:sldMk cId="3373359926" sldId="381"/>
            <ac:spMk id="28" creationId="{D721299B-9D84-6529-04B7-172CD464531A}"/>
          </ac:spMkLst>
        </pc:spChg>
        <pc:spChg chg="add mod">
          <ac:chgData name="Judson Santiago" userId="ebb108da2f256286" providerId="LiveId" clId="{0F0DC715-6D50-4681-9202-8DE0DF598600}" dt="2022-09-07T21:32:21.723" v="11821" actId="165"/>
          <ac:spMkLst>
            <pc:docMk/>
            <pc:sldMk cId="3373359926" sldId="381"/>
            <ac:spMk id="30" creationId="{691786BA-975C-756C-1DC3-305B138D29C9}"/>
          </ac:spMkLst>
        </pc:spChg>
        <pc:grpChg chg="add mod">
          <ac:chgData name="Judson Santiago" userId="ebb108da2f256286" providerId="LiveId" clId="{0F0DC715-6D50-4681-9202-8DE0DF598600}" dt="2022-09-05T14:28:02.513" v="2016" actId="1076"/>
          <ac:grpSpMkLst>
            <pc:docMk/>
            <pc:sldMk cId="3373359926" sldId="381"/>
            <ac:grpSpMk id="5" creationId="{D756B7C0-7127-3AF0-1375-A4F8163F9C51}"/>
          </ac:grpSpMkLst>
        </pc:grpChg>
        <pc:grpChg chg="add mod topLvl">
          <ac:chgData name="Judson Santiago" userId="ebb108da2f256286" providerId="LiveId" clId="{0F0DC715-6D50-4681-9202-8DE0DF598600}" dt="2022-09-07T21:32:29.839" v="11822" actId="164"/>
          <ac:grpSpMkLst>
            <pc:docMk/>
            <pc:sldMk cId="3373359926" sldId="381"/>
            <ac:grpSpMk id="29" creationId="{6FE2937F-7748-42C9-56B2-4C62E0525443}"/>
          </ac:grpSpMkLst>
        </pc:grpChg>
        <pc:grpChg chg="add mod">
          <ac:chgData name="Judson Santiago" userId="ebb108da2f256286" providerId="LiveId" clId="{0F0DC715-6D50-4681-9202-8DE0DF598600}" dt="2022-09-07T21:32:29.839" v="11822" actId="164"/>
          <ac:grpSpMkLst>
            <pc:docMk/>
            <pc:sldMk cId="3373359926" sldId="381"/>
            <ac:grpSpMk id="32" creationId="{071C2DE9-F91D-8644-313F-143DED1FD0F7}"/>
          </ac:grpSpMkLst>
        </pc:grpChg>
        <pc:grpChg chg="add del mod">
          <ac:chgData name="Judson Santiago" userId="ebb108da2f256286" providerId="LiveId" clId="{0F0DC715-6D50-4681-9202-8DE0DF598600}" dt="2022-09-07T16:57:17.818" v="11687" actId="165"/>
          <ac:grpSpMkLst>
            <pc:docMk/>
            <pc:sldMk cId="3373359926" sldId="381"/>
            <ac:grpSpMk id="32" creationId="{8E71FBD3-7A00-5E2C-168E-4A871D9C28CC}"/>
          </ac:grpSpMkLst>
        </pc:grpChg>
        <pc:grpChg chg="add mod topLvl">
          <ac:chgData name="Judson Santiago" userId="ebb108da2f256286" providerId="LiveId" clId="{0F0DC715-6D50-4681-9202-8DE0DF598600}" dt="2022-09-07T21:32:21.723" v="11821" actId="165"/>
          <ac:grpSpMkLst>
            <pc:docMk/>
            <pc:sldMk cId="3373359926" sldId="381"/>
            <ac:grpSpMk id="34" creationId="{4F205079-E2EF-C583-F528-5CB04C1CB262}"/>
          </ac:grpSpMkLst>
        </pc:grpChg>
        <pc:grpChg chg="add del mod">
          <ac:chgData name="Judson Santiago" userId="ebb108da2f256286" providerId="LiveId" clId="{0F0DC715-6D50-4681-9202-8DE0DF598600}" dt="2022-09-07T21:32:21.723" v="11821" actId="165"/>
          <ac:grpSpMkLst>
            <pc:docMk/>
            <pc:sldMk cId="3373359926" sldId="381"/>
            <ac:grpSpMk id="39" creationId="{3CAC1399-2F97-261F-B0F4-797FA24B5070}"/>
          </ac:grpSpMkLst>
        </pc:grpChg>
        <pc:cxnChg chg="add mod topLvl">
          <ac:chgData name="Judson Santiago" userId="ebb108da2f256286" providerId="LiveId" clId="{0F0DC715-6D50-4681-9202-8DE0DF598600}" dt="2022-09-07T21:32:29.839" v="11822" actId="164"/>
          <ac:cxnSpMkLst>
            <pc:docMk/>
            <pc:sldMk cId="3373359926" sldId="381"/>
            <ac:cxnSpMk id="26" creationId="{781E9882-F354-845E-CE36-FDBEFCFE712F}"/>
          </ac:cxnSpMkLst>
        </pc:cxnChg>
        <pc:cxnChg chg="add mod topLvl">
          <ac:chgData name="Judson Santiago" userId="ebb108da2f256286" providerId="LiveId" clId="{0F0DC715-6D50-4681-9202-8DE0DF598600}" dt="2022-09-07T21:32:29.839" v="11822" actId="164"/>
          <ac:cxnSpMkLst>
            <pc:docMk/>
            <pc:sldMk cId="3373359926" sldId="381"/>
            <ac:cxnSpMk id="31" creationId="{CC4D1AFF-9060-D58E-8F4B-B8559EEFF77C}"/>
          </ac:cxnSpMkLst>
        </pc:cxnChg>
        <pc:cxnChg chg="add mod ord">
          <ac:chgData name="Judson Santiago" userId="ebb108da2f256286" providerId="LiveId" clId="{0F0DC715-6D50-4681-9202-8DE0DF598600}" dt="2022-09-07T21:32:21.723" v="11821" actId="165"/>
          <ac:cxnSpMkLst>
            <pc:docMk/>
            <pc:sldMk cId="3373359926" sldId="381"/>
            <ac:cxnSpMk id="33" creationId="{296539F6-1488-7A46-BCC2-78E7E622F850}"/>
          </ac:cxnSpMkLst>
        </pc:cxnChg>
      </pc:sldChg>
      <pc:sldChg chg="addSp delSp modSp add mod modNotesTx">
        <pc:chgData name="Judson Santiago" userId="ebb108da2f256286" providerId="LiveId" clId="{0F0DC715-6D50-4681-9202-8DE0DF598600}" dt="2022-09-07T17:13:33.087" v="11787" actId="207"/>
        <pc:sldMkLst>
          <pc:docMk/>
          <pc:sldMk cId="180821192" sldId="382"/>
        </pc:sldMkLst>
        <pc:spChg chg="mod">
          <ac:chgData name="Judson Santiago" userId="ebb108da2f256286" providerId="LiveId" clId="{0F0DC715-6D50-4681-9202-8DE0DF598600}" dt="2022-09-07T17:13:33.087" v="11787" actId="207"/>
          <ac:spMkLst>
            <pc:docMk/>
            <pc:sldMk cId="180821192" sldId="382"/>
            <ac:spMk id="3" creationId="{DFA741B4-09AA-9E57-A89B-71EFC50BA634}"/>
          </ac:spMkLst>
        </pc:spChg>
        <pc:spChg chg="mod">
          <ac:chgData name="Judson Santiago" userId="ebb108da2f256286" providerId="LiveId" clId="{0F0DC715-6D50-4681-9202-8DE0DF598600}" dt="2022-09-07T12:53:57.164" v="8159" actId="14100"/>
          <ac:spMkLst>
            <pc:docMk/>
            <pc:sldMk cId="180821192" sldId="382"/>
            <ac:spMk id="4" creationId="{2B883F0F-5B8B-907B-1CA7-4E1CEC11245F}"/>
          </ac:spMkLst>
        </pc:spChg>
        <pc:spChg chg="mod">
          <ac:chgData name="Judson Santiago" userId="ebb108da2f256286" providerId="LiveId" clId="{0F0DC715-6D50-4681-9202-8DE0DF598600}" dt="2022-09-07T12:57:04.754" v="8178" actId="20577"/>
          <ac:spMkLst>
            <pc:docMk/>
            <pc:sldMk cId="180821192" sldId="382"/>
            <ac:spMk id="8" creationId="{FE332303-1D0D-D420-E868-FF1EAF9B4801}"/>
          </ac:spMkLst>
        </pc:spChg>
        <pc:spChg chg="mod">
          <ac:chgData name="Judson Santiago" userId="ebb108da2f256286" providerId="LiveId" clId="{0F0DC715-6D50-4681-9202-8DE0DF598600}" dt="2022-09-07T12:52:39.474" v="8134" actId="207"/>
          <ac:spMkLst>
            <pc:docMk/>
            <pc:sldMk cId="180821192" sldId="382"/>
            <ac:spMk id="9" creationId="{34C28F21-0D12-CF64-E49D-3E4A29998973}"/>
          </ac:spMkLst>
        </pc:spChg>
        <pc:spChg chg="mod">
          <ac:chgData name="Judson Santiago" userId="ebb108da2f256286" providerId="LiveId" clId="{0F0DC715-6D50-4681-9202-8DE0DF598600}" dt="2022-09-07T12:52:41.704" v="8135" actId="207"/>
          <ac:spMkLst>
            <pc:docMk/>
            <pc:sldMk cId="180821192" sldId="382"/>
            <ac:spMk id="10" creationId="{4A351915-EBAA-69B6-7F43-7EC10930147F}"/>
          </ac:spMkLst>
        </pc:spChg>
        <pc:spChg chg="mod">
          <ac:chgData name="Judson Santiago" userId="ebb108da2f256286" providerId="LiveId" clId="{0F0DC715-6D50-4681-9202-8DE0DF598600}" dt="2022-09-07T12:52:43.748" v="8136" actId="207"/>
          <ac:spMkLst>
            <pc:docMk/>
            <pc:sldMk cId="180821192" sldId="382"/>
            <ac:spMk id="11" creationId="{58E070A0-6CE0-C906-AF82-7DB6F74BB8DF}"/>
          </ac:spMkLst>
        </pc:spChg>
        <pc:spChg chg="add mod ord">
          <ac:chgData name="Judson Santiago" userId="ebb108da2f256286" providerId="LiveId" clId="{0F0DC715-6D50-4681-9202-8DE0DF598600}" dt="2022-09-07T12:56:52.122" v="8172" actId="20577"/>
          <ac:spMkLst>
            <pc:docMk/>
            <pc:sldMk cId="180821192" sldId="382"/>
            <ac:spMk id="22" creationId="{2CB09AE7-3DE4-7870-7BBF-C882467283CF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4" creationId="{CE99D986-39AF-FF5A-8ECD-0DC3EA6AACFC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5" creationId="{66B8ED21-9EC1-67DF-8E0F-C70ACBC7BE8F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6" creationId="{518BF0F5-0C9F-F8FD-8C61-79B29DDDB365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7" creationId="{E7589BE5-5513-2A25-8B17-A962B62D6C97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8" creationId="{40DA753C-7521-176D-7A48-9A537D672A38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29" creationId="{AF6B81D0-F2CB-EC4F-63A4-46C370476348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0" creationId="{5C9CBE40-FBE7-1ECE-00F6-E3AB03B7FAF6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1" creationId="{771B86FC-5D6B-5FBA-FA36-76FDF7A1E202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2" creationId="{C327B918-5F8C-B14D-25C2-B17450011E3D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3" creationId="{5AAC39A0-4117-6654-3529-E86DF1F88677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4" creationId="{E27088CD-BF98-8C40-62D5-6C5B0EFD7EB6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5" creationId="{F60F0821-886E-95D6-FC78-B5FD036010D6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6" creationId="{1E5A2D7B-4FEC-5D38-00C6-44B8F517C795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7" creationId="{F2099842-7012-CF4F-1DDF-788D3B8CDF93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8" creationId="{A29D858C-F3AA-D2A8-1FF9-1CA96175341E}"/>
          </ac:spMkLst>
        </pc:spChg>
        <pc:spChg chg="mod">
          <ac:chgData name="Judson Santiago" userId="ebb108da2f256286" providerId="LiveId" clId="{0F0DC715-6D50-4681-9202-8DE0DF598600}" dt="2022-09-07T17:09:27.810" v="11756"/>
          <ac:spMkLst>
            <pc:docMk/>
            <pc:sldMk cId="180821192" sldId="382"/>
            <ac:spMk id="39" creationId="{F2FED807-9A0B-5F09-16BA-745A960F8083}"/>
          </ac:spMkLst>
        </pc:spChg>
        <pc:grpChg chg="del mod">
          <ac:chgData name="Judson Santiago" userId="ebb108da2f256286" providerId="LiveId" clId="{0F0DC715-6D50-4681-9202-8DE0DF598600}" dt="2022-09-07T17:09:39.109" v="11759" actId="478"/>
          <ac:grpSpMkLst>
            <pc:docMk/>
            <pc:sldMk cId="180821192" sldId="382"/>
            <ac:grpSpMk id="5" creationId="{D756B7C0-7127-3AF0-1375-A4F8163F9C51}"/>
          </ac:grpSpMkLst>
        </pc:grpChg>
        <pc:grpChg chg="add mod ord">
          <ac:chgData name="Judson Santiago" userId="ebb108da2f256286" providerId="LiveId" clId="{0F0DC715-6D50-4681-9202-8DE0DF598600}" dt="2022-09-07T17:09:36.465" v="11758" actId="167"/>
          <ac:grpSpMkLst>
            <pc:docMk/>
            <pc:sldMk cId="180821192" sldId="382"/>
            <ac:grpSpMk id="23" creationId="{E262E244-C7A2-A019-5F4A-D287527A8004}"/>
          </ac:grpSpMkLst>
        </pc:grpChg>
      </pc:sldChg>
      <pc:sldChg chg="addSp delSp modSp new mod modNotesTx">
        <pc:chgData name="Judson Santiago" userId="ebb108da2f256286" providerId="LiveId" clId="{0F0DC715-6D50-4681-9202-8DE0DF598600}" dt="2022-09-07T23:26:19.154" v="11911" actId="20577"/>
        <pc:sldMkLst>
          <pc:docMk/>
          <pc:sldMk cId="3770743423" sldId="383"/>
        </pc:sldMkLst>
        <pc:spChg chg="mod">
          <ac:chgData name="Judson Santiago" userId="ebb108da2f256286" providerId="LiveId" clId="{0F0DC715-6D50-4681-9202-8DE0DF598600}" dt="2022-09-05T14:59:51.786" v="2653" actId="20577"/>
          <ac:spMkLst>
            <pc:docMk/>
            <pc:sldMk cId="3770743423" sldId="383"/>
            <ac:spMk id="2" creationId="{35AB8A94-43AE-EA7D-61DC-5B1CDF677ABE}"/>
          </ac:spMkLst>
        </pc:spChg>
        <pc:spChg chg="mod">
          <ac:chgData name="Judson Santiago" userId="ebb108da2f256286" providerId="LiveId" clId="{0F0DC715-6D50-4681-9202-8DE0DF598600}" dt="2022-09-05T15:02:30.694" v="2779" actId="113"/>
          <ac:spMkLst>
            <pc:docMk/>
            <pc:sldMk cId="3770743423" sldId="383"/>
            <ac:spMk id="3" creationId="{9F9F11CD-3400-3995-D1C1-53D87E2F9993}"/>
          </ac:spMkLst>
        </pc:spChg>
        <pc:spChg chg="add mod">
          <ac:chgData name="Judson Santiago" userId="ebb108da2f256286" providerId="LiveId" clId="{0F0DC715-6D50-4681-9202-8DE0DF598600}" dt="2022-09-07T14:01:23.539" v="9602" actId="207"/>
          <ac:spMkLst>
            <pc:docMk/>
            <pc:sldMk cId="3770743423" sldId="383"/>
            <ac:spMk id="4" creationId="{696752EE-322E-97E2-BB43-FD8803A3054C}"/>
          </ac:spMkLst>
        </pc:spChg>
        <pc:spChg chg="add mod">
          <ac:chgData name="Judson Santiago" userId="ebb108da2f256286" providerId="LiveId" clId="{0F0DC715-6D50-4681-9202-8DE0DF598600}" dt="2022-09-05T23:07:43.304" v="3206" actId="20577"/>
          <ac:spMkLst>
            <pc:docMk/>
            <pc:sldMk cId="3770743423" sldId="383"/>
            <ac:spMk id="5" creationId="{4E6AFFB9-336D-1E11-9EE1-A0F62FA3AA30}"/>
          </ac:spMkLst>
        </pc:spChg>
        <pc:spChg chg="mod">
          <ac:chgData name="Judson Santiago" userId="ebb108da2f256286" providerId="LiveId" clId="{0F0DC715-6D50-4681-9202-8DE0DF598600}" dt="2022-09-05T23:06:52.052" v="3204"/>
          <ac:spMkLst>
            <pc:docMk/>
            <pc:sldMk cId="3770743423" sldId="383"/>
            <ac:spMk id="8" creationId="{0F5FC085-475F-9E99-720E-5D0ABE44E848}"/>
          </ac:spMkLst>
        </pc:spChg>
        <pc:spChg chg="mod">
          <ac:chgData name="Judson Santiago" userId="ebb108da2f256286" providerId="LiveId" clId="{0F0DC715-6D50-4681-9202-8DE0DF598600}" dt="2022-09-05T23:06:52.052" v="3204"/>
          <ac:spMkLst>
            <pc:docMk/>
            <pc:sldMk cId="3770743423" sldId="383"/>
            <ac:spMk id="9" creationId="{99FD7641-4E71-C1A3-5A0F-016C50308FE8}"/>
          </ac:spMkLst>
        </pc:spChg>
        <pc:grpChg chg="add del mod">
          <ac:chgData name="Judson Santiago" userId="ebb108da2f256286" providerId="LiveId" clId="{0F0DC715-6D50-4681-9202-8DE0DF598600}" dt="2022-09-05T23:07:17.272" v="3205" actId="478"/>
          <ac:grpSpMkLst>
            <pc:docMk/>
            <pc:sldMk cId="3770743423" sldId="383"/>
            <ac:grpSpMk id="7" creationId="{85196868-96CF-B35B-5965-7A289474818D}"/>
          </ac:grpSpMkLst>
        </pc:grpChg>
        <pc:cxnChg chg="add mod">
          <ac:chgData name="Judson Santiago" userId="ebb108da2f256286" providerId="LiveId" clId="{0F0DC715-6D50-4681-9202-8DE0DF598600}" dt="2022-09-05T23:47:34.647" v="4039" actId="1076"/>
          <ac:cxnSpMkLst>
            <pc:docMk/>
            <pc:sldMk cId="3770743423" sldId="383"/>
            <ac:cxnSpMk id="6" creationId="{51C797C7-7A28-098F-559B-B3B74877A080}"/>
          </ac:cxnSpMkLst>
        </pc:cxnChg>
        <pc:cxnChg chg="add del mod">
          <ac:chgData name="Judson Santiago" userId="ebb108da2f256286" providerId="LiveId" clId="{0F0DC715-6D50-4681-9202-8DE0DF598600}" dt="2022-09-05T15:01:40.905" v="2770" actId="478"/>
          <ac:cxnSpMkLst>
            <pc:docMk/>
            <pc:sldMk cId="3770743423" sldId="383"/>
            <ac:cxnSpMk id="6" creationId="{57D81DCF-9663-60E2-EAFE-37CE31CBE10A}"/>
          </ac:cxnSpMkLst>
        </pc:cxnChg>
        <pc:cxnChg chg="add del mod">
          <ac:chgData name="Judson Santiago" userId="ebb108da2f256286" providerId="LiveId" clId="{0F0DC715-6D50-4681-9202-8DE0DF598600}" dt="2022-09-05T23:07:17.272" v="3205" actId="478"/>
          <ac:cxnSpMkLst>
            <pc:docMk/>
            <pc:sldMk cId="3770743423" sldId="383"/>
            <ac:cxnSpMk id="10" creationId="{A27A1CD8-0B57-EC04-34E2-206178F46A80}"/>
          </ac:cxnSpMkLst>
        </pc:cxnChg>
      </pc:sldChg>
      <pc:sldChg chg="addSp delSp modSp new mod modNotesTx">
        <pc:chgData name="Judson Santiago" userId="ebb108da2f256286" providerId="LiveId" clId="{0F0DC715-6D50-4681-9202-8DE0DF598600}" dt="2022-09-07T23:36:21.559" v="12558" actId="20577"/>
        <pc:sldMkLst>
          <pc:docMk/>
          <pc:sldMk cId="3366199609" sldId="384"/>
        </pc:sldMkLst>
        <pc:spChg chg="mod">
          <ac:chgData name="Judson Santiago" userId="ebb108da2f256286" providerId="LiveId" clId="{0F0DC715-6D50-4681-9202-8DE0DF598600}" dt="2022-09-05T23:54:51.500" v="4331" actId="20577"/>
          <ac:spMkLst>
            <pc:docMk/>
            <pc:sldMk cId="3366199609" sldId="384"/>
            <ac:spMk id="2" creationId="{1E2B322D-57F3-D52E-359B-A6066BB27621}"/>
          </ac:spMkLst>
        </pc:spChg>
        <pc:spChg chg="mod">
          <ac:chgData name="Judson Santiago" userId="ebb108da2f256286" providerId="LiveId" clId="{0F0DC715-6D50-4681-9202-8DE0DF598600}" dt="2022-09-07T23:27:17.081" v="11971" actId="20577"/>
          <ac:spMkLst>
            <pc:docMk/>
            <pc:sldMk cId="3366199609" sldId="384"/>
            <ac:spMk id="3" creationId="{F703F258-4A3B-AED4-42FD-0A49243CE739}"/>
          </ac:spMkLst>
        </pc:spChg>
        <pc:spChg chg="add mod">
          <ac:chgData name="Judson Santiago" userId="ebb108da2f256286" providerId="LiveId" clId="{0F0DC715-6D50-4681-9202-8DE0DF598600}" dt="2022-09-07T23:27:26.385" v="12014" actId="1036"/>
          <ac:spMkLst>
            <pc:docMk/>
            <pc:sldMk cId="3366199609" sldId="384"/>
            <ac:spMk id="4" creationId="{EF0866C6-6FB3-D873-6104-739C65E06505}"/>
          </ac:spMkLst>
        </pc:spChg>
        <pc:spChg chg="add mod">
          <ac:chgData name="Judson Santiago" userId="ebb108da2f256286" providerId="LiveId" clId="{0F0DC715-6D50-4681-9202-8DE0DF598600}" dt="2022-09-07T23:28:58.154" v="12068" actId="164"/>
          <ac:spMkLst>
            <pc:docMk/>
            <pc:sldMk cId="3366199609" sldId="384"/>
            <ac:spMk id="5" creationId="{0A17E7DB-7C20-B8DD-97FE-359204515C8F}"/>
          </ac:spMkLst>
        </pc:spChg>
        <pc:spChg chg="add del mod">
          <ac:chgData name="Judson Santiago" userId="ebb108da2f256286" providerId="LiveId" clId="{0F0DC715-6D50-4681-9202-8DE0DF598600}" dt="2022-09-05T23:50:23.725" v="4171" actId="478"/>
          <ac:spMkLst>
            <pc:docMk/>
            <pc:sldMk cId="3366199609" sldId="384"/>
            <ac:spMk id="8" creationId="{0EB9F524-952D-9A64-E4B4-3DC0543CABB9}"/>
          </ac:spMkLst>
        </pc:spChg>
        <pc:spChg chg="add mod topLvl">
          <ac:chgData name="Judson Santiago" userId="ebb108da2f256286" providerId="LiveId" clId="{0F0DC715-6D50-4681-9202-8DE0DF598600}" dt="2022-09-07T23:31:48.987" v="12179" actId="1076"/>
          <ac:spMkLst>
            <pc:docMk/>
            <pc:sldMk cId="3366199609" sldId="384"/>
            <ac:spMk id="13" creationId="{F2DDB989-489A-C817-A36A-6B54CF100516}"/>
          </ac:spMkLst>
        </pc:spChg>
        <pc:spChg chg="add mod ord topLvl">
          <ac:chgData name="Judson Santiago" userId="ebb108da2f256286" providerId="LiveId" clId="{0F0DC715-6D50-4681-9202-8DE0DF598600}" dt="2022-09-07T23:31:48.987" v="12179" actId="1076"/>
          <ac:spMkLst>
            <pc:docMk/>
            <pc:sldMk cId="3366199609" sldId="384"/>
            <ac:spMk id="14" creationId="{BD843441-CFC2-2277-CFD7-5CA263692C5A}"/>
          </ac:spMkLst>
        </pc:spChg>
        <pc:grpChg chg="add mod">
          <ac:chgData name="Judson Santiago" userId="ebb108da2f256286" providerId="LiveId" clId="{0F0DC715-6D50-4681-9202-8DE0DF598600}" dt="2022-09-07T23:31:44.131" v="12178" actId="1076"/>
          <ac:grpSpMkLst>
            <pc:docMk/>
            <pc:sldMk cId="3366199609" sldId="384"/>
            <ac:grpSpMk id="7" creationId="{41FB85D4-B5F1-0C59-0D4E-E1FBE222C986}"/>
          </ac:grpSpMkLst>
        </pc:grpChg>
        <pc:grpChg chg="add del mod">
          <ac:chgData name="Judson Santiago" userId="ebb108da2f256286" providerId="LiveId" clId="{0F0DC715-6D50-4681-9202-8DE0DF598600}" dt="2022-09-07T12:35:28.772" v="7951" actId="165"/>
          <ac:grpSpMkLst>
            <pc:docMk/>
            <pc:sldMk cId="3366199609" sldId="384"/>
            <ac:grpSpMk id="15" creationId="{6F05B779-1996-6A99-2847-C9208AD75B0D}"/>
          </ac:grpSpMkLst>
        </pc:grpChg>
        <pc:picChg chg="add mod topLvl">
          <ac:chgData name="Judson Santiago" userId="ebb108da2f256286" providerId="LiveId" clId="{0F0DC715-6D50-4681-9202-8DE0DF598600}" dt="2022-09-07T23:28:58.154" v="12068" actId="164"/>
          <ac:picMkLst>
            <pc:docMk/>
            <pc:sldMk cId="3366199609" sldId="384"/>
            <ac:picMk id="9" creationId="{6C0E2CD0-C8F8-054E-D2B2-290C064C3992}"/>
          </ac:picMkLst>
        </pc:picChg>
        <pc:picChg chg="add mod topLvl">
          <ac:chgData name="Judson Santiago" userId="ebb108da2f256286" providerId="LiveId" clId="{0F0DC715-6D50-4681-9202-8DE0DF598600}" dt="2022-09-07T23:28:58.154" v="12068" actId="164"/>
          <ac:picMkLst>
            <pc:docMk/>
            <pc:sldMk cId="3366199609" sldId="384"/>
            <ac:picMk id="10" creationId="{3A9F0EA0-A2CD-5542-4705-045F00CEBF71}"/>
          </ac:picMkLst>
        </pc:picChg>
        <pc:picChg chg="add del mod topLvl">
          <ac:chgData name="Judson Santiago" userId="ebb108da2f256286" providerId="LiveId" clId="{0F0DC715-6D50-4681-9202-8DE0DF598600}" dt="2022-09-07T13:02:02.289" v="8226" actId="478"/>
          <ac:picMkLst>
            <pc:docMk/>
            <pc:sldMk cId="3366199609" sldId="384"/>
            <ac:picMk id="11" creationId="{9FA6601C-6551-617A-4727-3C01C31C8D23}"/>
          </ac:picMkLst>
        </pc:picChg>
        <pc:picChg chg="add del mod topLvl">
          <ac:chgData name="Judson Santiago" userId="ebb108da2f256286" providerId="LiveId" clId="{0F0DC715-6D50-4681-9202-8DE0DF598600}" dt="2022-09-07T13:02:02.289" v="8226" actId="478"/>
          <ac:picMkLst>
            <pc:docMk/>
            <pc:sldMk cId="3366199609" sldId="384"/>
            <ac:picMk id="12" creationId="{79274EC3-F031-70DC-6C00-66EDD0A2F266}"/>
          </ac:picMkLst>
        </pc:picChg>
        <pc:cxnChg chg="add mod">
          <ac:chgData name="Judson Santiago" userId="ebb108da2f256286" providerId="LiveId" clId="{0F0DC715-6D50-4681-9202-8DE0DF598600}" dt="2022-09-07T23:27:26.385" v="12014" actId="1036"/>
          <ac:cxnSpMkLst>
            <pc:docMk/>
            <pc:sldMk cId="3366199609" sldId="384"/>
            <ac:cxnSpMk id="6" creationId="{391E370B-FED6-59B5-38F0-2EE9B5B81B01}"/>
          </ac:cxnSpMkLst>
        </pc:cxnChg>
      </pc:sldChg>
      <pc:sldChg chg="addSp delSp modSp new del mod">
        <pc:chgData name="Judson Santiago" userId="ebb108da2f256286" providerId="LiveId" clId="{0F0DC715-6D50-4681-9202-8DE0DF598600}" dt="2022-09-07T23:26:21.479" v="11912" actId="47"/>
        <pc:sldMkLst>
          <pc:docMk/>
          <pc:sldMk cId="281871207" sldId="385"/>
        </pc:sldMkLst>
        <pc:spChg chg="mod">
          <ac:chgData name="Judson Santiago" userId="ebb108da2f256286" providerId="LiveId" clId="{0F0DC715-6D50-4681-9202-8DE0DF598600}" dt="2022-09-05T23:14:01.062" v="3478" actId="20577"/>
          <ac:spMkLst>
            <pc:docMk/>
            <pc:sldMk cId="281871207" sldId="385"/>
            <ac:spMk id="2" creationId="{3F1A17F4-6597-E40A-8014-BCF5E6C47DA3}"/>
          </ac:spMkLst>
        </pc:spChg>
        <pc:spChg chg="mod">
          <ac:chgData name="Judson Santiago" userId="ebb108da2f256286" providerId="LiveId" clId="{0F0DC715-6D50-4681-9202-8DE0DF598600}" dt="2022-09-05T23:22:44.961" v="3585" actId="207"/>
          <ac:spMkLst>
            <pc:docMk/>
            <pc:sldMk cId="281871207" sldId="385"/>
            <ac:spMk id="3" creationId="{BB9A8690-E586-1FE9-9A20-1E9E9FA51888}"/>
          </ac:spMkLst>
        </pc:spChg>
        <pc:spChg chg="add mod">
          <ac:chgData name="Judson Santiago" userId="ebb108da2f256286" providerId="LiveId" clId="{0F0DC715-6D50-4681-9202-8DE0DF598600}" dt="2022-09-07T12:59:58.578" v="8198" actId="20577"/>
          <ac:spMkLst>
            <pc:docMk/>
            <pc:sldMk cId="281871207" sldId="385"/>
            <ac:spMk id="4" creationId="{C706C445-2DBD-58E5-1574-C31A04B598BA}"/>
          </ac:spMkLst>
        </pc:spChg>
        <pc:spChg chg="add mod topLvl">
          <ac:chgData name="Judson Santiago" userId="ebb108da2f256286" providerId="LiveId" clId="{0F0DC715-6D50-4681-9202-8DE0DF598600}" dt="2022-09-07T13:00:20.690" v="8214" actId="20577"/>
          <ac:spMkLst>
            <pc:docMk/>
            <pc:sldMk cId="281871207" sldId="385"/>
            <ac:spMk id="5" creationId="{2BCC0A5A-F523-3BE8-1C0A-89AADA0A6AD4}"/>
          </ac:spMkLst>
        </pc:spChg>
        <pc:spChg chg="add del mod ord">
          <ac:chgData name="Judson Santiago" userId="ebb108da2f256286" providerId="LiveId" clId="{0F0DC715-6D50-4681-9202-8DE0DF598600}" dt="2022-09-06T02:40:29.189" v="5127" actId="478"/>
          <ac:spMkLst>
            <pc:docMk/>
            <pc:sldMk cId="281871207" sldId="385"/>
            <ac:spMk id="6" creationId="{E533BD02-1257-67C7-285C-0CA684657F37}"/>
          </ac:spMkLst>
        </pc:spChg>
        <pc:spChg chg="add mod topLvl">
          <ac:chgData name="Judson Santiago" userId="ebb108da2f256286" providerId="LiveId" clId="{0F0DC715-6D50-4681-9202-8DE0DF598600}" dt="2022-09-07T12:37:18.678" v="8005" actId="1038"/>
          <ac:spMkLst>
            <pc:docMk/>
            <pc:sldMk cId="281871207" sldId="385"/>
            <ac:spMk id="7" creationId="{34DBE70F-F8B9-8C49-C863-67B1F5CD82FE}"/>
          </ac:spMkLst>
        </pc:spChg>
        <pc:spChg chg="add mod topLvl">
          <ac:chgData name="Judson Santiago" userId="ebb108da2f256286" providerId="LiveId" clId="{0F0DC715-6D50-4681-9202-8DE0DF598600}" dt="2022-09-07T12:37:18.678" v="8005" actId="1038"/>
          <ac:spMkLst>
            <pc:docMk/>
            <pc:sldMk cId="281871207" sldId="385"/>
            <ac:spMk id="8" creationId="{06E2F0B4-EA9E-6D3E-47E0-553C7A969CF4}"/>
          </ac:spMkLst>
        </pc:spChg>
        <pc:spChg chg="add mod">
          <ac:chgData name="Judson Santiago" userId="ebb108da2f256286" providerId="LiveId" clId="{0F0DC715-6D50-4681-9202-8DE0DF598600}" dt="2022-09-07T12:37:18.678" v="8005" actId="1038"/>
          <ac:spMkLst>
            <pc:docMk/>
            <pc:sldMk cId="281871207" sldId="385"/>
            <ac:spMk id="19" creationId="{2E06A174-4E69-E564-AC4D-6240284B0900}"/>
          </ac:spMkLst>
        </pc:spChg>
        <pc:grpChg chg="add del mod">
          <ac:chgData name="Judson Santiago" userId="ebb108da2f256286" providerId="LiveId" clId="{0F0DC715-6D50-4681-9202-8DE0DF598600}" dt="2022-09-06T02:42:00.995" v="5141" actId="165"/>
          <ac:grpSpMkLst>
            <pc:docMk/>
            <pc:sldMk cId="281871207" sldId="385"/>
            <ac:grpSpMk id="13" creationId="{C2EAFD09-F9B7-47E1-E328-08820E8BB65E}"/>
          </ac:grpSpMkLst>
        </pc:grpChg>
        <pc:grpChg chg="add mod">
          <ac:chgData name="Judson Santiago" userId="ebb108da2f256286" providerId="LiveId" clId="{0F0DC715-6D50-4681-9202-8DE0DF598600}" dt="2022-09-07T13:00:32.537" v="8215" actId="1076"/>
          <ac:grpSpMkLst>
            <pc:docMk/>
            <pc:sldMk cId="281871207" sldId="385"/>
            <ac:grpSpMk id="20" creationId="{FC3A8015-C361-E987-06C0-DB3E89320FDF}"/>
          </ac:grpSpMkLst>
        </pc:grpChg>
        <pc:cxnChg chg="add del mod">
          <ac:chgData name="Judson Santiago" userId="ebb108da2f256286" providerId="LiveId" clId="{0F0DC715-6D50-4681-9202-8DE0DF598600}" dt="2022-09-06T02:40:44.012" v="5130" actId="478"/>
          <ac:cxnSpMkLst>
            <pc:docMk/>
            <pc:sldMk cId="281871207" sldId="385"/>
            <ac:cxnSpMk id="9" creationId="{3A4C1A59-EC28-4A37-FC50-394382FA2F0C}"/>
          </ac:cxnSpMkLst>
        </pc:cxnChg>
        <pc:cxnChg chg="add mod">
          <ac:chgData name="Judson Santiago" userId="ebb108da2f256286" providerId="LiveId" clId="{0F0DC715-6D50-4681-9202-8DE0DF598600}" dt="2022-09-06T02:42:10.150" v="5142" actId="164"/>
          <ac:cxnSpMkLst>
            <pc:docMk/>
            <pc:sldMk cId="281871207" sldId="385"/>
            <ac:cxnSpMk id="14" creationId="{1A3EA892-CEC0-6A2E-7072-08A0F0F87C2B}"/>
          </ac:cxnSpMkLst>
        </pc:cxnChg>
      </pc:sldChg>
      <pc:sldChg chg="addSp delSp modSp new mod modNotesTx">
        <pc:chgData name="Judson Santiago" userId="ebb108da2f256286" providerId="LiveId" clId="{0F0DC715-6D50-4681-9202-8DE0DF598600}" dt="2022-09-07T23:42:57.424" v="12743" actId="1076"/>
        <pc:sldMkLst>
          <pc:docMk/>
          <pc:sldMk cId="3724555263" sldId="386"/>
        </pc:sldMkLst>
        <pc:spChg chg="mod">
          <ac:chgData name="Judson Santiago" userId="ebb108da2f256286" providerId="LiveId" clId="{0F0DC715-6D50-4681-9202-8DE0DF598600}" dt="2022-09-05T23:55:51.466" v="4358"/>
          <ac:spMkLst>
            <pc:docMk/>
            <pc:sldMk cId="3724555263" sldId="386"/>
            <ac:spMk id="2" creationId="{2915CAA5-570B-91E6-2519-D6DF3F453E1D}"/>
          </ac:spMkLst>
        </pc:spChg>
        <pc:spChg chg="mod">
          <ac:chgData name="Judson Santiago" userId="ebb108da2f256286" providerId="LiveId" clId="{0F0DC715-6D50-4681-9202-8DE0DF598600}" dt="2022-09-07T23:42:08.815" v="12741" actId="368"/>
          <ac:spMkLst>
            <pc:docMk/>
            <pc:sldMk cId="3724555263" sldId="386"/>
            <ac:spMk id="3" creationId="{A1FE92CA-4A00-4924-D2ED-04B87CEE2B50}"/>
          </ac:spMkLst>
        </pc:spChg>
        <pc:spChg chg="add mod">
          <ac:chgData name="Judson Santiago" userId="ebb108da2f256286" providerId="LiveId" clId="{0F0DC715-6D50-4681-9202-8DE0DF598600}" dt="2022-09-07T23:42:57.424" v="12743" actId="1076"/>
          <ac:spMkLst>
            <pc:docMk/>
            <pc:sldMk cId="3724555263" sldId="386"/>
            <ac:spMk id="4" creationId="{E75174A7-C975-18CA-1946-30D73AF5B7E3}"/>
          </ac:spMkLst>
        </pc:spChg>
        <pc:spChg chg="add mod">
          <ac:chgData name="Judson Santiago" userId="ebb108da2f256286" providerId="LiveId" clId="{0F0DC715-6D50-4681-9202-8DE0DF598600}" dt="2022-09-07T23:42:57.424" v="12743" actId="1076"/>
          <ac:spMkLst>
            <pc:docMk/>
            <pc:sldMk cId="3724555263" sldId="386"/>
            <ac:spMk id="5" creationId="{4815386C-A4CC-D074-34E2-792E898B47E7}"/>
          </ac:spMkLst>
        </pc:spChg>
        <pc:spChg chg="add mod">
          <ac:chgData name="Judson Santiago" userId="ebb108da2f256286" providerId="LiveId" clId="{0F0DC715-6D50-4681-9202-8DE0DF598600}" dt="2022-09-07T23:42:57.424" v="12743" actId="1076"/>
          <ac:spMkLst>
            <pc:docMk/>
            <pc:sldMk cId="3724555263" sldId="386"/>
            <ac:spMk id="6" creationId="{7A402600-FC82-5E7E-2B8B-4D104909047F}"/>
          </ac:spMkLst>
        </pc:spChg>
        <pc:spChg chg="del mod topLvl">
          <ac:chgData name="Judson Santiago" userId="ebb108da2f256286" providerId="LiveId" clId="{0F0DC715-6D50-4681-9202-8DE0DF598600}" dt="2022-09-07T23:38:57.127" v="12667" actId="478"/>
          <ac:spMkLst>
            <pc:docMk/>
            <pc:sldMk cId="3724555263" sldId="386"/>
            <ac:spMk id="8" creationId="{35173626-4CDE-4A2B-93A8-B56FA9A6E378}"/>
          </ac:spMkLst>
        </pc:spChg>
        <pc:spChg chg="del mod topLvl">
          <ac:chgData name="Judson Santiago" userId="ebb108da2f256286" providerId="LiveId" clId="{0F0DC715-6D50-4681-9202-8DE0DF598600}" dt="2022-09-07T23:38:58.694" v="12668" actId="478"/>
          <ac:spMkLst>
            <pc:docMk/>
            <pc:sldMk cId="3724555263" sldId="386"/>
            <ac:spMk id="13" creationId="{D1BCA36D-3601-6500-157D-4BE430BEE12F}"/>
          </ac:spMkLst>
        </pc:spChg>
        <pc:grpChg chg="add del mod">
          <ac:chgData name="Judson Santiago" userId="ebb108da2f256286" providerId="LiveId" clId="{0F0DC715-6D50-4681-9202-8DE0DF598600}" dt="2022-09-07T23:38:57.127" v="12667" actId="478"/>
          <ac:grpSpMkLst>
            <pc:docMk/>
            <pc:sldMk cId="3724555263" sldId="386"/>
            <ac:grpSpMk id="7" creationId="{D90D4E2E-26CD-EC93-01D3-819F46AC6EDA}"/>
          </ac:grpSpMkLst>
        </pc:grpChg>
        <pc:picChg chg="del mod">
          <ac:chgData name="Judson Santiago" userId="ebb108da2f256286" providerId="LiveId" clId="{0F0DC715-6D50-4681-9202-8DE0DF598600}" dt="2022-09-06T02:21:42.409" v="4798" actId="478"/>
          <ac:picMkLst>
            <pc:docMk/>
            <pc:sldMk cId="3724555263" sldId="386"/>
            <ac:picMk id="9" creationId="{117736D6-32C0-8CC7-C6BB-3E5A2046EF0A}"/>
          </ac:picMkLst>
        </pc:picChg>
        <pc:picChg chg="del mod">
          <ac:chgData name="Judson Santiago" userId="ebb108da2f256286" providerId="LiveId" clId="{0F0DC715-6D50-4681-9202-8DE0DF598600}" dt="2022-09-06T02:21:38.329" v="4797" actId="478"/>
          <ac:picMkLst>
            <pc:docMk/>
            <pc:sldMk cId="3724555263" sldId="386"/>
            <ac:picMk id="10" creationId="{92330620-8A36-8BE1-660F-5BDFBDBFE49A}"/>
          </ac:picMkLst>
        </pc:picChg>
        <pc:picChg chg="del mod">
          <ac:chgData name="Judson Santiago" userId="ebb108da2f256286" providerId="LiveId" clId="{0F0DC715-6D50-4681-9202-8DE0DF598600}" dt="2022-09-06T02:21:38.329" v="4797" actId="478"/>
          <ac:picMkLst>
            <pc:docMk/>
            <pc:sldMk cId="3724555263" sldId="386"/>
            <ac:picMk id="11" creationId="{5FB52CF9-846C-B105-9283-DD7E1AB3DE70}"/>
          </ac:picMkLst>
        </pc:picChg>
        <pc:picChg chg="del mod">
          <ac:chgData name="Judson Santiago" userId="ebb108da2f256286" providerId="LiveId" clId="{0F0DC715-6D50-4681-9202-8DE0DF598600}" dt="2022-09-06T02:21:42.409" v="4798" actId="478"/>
          <ac:picMkLst>
            <pc:docMk/>
            <pc:sldMk cId="3724555263" sldId="386"/>
            <ac:picMk id="12" creationId="{337A57C2-FBF1-BD17-F51B-4BFF5DB35452}"/>
          </ac:picMkLst>
        </pc:picChg>
        <pc:picChg chg="add del mod">
          <ac:chgData name="Judson Santiago" userId="ebb108da2f256286" providerId="LiveId" clId="{0F0DC715-6D50-4681-9202-8DE0DF598600}" dt="2022-09-07T23:38:55.600" v="12665" actId="478"/>
          <ac:picMkLst>
            <pc:docMk/>
            <pc:sldMk cId="3724555263" sldId="386"/>
            <ac:picMk id="14" creationId="{40E36744-CAEB-0A10-CC9C-52856119940F}"/>
          </ac:picMkLst>
        </pc:picChg>
        <pc:cxnChg chg="add del mod">
          <ac:chgData name="Judson Santiago" userId="ebb108da2f256286" providerId="LiveId" clId="{0F0DC715-6D50-4681-9202-8DE0DF598600}" dt="2022-09-07T17:23:53.394" v="11808" actId="478"/>
          <ac:cxnSpMkLst>
            <pc:docMk/>
            <pc:sldMk cId="3724555263" sldId="386"/>
            <ac:cxnSpMk id="6" creationId="{9B21ED8A-6EC8-5D3E-AF23-D246FACAC649}"/>
          </ac:cxnSpMkLst>
        </pc:cxnChg>
        <pc:cxnChg chg="add mod">
          <ac:chgData name="Judson Santiago" userId="ebb108da2f256286" providerId="LiveId" clId="{0F0DC715-6D50-4681-9202-8DE0DF598600}" dt="2022-09-07T23:42:57.424" v="12743" actId="1076"/>
          <ac:cxnSpMkLst>
            <pc:docMk/>
            <pc:sldMk cId="3724555263" sldId="386"/>
            <ac:cxnSpMk id="9" creationId="{872F8F63-351D-7C17-C070-E1691D491727}"/>
          </ac:cxnSpMkLst>
        </pc:cxnChg>
        <pc:cxnChg chg="add del mod">
          <ac:chgData name="Judson Santiago" userId="ebb108da2f256286" providerId="LiveId" clId="{0F0DC715-6D50-4681-9202-8DE0DF598600}" dt="2022-09-07T23:40:37.534" v="12684" actId="478"/>
          <ac:cxnSpMkLst>
            <pc:docMk/>
            <pc:sldMk cId="3724555263" sldId="386"/>
            <ac:cxnSpMk id="10" creationId="{0320CCEE-11F3-3B49-4278-F7B691ED9EDC}"/>
          </ac:cxnSpMkLst>
        </pc:cxnChg>
        <pc:cxnChg chg="add mod">
          <ac:chgData name="Judson Santiago" userId="ebb108da2f256286" providerId="LiveId" clId="{0F0DC715-6D50-4681-9202-8DE0DF598600}" dt="2022-09-07T23:42:57.424" v="12743" actId="1076"/>
          <ac:cxnSpMkLst>
            <pc:docMk/>
            <pc:sldMk cId="3724555263" sldId="386"/>
            <ac:cxnSpMk id="12" creationId="{E824F89B-73E4-01D0-2137-5245BBA3CBBB}"/>
          </ac:cxnSpMkLst>
        </pc:cxnChg>
      </pc:sldChg>
      <pc:sldChg chg="addSp delSp modSp add del mod">
        <pc:chgData name="Judson Santiago" userId="ebb108da2f256286" providerId="LiveId" clId="{0F0DC715-6D50-4681-9202-8DE0DF598600}" dt="2022-09-07T23:43:26.837" v="12744" actId="47"/>
        <pc:sldMkLst>
          <pc:docMk/>
          <pc:sldMk cId="1823757720" sldId="387"/>
        </pc:sldMkLst>
        <pc:spChg chg="mod">
          <ac:chgData name="Judson Santiago" userId="ebb108da2f256286" providerId="LiveId" clId="{0F0DC715-6D50-4681-9202-8DE0DF598600}" dt="2022-09-06T02:24:38.824" v="4847" actId="6549"/>
          <ac:spMkLst>
            <pc:docMk/>
            <pc:sldMk cId="1823757720" sldId="387"/>
            <ac:spMk id="3" creationId="{A1FE92CA-4A00-4924-D2ED-04B87CEE2B50}"/>
          </ac:spMkLst>
        </pc:spChg>
        <pc:spChg chg="del mod">
          <ac:chgData name="Judson Santiago" userId="ebb108da2f256286" providerId="LiveId" clId="{0F0DC715-6D50-4681-9202-8DE0DF598600}" dt="2022-09-07T13:04:40.841" v="8243" actId="478"/>
          <ac:spMkLst>
            <pc:docMk/>
            <pc:sldMk cId="1823757720" sldId="387"/>
            <ac:spMk id="4" creationId="{E75174A7-C975-18CA-1946-30D73AF5B7E3}"/>
          </ac:spMkLst>
        </pc:spChg>
        <pc:spChg chg="mod">
          <ac:chgData name="Judson Santiago" userId="ebb108da2f256286" providerId="LiveId" clId="{0F0DC715-6D50-4681-9202-8DE0DF598600}" dt="2022-09-06T02:25:00.888" v="4861" actId="20577"/>
          <ac:spMkLst>
            <pc:docMk/>
            <pc:sldMk cId="1823757720" sldId="387"/>
            <ac:spMk id="5" creationId="{4815386C-A4CC-D074-34E2-792E898B47E7}"/>
          </ac:spMkLst>
        </pc:spChg>
        <pc:spChg chg="add mod">
          <ac:chgData name="Judson Santiago" userId="ebb108da2f256286" providerId="LiveId" clId="{0F0DC715-6D50-4681-9202-8DE0DF598600}" dt="2022-09-07T13:04:55.121" v="8258" actId="20577"/>
          <ac:spMkLst>
            <pc:docMk/>
            <pc:sldMk cId="1823757720" sldId="387"/>
            <ac:spMk id="9" creationId="{139FBB7F-FAB3-C5FE-0EA3-1A2C142BB3D7}"/>
          </ac:spMkLst>
        </pc:spChg>
        <pc:spChg chg="mod">
          <ac:chgData name="Judson Santiago" userId="ebb108da2f256286" providerId="LiveId" clId="{0F0DC715-6D50-4681-9202-8DE0DF598600}" dt="2022-09-07T13:04:41.166" v="8244"/>
          <ac:spMkLst>
            <pc:docMk/>
            <pc:sldMk cId="1823757720" sldId="387"/>
            <ac:spMk id="11" creationId="{DB279D83-CA1D-9855-8A82-5890737C8BA2}"/>
          </ac:spMkLst>
        </pc:spChg>
        <pc:spChg chg="mod">
          <ac:chgData name="Judson Santiago" userId="ebb108da2f256286" providerId="LiveId" clId="{0F0DC715-6D50-4681-9202-8DE0DF598600}" dt="2022-09-07T13:04:41.166" v="8244"/>
          <ac:spMkLst>
            <pc:docMk/>
            <pc:sldMk cId="1823757720" sldId="387"/>
            <ac:spMk id="12" creationId="{0F10C14C-05B4-B3A7-6E61-B9643BF5ED90}"/>
          </ac:spMkLst>
        </pc:spChg>
        <pc:grpChg chg="del">
          <ac:chgData name="Judson Santiago" userId="ebb108da2f256286" providerId="LiveId" clId="{0F0DC715-6D50-4681-9202-8DE0DF598600}" dt="2022-09-07T13:04:40.841" v="8243" actId="478"/>
          <ac:grpSpMkLst>
            <pc:docMk/>
            <pc:sldMk cId="1823757720" sldId="387"/>
            <ac:grpSpMk id="7" creationId="{D90D4E2E-26CD-EC93-01D3-819F46AC6EDA}"/>
          </ac:grpSpMkLst>
        </pc:grpChg>
        <pc:grpChg chg="add mod">
          <ac:chgData name="Judson Santiago" userId="ebb108da2f256286" providerId="LiveId" clId="{0F0DC715-6D50-4681-9202-8DE0DF598600}" dt="2022-09-07T13:04:41.166" v="8244"/>
          <ac:grpSpMkLst>
            <pc:docMk/>
            <pc:sldMk cId="1823757720" sldId="387"/>
            <ac:grpSpMk id="10" creationId="{4AC72756-8877-FE8C-1D81-F0A7CEB437EA}"/>
          </ac:grpSpMkLst>
        </pc:grpChg>
        <pc:picChg chg="del">
          <ac:chgData name="Judson Santiago" userId="ebb108da2f256286" providerId="LiveId" clId="{0F0DC715-6D50-4681-9202-8DE0DF598600}" dt="2022-09-07T13:04:40.841" v="8243" actId="478"/>
          <ac:picMkLst>
            <pc:docMk/>
            <pc:sldMk cId="1823757720" sldId="387"/>
            <ac:picMk id="14" creationId="{40E36744-CAEB-0A10-CC9C-52856119940F}"/>
          </ac:picMkLst>
        </pc:picChg>
        <pc:picChg chg="add mod">
          <ac:chgData name="Judson Santiago" userId="ebb108da2f256286" providerId="LiveId" clId="{0F0DC715-6D50-4681-9202-8DE0DF598600}" dt="2022-09-07T13:04:41.166" v="8244"/>
          <ac:picMkLst>
            <pc:docMk/>
            <pc:sldMk cId="1823757720" sldId="387"/>
            <ac:picMk id="15" creationId="{43FC75DB-AD4C-9E9E-D7F7-C7438029F3F2}"/>
          </ac:picMkLst>
        </pc:picChg>
        <pc:cxnChg chg="add mod">
          <ac:chgData name="Judson Santiago" userId="ebb108da2f256286" providerId="LiveId" clId="{0F0DC715-6D50-4681-9202-8DE0DF598600}" dt="2022-09-07T17:23:37.701" v="11807"/>
          <ac:cxnSpMkLst>
            <pc:docMk/>
            <pc:sldMk cId="1823757720" sldId="387"/>
            <ac:cxnSpMk id="4" creationId="{CF19A9E9-A6C4-89F4-D86E-7DD33068BAD5}"/>
          </ac:cxnSpMkLst>
        </pc:cxnChg>
        <pc:cxnChg chg="del">
          <ac:chgData name="Judson Santiago" userId="ebb108da2f256286" providerId="LiveId" clId="{0F0DC715-6D50-4681-9202-8DE0DF598600}" dt="2022-09-07T17:23:37.417" v="11806" actId="478"/>
          <ac:cxnSpMkLst>
            <pc:docMk/>
            <pc:sldMk cId="1823757720" sldId="387"/>
            <ac:cxnSpMk id="6" creationId="{9B21ED8A-6EC8-5D3E-AF23-D246FACAC649}"/>
          </ac:cxnSpMkLst>
        </pc:cxnChg>
      </pc:sldChg>
      <pc:sldChg chg="addSp delSp modSp add mod">
        <pc:chgData name="Judson Santiago" userId="ebb108da2f256286" providerId="LiveId" clId="{0F0DC715-6D50-4681-9202-8DE0DF598600}" dt="2022-09-07T23:44:42.933" v="12786" actId="20577"/>
        <pc:sldMkLst>
          <pc:docMk/>
          <pc:sldMk cId="3147446277" sldId="388"/>
        </pc:sldMkLst>
        <pc:spChg chg="mod">
          <ac:chgData name="Judson Santiago" userId="ebb108da2f256286" providerId="LiveId" clId="{0F0DC715-6D50-4681-9202-8DE0DF598600}" dt="2022-09-07T23:44:42.933" v="12786" actId="20577"/>
          <ac:spMkLst>
            <pc:docMk/>
            <pc:sldMk cId="3147446277" sldId="388"/>
            <ac:spMk id="3" creationId="{A1FE92CA-4A00-4924-D2ED-04B87CEE2B50}"/>
          </ac:spMkLst>
        </pc:spChg>
        <pc:spChg chg="mod">
          <ac:chgData name="Judson Santiago" userId="ebb108da2f256286" providerId="LiveId" clId="{0F0DC715-6D50-4681-9202-8DE0DF598600}" dt="2022-09-07T23:44:02.268" v="12785" actId="1076"/>
          <ac:spMkLst>
            <pc:docMk/>
            <pc:sldMk cId="3147446277" sldId="388"/>
            <ac:spMk id="4" creationId="{E75174A7-C975-18CA-1946-30D73AF5B7E3}"/>
          </ac:spMkLst>
        </pc:spChg>
        <pc:spChg chg="mod">
          <ac:chgData name="Judson Santiago" userId="ebb108da2f256286" providerId="LiveId" clId="{0F0DC715-6D50-4681-9202-8DE0DF598600}" dt="2022-09-07T23:44:02.268" v="12785" actId="1076"/>
          <ac:spMkLst>
            <pc:docMk/>
            <pc:sldMk cId="3147446277" sldId="388"/>
            <ac:spMk id="5" creationId="{4815386C-A4CC-D074-34E2-792E898B47E7}"/>
          </ac:spMkLst>
        </pc:spChg>
        <pc:spChg chg="add mod">
          <ac:chgData name="Judson Santiago" userId="ebb108da2f256286" providerId="LiveId" clId="{0F0DC715-6D50-4681-9202-8DE0DF598600}" dt="2022-09-07T23:44:02.268" v="12785" actId="1076"/>
          <ac:spMkLst>
            <pc:docMk/>
            <pc:sldMk cId="3147446277" sldId="388"/>
            <ac:spMk id="9" creationId="{9E6AF1E0-7891-8D96-B1AF-BF5F06F5AC75}"/>
          </ac:spMkLst>
        </pc:spChg>
        <pc:spChg chg="add mod">
          <ac:chgData name="Judson Santiago" userId="ebb108da2f256286" providerId="LiveId" clId="{0F0DC715-6D50-4681-9202-8DE0DF598600}" dt="2022-09-07T23:44:02.268" v="12785" actId="1076"/>
          <ac:spMkLst>
            <pc:docMk/>
            <pc:sldMk cId="3147446277" sldId="388"/>
            <ac:spMk id="10" creationId="{D8461D83-0079-A760-13EE-98239C468D88}"/>
          </ac:spMkLst>
        </pc:spChg>
        <pc:grpChg chg="del">
          <ac:chgData name="Judson Santiago" userId="ebb108da2f256286" providerId="LiveId" clId="{0F0DC715-6D50-4681-9202-8DE0DF598600}" dt="2022-09-06T02:32:57.766" v="5078" actId="478"/>
          <ac:grpSpMkLst>
            <pc:docMk/>
            <pc:sldMk cId="3147446277" sldId="388"/>
            <ac:grpSpMk id="7" creationId="{D90D4E2E-26CD-EC93-01D3-819F46AC6EDA}"/>
          </ac:grpSpMkLst>
        </pc:grpChg>
        <pc:picChg chg="del">
          <ac:chgData name="Judson Santiago" userId="ebb108da2f256286" providerId="LiveId" clId="{0F0DC715-6D50-4681-9202-8DE0DF598600}" dt="2022-09-06T02:32:57.766" v="5078" actId="478"/>
          <ac:picMkLst>
            <pc:docMk/>
            <pc:sldMk cId="3147446277" sldId="388"/>
            <ac:picMk id="14" creationId="{40E36744-CAEB-0A10-CC9C-52856119940F}"/>
          </ac:picMkLst>
        </pc:picChg>
        <pc:cxnChg chg="del mod">
          <ac:chgData name="Judson Santiago" userId="ebb108da2f256286" providerId="LiveId" clId="{0F0DC715-6D50-4681-9202-8DE0DF598600}" dt="2022-09-07T17:23:33.693" v="11804" actId="21"/>
          <ac:cxnSpMkLst>
            <pc:docMk/>
            <pc:sldMk cId="3147446277" sldId="388"/>
            <ac:cxnSpMk id="6" creationId="{9B21ED8A-6EC8-5D3E-AF23-D246FACAC649}"/>
          </ac:cxnSpMkLst>
        </pc:cxnChg>
        <pc:cxnChg chg="add mod">
          <ac:chgData name="Judson Santiago" userId="ebb108da2f256286" providerId="LiveId" clId="{0F0DC715-6D50-4681-9202-8DE0DF598600}" dt="2022-09-07T23:44:02.268" v="12785" actId="1076"/>
          <ac:cxnSpMkLst>
            <pc:docMk/>
            <pc:sldMk cId="3147446277" sldId="388"/>
            <ac:cxnSpMk id="7" creationId="{A2CF666D-8310-E8A6-21B0-77AD54A61F29}"/>
          </ac:cxnSpMkLst>
        </pc:cxnChg>
      </pc:sldChg>
      <pc:sldChg chg="addSp delSp modSp new mod modNotesTx">
        <pc:chgData name="Judson Santiago" userId="ebb108da2f256286" providerId="LiveId" clId="{0F0DC715-6D50-4681-9202-8DE0DF598600}" dt="2022-09-07T13:29:23.619" v="8610" actId="20577"/>
        <pc:sldMkLst>
          <pc:docMk/>
          <pc:sldMk cId="4090593200" sldId="389"/>
        </pc:sldMkLst>
        <pc:spChg chg="mod">
          <ac:chgData name="Judson Santiago" userId="ebb108da2f256286" providerId="LiveId" clId="{0F0DC715-6D50-4681-9202-8DE0DF598600}" dt="2022-09-06T02:49:16.586" v="5165" actId="20577"/>
          <ac:spMkLst>
            <pc:docMk/>
            <pc:sldMk cId="4090593200" sldId="389"/>
            <ac:spMk id="2" creationId="{D266434A-94FE-7FCB-94C2-41975FB0D1E4}"/>
          </ac:spMkLst>
        </pc:spChg>
        <pc:spChg chg="mod">
          <ac:chgData name="Judson Santiago" userId="ebb108da2f256286" providerId="LiveId" clId="{0F0DC715-6D50-4681-9202-8DE0DF598600}" dt="2022-09-07T13:21:49.981" v="8418" actId="20577"/>
          <ac:spMkLst>
            <pc:docMk/>
            <pc:sldMk cId="4090593200" sldId="389"/>
            <ac:spMk id="3" creationId="{ACF66920-1019-7522-7BCF-81CDE6949359}"/>
          </ac:spMkLst>
        </pc:spChg>
        <pc:spChg chg="add mod">
          <ac:chgData name="Judson Santiago" userId="ebb108da2f256286" providerId="LiveId" clId="{0F0DC715-6D50-4681-9202-8DE0DF598600}" dt="2022-09-07T13:22:29.081" v="8465" actId="1076"/>
          <ac:spMkLst>
            <pc:docMk/>
            <pc:sldMk cId="4090593200" sldId="389"/>
            <ac:spMk id="4" creationId="{FC18A6B3-F051-3C03-9F8D-8FBD580C70BE}"/>
          </ac:spMkLst>
        </pc:spChg>
        <pc:spChg chg="add mod">
          <ac:chgData name="Judson Santiago" userId="ebb108da2f256286" providerId="LiveId" clId="{0F0DC715-6D50-4681-9202-8DE0DF598600}" dt="2022-09-07T13:19:55.093" v="8395" actId="207"/>
          <ac:spMkLst>
            <pc:docMk/>
            <pc:sldMk cId="4090593200" sldId="389"/>
            <ac:spMk id="5" creationId="{416173A5-E1F2-3EA2-0E3F-797B2FD02855}"/>
          </ac:spMkLst>
        </pc:spChg>
        <pc:spChg chg="add del mod">
          <ac:chgData name="Judson Santiago" userId="ebb108da2f256286" providerId="LiveId" clId="{0F0DC715-6D50-4681-9202-8DE0DF598600}" dt="2022-09-06T13:26:35.596" v="5290" actId="478"/>
          <ac:spMkLst>
            <pc:docMk/>
            <pc:sldMk cId="4090593200" sldId="389"/>
            <ac:spMk id="5" creationId="{68DC40BC-C2C5-087B-7ED8-C7A73B5213CE}"/>
          </ac:spMkLst>
        </pc:spChg>
        <pc:spChg chg="add mod">
          <ac:chgData name="Judson Santiago" userId="ebb108da2f256286" providerId="LiveId" clId="{0F0DC715-6D50-4681-9202-8DE0DF598600}" dt="2022-09-07T13:22:14.867" v="8464" actId="1035"/>
          <ac:spMkLst>
            <pc:docMk/>
            <pc:sldMk cId="4090593200" sldId="389"/>
            <ac:spMk id="6" creationId="{D515865D-B9D0-0184-6A83-7B662CEF568B}"/>
          </ac:spMkLst>
        </pc:spChg>
        <pc:spChg chg="add del mod">
          <ac:chgData name="Judson Santiago" userId="ebb108da2f256286" providerId="LiveId" clId="{0F0DC715-6D50-4681-9202-8DE0DF598600}" dt="2022-09-06T23:45:40.478" v="6561" actId="478"/>
          <ac:spMkLst>
            <pc:docMk/>
            <pc:sldMk cId="4090593200" sldId="389"/>
            <ac:spMk id="7" creationId="{C4A4F5E4-A0C3-9E5D-1168-D4339A3F7049}"/>
          </ac:spMkLst>
        </pc:spChg>
        <pc:spChg chg="add del mod">
          <ac:chgData name="Judson Santiago" userId="ebb108da2f256286" providerId="LiveId" clId="{0F0DC715-6D50-4681-9202-8DE0DF598600}" dt="2022-09-06T23:45:45.645" v="6563" actId="478"/>
          <ac:spMkLst>
            <pc:docMk/>
            <pc:sldMk cId="4090593200" sldId="389"/>
            <ac:spMk id="8" creationId="{8E923E3C-041B-C592-2E49-DF3267D1DFA2}"/>
          </ac:spMkLst>
        </pc:spChg>
        <pc:spChg chg="mod">
          <ac:chgData name="Judson Santiago" userId="ebb108da2f256286" providerId="LiveId" clId="{0F0DC715-6D50-4681-9202-8DE0DF598600}" dt="2022-09-07T13:26:42.657" v="8485" actId="27803"/>
          <ac:spMkLst>
            <pc:docMk/>
            <pc:sldMk cId="4090593200" sldId="389"/>
            <ac:spMk id="11" creationId="{53D9BA6C-B1BB-FD89-B760-93CB9281C5D1}"/>
          </ac:spMkLst>
        </pc:spChg>
        <pc:spChg chg="mod">
          <ac:chgData name="Judson Santiago" userId="ebb108da2f256286" providerId="LiveId" clId="{0F0DC715-6D50-4681-9202-8DE0DF598600}" dt="2022-09-07T13:26:42.657" v="8485" actId="27803"/>
          <ac:spMkLst>
            <pc:docMk/>
            <pc:sldMk cId="4090593200" sldId="389"/>
            <ac:spMk id="12" creationId="{891ABB5A-5824-FE76-BB93-3D72253AA2CB}"/>
          </ac:spMkLst>
        </pc:spChg>
        <pc:spChg chg="mod">
          <ac:chgData name="Judson Santiago" userId="ebb108da2f256286" providerId="LiveId" clId="{0F0DC715-6D50-4681-9202-8DE0DF598600}" dt="2022-09-07T13:26:54.958" v="8487" actId="14100"/>
          <ac:spMkLst>
            <pc:docMk/>
            <pc:sldMk cId="4090593200" sldId="389"/>
            <ac:spMk id="13" creationId="{EE2BF8A7-7BCA-8BD8-71B1-73F8ADF56093}"/>
          </ac:spMkLst>
        </pc:spChg>
        <pc:spChg chg="mod">
          <ac:chgData name="Judson Santiago" userId="ebb108da2f256286" providerId="LiveId" clId="{0F0DC715-6D50-4681-9202-8DE0DF598600}" dt="2022-09-07T13:27:55.644" v="8497" actId="1582"/>
          <ac:spMkLst>
            <pc:docMk/>
            <pc:sldMk cId="4090593200" sldId="389"/>
            <ac:spMk id="15" creationId="{FAA21D0D-7702-7A77-F750-5088928D3E8D}"/>
          </ac:spMkLst>
        </pc:spChg>
        <pc:spChg chg="mod">
          <ac:chgData name="Judson Santiago" userId="ebb108da2f256286" providerId="LiveId" clId="{0F0DC715-6D50-4681-9202-8DE0DF598600}" dt="2022-09-07T13:27:55.644" v="8497" actId="1582"/>
          <ac:spMkLst>
            <pc:docMk/>
            <pc:sldMk cId="4090593200" sldId="389"/>
            <ac:spMk id="16" creationId="{D928FF54-5E46-174F-274C-1F6550D7F380}"/>
          </ac:spMkLst>
        </pc:spChg>
        <pc:spChg chg="mod">
          <ac:chgData name="Judson Santiago" userId="ebb108da2f256286" providerId="LiveId" clId="{0F0DC715-6D50-4681-9202-8DE0DF598600}" dt="2022-09-07T13:28:16.765" v="8499" actId="12788"/>
          <ac:spMkLst>
            <pc:docMk/>
            <pc:sldMk cId="4090593200" sldId="389"/>
            <ac:spMk id="17" creationId="{B1117606-1B98-AE37-E1E0-075E54EB29EE}"/>
          </ac:spMkLst>
        </pc:spChg>
        <pc:grpChg chg="mod">
          <ac:chgData name="Judson Santiago" userId="ebb108da2f256286" providerId="LiveId" clId="{0F0DC715-6D50-4681-9202-8DE0DF598600}" dt="2022-09-07T13:26:42.657" v="8485" actId="27803"/>
          <ac:grpSpMkLst>
            <pc:docMk/>
            <pc:sldMk cId="4090593200" sldId="389"/>
            <ac:grpSpMk id="10" creationId="{4FC06AA5-7CCE-A307-09B5-5EA83B0B69A7}"/>
          </ac:grpSpMkLst>
        </pc:grpChg>
        <pc:grpChg chg="mod">
          <ac:chgData name="Judson Santiago" userId="ebb108da2f256286" providerId="LiveId" clId="{0F0DC715-6D50-4681-9202-8DE0DF598600}" dt="2022-09-07T13:28:23.450" v="8500" actId="1076"/>
          <ac:grpSpMkLst>
            <pc:docMk/>
            <pc:sldMk cId="4090593200" sldId="389"/>
            <ac:grpSpMk id="14" creationId="{CEC8CE9E-C631-6EBD-5E54-635700631C72}"/>
          </ac:grpSpMkLst>
        </pc:grpChg>
        <pc:picChg chg="add del mod">
          <ac:chgData name="Judson Santiago" userId="ebb108da2f256286" providerId="LiveId" clId="{0F0DC715-6D50-4681-9202-8DE0DF598600}" dt="2022-09-07T13:27:14.027" v="8491" actId="27803"/>
          <ac:picMkLst>
            <pc:docMk/>
            <pc:sldMk cId="4090593200" sldId="389"/>
            <ac:picMk id="8" creationId="{A3645AEB-1186-FEDA-67F9-468E4451F326}"/>
          </ac:picMkLst>
        </pc:picChg>
        <pc:cxnChg chg="add mod">
          <ac:chgData name="Judson Santiago" userId="ebb108da2f256286" providerId="LiveId" clId="{0F0DC715-6D50-4681-9202-8DE0DF598600}" dt="2022-09-07T13:22:29.081" v="8465" actId="1076"/>
          <ac:cxnSpMkLst>
            <pc:docMk/>
            <pc:sldMk cId="4090593200" sldId="389"/>
            <ac:cxnSpMk id="9" creationId="{3CFDADC1-EF57-1840-164B-A2B4D851500A}"/>
          </ac:cxnSpMkLst>
        </pc:cxnChg>
      </pc:sldChg>
      <pc:sldChg chg="addSp delSp modSp new mod modNotesTx">
        <pc:chgData name="Judson Santiago" userId="ebb108da2f256286" providerId="LiveId" clId="{0F0DC715-6D50-4681-9202-8DE0DF598600}" dt="2022-09-07T13:34:25.641" v="8846" actId="6549"/>
        <pc:sldMkLst>
          <pc:docMk/>
          <pc:sldMk cId="250585715" sldId="390"/>
        </pc:sldMkLst>
        <pc:spChg chg="mod">
          <ac:chgData name="Judson Santiago" userId="ebb108da2f256286" providerId="LiveId" clId="{0F0DC715-6D50-4681-9202-8DE0DF598600}" dt="2022-09-06T13:37:58.487" v="5534" actId="20577"/>
          <ac:spMkLst>
            <pc:docMk/>
            <pc:sldMk cId="250585715" sldId="390"/>
            <ac:spMk id="2" creationId="{5B461DC7-B2F1-73B2-9C98-AE9CD20E6180}"/>
          </ac:spMkLst>
        </pc:spChg>
        <pc:spChg chg="mod">
          <ac:chgData name="Judson Santiago" userId="ebb108da2f256286" providerId="LiveId" clId="{0F0DC715-6D50-4681-9202-8DE0DF598600}" dt="2022-09-06T14:11:54.530" v="5995" actId="113"/>
          <ac:spMkLst>
            <pc:docMk/>
            <pc:sldMk cId="250585715" sldId="390"/>
            <ac:spMk id="3" creationId="{D2E7FD82-0C24-F0FA-A89D-7220703604E8}"/>
          </ac:spMkLst>
        </pc:spChg>
        <pc:spChg chg="add mod">
          <ac:chgData name="Judson Santiago" userId="ebb108da2f256286" providerId="LiveId" clId="{0F0DC715-6D50-4681-9202-8DE0DF598600}" dt="2022-09-07T13:30:53.456" v="8612" actId="207"/>
          <ac:spMkLst>
            <pc:docMk/>
            <pc:sldMk cId="250585715" sldId="390"/>
            <ac:spMk id="4" creationId="{8B787805-E37C-75F2-7E22-3D52E25B6332}"/>
          </ac:spMkLst>
        </pc:spChg>
        <pc:spChg chg="add mod topLvl">
          <ac:chgData name="Judson Santiago" userId="ebb108da2f256286" providerId="LiveId" clId="{0F0DC715-6D50-4681-9202-8DE0DF598600}" dt="2022-09-07T00:04:04.928" v="6801" actId="164"/>
          <ac:spMkLst>
            <pc:docMk/>
            <pc:sldMk cId="250585715" sldId="390"/>
            <ac:spMk id="7" creationId="{998EA592-79B1-6CC6-750A-2FECFA912541}"/>
          </ac:spMkLst>
        </pc:spChg>
        <pc:grpChg chg="add del mod">
          <ac:chgData name="Judson Santiago" userId="ebb108da2f256286" providerId="LiveId" clId="{0F0DC715-6D50-4681-9202-8DE0DF598600}" dt="2022-09-07T00:04:00.160" v="6800" actId="165"/>
          <ac:grpSpMkLst>
            <pc:docMk/>
            <pc:sldMk cId="250585715" sldId="390"/>
            <ac:grpSpMk id="6" creationId="{EE8D33AD-D47A-47A6-A27A-685B038D539A}"/>
          </ac:grpSpMkLst>
        </pc:grpChg>
        <pc:grpChg chg="add mod">
          <ac:chgData name="Judson Santiago" userId="ebb108da2f256286" providerId="LiveId" clId="{0F0DC715-6D50-4681-9202-8DE0DF598600}" dt="2022-09-07T00:04:04.928" v="6801" actId="164"/>
          <ac:grpSpMkLst>
            <pc:docMk/>
            <pc:sldMk cId="250585715" sldId="390"/>
            <ac:grpSpMk id="9" creationId="{656DFE86-0450-05BD-2846-6BFA51269BEB}"/>
          </ac:grpSpMkLst>
        </pc:grpChg>
        <pc:picChg chg="add mod topLvl">
          <ac:chgData name="Judson Santiago" userId="ebb108da2f256286" providerId="LiveId" clId="{0F0DC715-6D50-4681-9202-8DE0DF598600}" dt="2022-09-07T00:04:04.928" v="6801" actId="164"/>
          <ac:picMkLst>
            <pc:docMk/>
            <pc:sldMk cId="250585715" sldId="390"/>
            <ac:picMk id="8" creationId="{B7EA6C8B-BF22-57C4-B545-07BE5B7B3087}"/>
          </ac:picMkLst>
        </pc:picChg>
        <pc:picChg chg="add mod topLvl">
          <ac:chgData name="Judson Santiago" userId="ebb108da2f256286" providerId="LiveId" clId="{0F0DC715-6D50-4681-9202-8DE0DF598600}" dt="2022-09-07T00:04:04.928" v="6801" actId="164"/>
          <ac:picMkLst>
            <pc:docMk/>
            <pc:sldMk cId="250585715" sldId="390"/>
            <ac:picMk id="10" creationId="{A3D08AF1-CAAC-7CFC-3078-D1A65470BEDE}"/>
          </ac:picMkLst>
        </pc:picChg>
        <pc:picChg chg="add mod topLvl">
          <ac:chgData name="Judson Santiago" userId="ebb108da2f256286" providerId="LiveId" clId="{0F0DC715-6D50-4681-9202-8DE0DF598600}" dt="2022-09-07T00:04:04.928" v="6801" actId="164"/>
          <ac:picMkLst>
            <pc:docMk/>
            <pc:sldMk cId="250585715" sldId="390"/>
            <ac:picMk id="11" creationId="{53C6D3E8-6593-E08C-88CC-7DCB16294CBA}"/>
          </ac:picMkLst>
        </pc:picChg>
        <pc:picChg chg="add mod topLvl">
          <ac:chgData name="Judson Santiago" userId="ebb108da2f256286" providerId="LiveId" clId="{0F0DC715-6D50-4681-9202-8DE0DF598600}" dt="2022-09-07T00:04:04.928" v="6801" actId="164"/>
          <ac:picMkLst>
            <pc:docMk/>
            <pc:sldMk cId="250585715" sldId="390"/>
            <ac:picMk id="12" creationId="{4EA16BC9-154F-2159-B562-8407E7F30D9C}"/>
          </ac:picMkLst>
        </pc:picChg>
        <pc:picChg chg="add mod topLvl">
          <ac:chgData name="Judson Santiago" userId="ebb108da2f256286" providerId="LiveId" clId="{0F0DC715-6D50-4681-9202-8DE0DF598600}" dt="2022-09-07T00:04:04.928" v="6801" actId="164"/>
          <ac:picMkLst>
            <pc:docMk/>
            <pc:sldMk cId="250585715" sldId="390"/>
            <ac:picMk id="13" creationId="{D94F9C36-6461-C97E-8BC2-BF25DC54F805}"/>
          </ac:picMkLst>
        </pc:picChg>
        <pc:cxnChg chg="add mod topLvl">
          <ac:chgData name="Judson Santiago" userId="ebb108da2f256286" providerId="LiveId" clId="{0F0DC715-6D50-4681-9202-8DE0DF598600}" dt="2022-09-07T00:04:00.160" v="6800" actId="165"/>
          <ac:cxnSpMkLst>
            <pc:docMk/>
            <pc:sldMk cId="250585715" sldId="390"/>
            <ac:cxnSpMk id="5" creationId="{07D4D6A6-BECB-3CFC-4756-766CAC60A649}"/>
          </ac:cxnSpMkLst>
        </pc:cxnChg>
      </pc:sldChg>
      <pc:sldChg chg="addSp delSp modSp new mod ord modNotesTx">
        <pc:chgData name="Judson Santiago" userId="ebb108da2f256286" providerId="LiveId" clId="{0F0DC715-6D50-4681-9202-8DE0DF598600}" dt="2022-09-07T23:51:36.648" v="12835" actId="1076"/>
        <pc:sldMkLst>
          <pc:docMk/>
          <pc:sldMk cId="3931895594" sldId="391"/>
        </pc:sldMkLst>
        <pc:spChg chg="mod">
          <ac:chgData name="Judson Santiago" userId="ebb108da2f256286" providerId="LiveId" clId="{0F0DC715-6D50-4681-9202-8DE0DF598600}" dt="2022-09-06T14:19:19.445" v="6134" actId="20577"/>
          <ac:spMkLst>
            <pc:docMk/>
            <pc:sldMk cId="3931895594" sldId="391"/>
            <ac:spMk id="2" creationId="{CCC30647-EAF4-4370-E1ED-815B4650FD4E}"/>
          </ac:spMkLst>
        </pc:spChg>
        <pc:spChg chg="mod">
          <ac:chgData name="Judson Santiago" userId="ebb108da2f256286" providerId="LiveId" clId="{0F0DC715-6D50-4681-9202-8DE0DF598600}" dt="2022-09-07T13:35:25.853" v="8882" actId="20577"/>
          <ac:spMkLst>
            <pc:docMk/>
            <pc:sldMk cId="3931895594" sldId="391"/>
            <ac:spMk id="3" creationId="{4C7AFCE2-D594-5ED1-BD82-007A7557D354}"/>
          </ac:spMkLst>
        </pc:spChg>
        <pc:spChg chg="add mod">
          <ac:chgData name="Judson Santiago" userId="ebb108da2f256286" providerId="LiveId" clId="{0F0DC715-6D50-4681-9202-8DE0DF598600}" dt="2022-09-07T23:51:36.648" v="12835" actId="1076"/>
          <ac:spMkLst>
            <pc:docMk/>
            <pc:sldMk cId="3931895594" sldId="391"/>
            <ac:spMk id="4" creationId="{0EC53056-C8EF-809E-E373-6145438EC68B}"/>
          </ac:spMkLst>
        </pc:spChg>
        <pc:spChg chg="add del mod">
          <ac:chgData name="Judson Santiago" userId="ebb108da2f256286" providerId="LiveId" clId="{0F0DC715-6D50-4681-9202-8DE0DF598600}" dt="2022-09-07T00:15:54.025" v="7145" actId="21"/>
          <ac:spMkLst>
            <pc:docMk/>
            <pc:sldMk cId="3931895594" sldId="391"/>
            <ac:spMk id="4" creationId="{B8A4695F-7FF7-C136-091B-5988DD2364B8}"/>
          </ac:spMkLst>
        </pc:spChg>
        <pc:spChg chg="add del">
          <ac:chgData name="Judson Santiago" userId="ebb108da2f256286" providerId="LiveId" clId="{0F0DC715-6D50-4681-9202-8DE0DF598600}" dt="2022-09-06T14:23:20.645" v="6241" actId="478"/>
          <ac:spMkLst>
            <pc:docMk/>
            <pc:sldMk cId="3931895594" sldId="391"/>
            <ac:spMk id="5" creationId="{D1A1ED34-BC3B-62BF-5D97-B0BCCBF7847A}"/>
          </ac:spMkLst>
        </pc:spChg>
        <pc:spChg chg="add del mod">
          <ac:chgData name="Judson Santiago" userId="ebb108da2f256286" providerId="LiveId" clId="{0F0DC715-6D50-4681-9202-8DE0DF598600}" dt="2022-09-07T23:49:32.100" v="12787" actId="478"/>
          <ac:spMkLst>
            <pc:docMk/>
            <pc:sldMk cId="3931895594" sldId="391"/>
            <ac:spMk id="6" creationId="{C8CBB71F-798C-EC73-0518-653E6EB86CBA}"/>
          </ac:spMkLst>
        </pc:spChg>
        <pc:spChg chg="add mod ord">
          <ac:chgData name="Judson Santiago" userId="ebb108da2f256286" providerId="LiveId" clId="{0F0DC715-6D50-4681-9202-8DE0DF598600}" dt="2022-09-07T23:51:06.872" v="12831" actId="167"/>
          <ac:spMkLst>
            <pc:docMk/>
            <pc:sldMk cId="3931895594" sldId="391"/>
            <ac:spMk id="7" creationId="{D04D9B8B-E01C-BF7C-9522-59BD923E9A34}"/>
          </ac:spMkLst>
        </pc:spChg>
        <pc:spChg chg="mod topLvl">
          <ac:chgData name="Judson Santiago" userId="ebb108da2f256286" providerId="LiveId" clId="{0F0DC715-6D50-4681-9202-8DE0DF598600}" dt="2022-09-07T13:46:05.125" v="9146" actId="164"/>
          <ac:spMkLst>
            <pc:docMk/>
            <pc:sldMk cId="3931895594" sldId="391"/>
            <ac:spMk id="8" creationId="{EAF75AC5-FDF4-0F74-F1DE-C15E07B8A671}"/>
          </ac:spMkLst>
        </pc:spChg>
        <pc:spChg chg="mod topLvl">
          <ac:chgData name="Judson Santiago" userId="ebb108da2f256286" providerId="LiveId" clId="{0F0DC715-6D50-4681-9202-8DE0DF598600}" dt="2022-09-07T13:46:53.670" v="9150" actId="113"/>
          <ac:spMkLst>
            <pc:docMk/>
            <pc:sldMk cId="3931895594" sldId="391"/>
            <ac:spMk id="9" creationId="{F9CD8D32-8F62-09E2-BF03-E5C0F32B85CB}"/>
          </ac:spMkLst>
        </pc:spChg>
        <pc:grpChg chg="add del mod">
          <ac:chgData name="Judson Santiago" userId="ebb108da2f256286" providerId="LiveId" clId="{0F0DC715-6D50-4681-9202-8DE0DF598600}" dt="2022-09-07T13:45:21.981" v="9133" actId="165"/>
          <ac:grpSpMkLst>
            <pc:docMk/>
            <pc:sldMk cId="3931895594" sldId="391"/>
            <ac:grpSpMk id="7" creationId="{95D0D493-4E7D-CC86-06A4-7999204CCFC8}"/>
          </ac:grpSpMkLst>
        </pc:grpChg>
        <pc:grpChg chg="add mod">
          <ac:chgData name="Judson Santiago" userId="ebb108da2f256286" providerId="LiveId" clId="{0F0DC715-6D50-4681-9202-8DE0DF598600}" dt="2022-09-07T23:50:39.381" v="12825" actId="1076"/>
          <ac:grpSpMkLst>
            <pc:docMk/>
            <pc:sldMk cId="3931895594" sldId="391"/>
            <ac:grpSpMk id="11" creationId="{C2046BC0-E5C9-81D0-6827-FB3FCF714087}"/>
          </ac:grpSpMkLst>
        </pc:grpChg>
        <pc:picChg chg="add mod">
          <ac:chgData name="Judson Santiago" userId="ebb108da2f256286" providerId="LiveId" clId="{0F0DC715-6D50-4681-9202-8DE0DF598600}" dt="2022-09-07T23:51:09.805" v="12832" actId="1076"/>
          <ac:picMkLst>
            <pc:docMk/>
            <pc:sldMk cId="3931895594" sldId="391"/>
            <ac:picMk id="10" creationId="{50D1A455-71A4-8508-C567-4CD6873FA743}"/>
          </ac:picMkLst>
        </pc:picChg>
        <pc:cxnChg chg="add mod">
          <ac:chgData name="Judson Santiago" userId="ebb108da2f256286" providerId="LiveId" clId="{0F0DC715-6D50-4681-9202-8DE0DF598600}" dt="2022-09-07T23:50:33.721" v="12824" actId="1076"/>
          <ac:cxnSpMkLst>
            <pc:docMk/>
            <pc:sldMk cId="3931895594" sldId="391"/>
            <ac:cxnSpMk id="5" creationId="{1C9B9D07-A9F3-1D1E-30A4-C14435AEAF0E}"/>
          </ac:cxnSpMkLst>
        </pc:cxnChg>
        <pc:cxnChg chg="add del mod">
          <ac:chgData name="Judson Santiago" userId="ebb108da2f256286" providerId="LiveId" clId="{0F0DC715-6D50-4681-9202-8DE0DF598600}" dt="2022-09-07T00:15:54.025" v="7145" actId="21"/>
          <ac:cxnSpMkLst>
            <pc:docMk/>
            <pc:sldMk cId="3931895594" sldId="391"/>
            <ac:cxnSpMk id="5" creationId="{87A26086-7288-9841-26CC-B90D33926D0B}"/>
          </ac:cxnSpMkLst>
        </pc:cxnChg>
      </pc:sldChg>
      <pc:sldChg chg="addSp delSp modSp new mod ord modNotesTx">
        <pc:chgData name="Judson Santiago" userId="ebb108da2f256286" providerId="LiveId" clId="{0F0DC715-6D50-4681-9202-8DE0DF598600}" dt="2022-09-07T13:43:49.238" v="9085"/>
        <pc:sldMkLst>
          <pc:docMk/>
          <pc:sldMk cId="1946921596" sldId="392"/>
        </pc:sldMkLst>
        <pc:spChg chg="mod">
          <ac:chgData name="Judson Santiago" userId="ebb108da2f256286" providerId="LiveId" clId="{0F0DC715-6D50-4681-9202-8DE0DF598600}" dt="2022-09-07T00:09:18" v="6906" actId="20577"/>
          <ac:spMkLst>
            <pc:docMk/>
            <pc:sldMk cId="1946921596" sldId="392"/>
            <ac:spMk id="2" creationId="{6662B6D2-2495-7195-C561-15157871A18E}"/>
          </ac:spMkLst>
        </pc:spChg>
        <pc:spChg chg="mod">
          <ac:chgData name="Judson Santiago" userId="ebb108da2f256286" providerId="LiveId" clId="{0F0DC715-6D50-4681-9202-8DE0DF598600}" dt="2022-09-07T00:21:01.453" v="7280" actId="207"/>
          <ac:spMkLst>
            <pc:docMk/>
            <pc:sldMk cId="1946921596" sldId="392"/>
            <ac:spMk id="3" creationId="{11D3660E-6AC7-280A-ECC9-18C018DBC555}"/>
          </ac:spMkLst>
        </pc:spChg>
        <pc:spChg chg="add mod">
          <ac:chgData name="Judson Santiago" userId="ebb108da2f256286" providerId="LiveId" clId="{0F0DC715-6D50-4681-9202-8DE0DF598600}" dt="2022-09-07T00:24:37.597" v="7460" actId="164"/>
          <ac:spMkLst>
            <pc:docMk/>
            <pc:sldMk cId="1946921596" sldId="392"/>
            <ac:spMk id="4" creationId="{53F4A991-0E4D-44A5-BB6E-4E54199F2B2B}"/>
          </ac:spMkLst>
        </pc:spChg>
        <pc:spChg chg="add del mod">
          <ac:chgData name="Judson Santiago" userId="ebb108da2f256286" providerId="LiveId" clId="{0F0DC715-6D50-4681-9202-8DE0DF598600}" dt="2022-09-07T00:17:04.446" v="7170" actId="478"/>
          <ac:spMkLst>
            <pc:docMk/>
            <pc:sldMk cId="1946921596" sldId="392"/>
            <ac:spMk id="6" creationId="{3493189B-B011-A790-C7C7-7E542BBE9936}"/>
          </ac:spMkLst>
        </pc:spChg>
        <pc:spChg chg="add del mod">
          <ac:chgData name="Judson Santiago" userId="ebb108da2f256286" providerId="LiveId" clId="{0F0DC715-6D50-4681-9202-8DE0DF598600}" dt="2022-09-07T00:22:28.422" v="7357"/>
          <ac:spMkLst>
            <pc:docMk/>
            <pc:sldMk cId="1946921596" sldId="392"/>
            <ac:spMk id="7" creationId="{0E6EF773-2C3F-2DBF-9634-525659185D3E}"/>
          </ac:spMkLst>
        </pc:spChg>
        <pc:spChg chg="add mod">
          <ac:chgData name="Judson Santiago" userId="ebb108da2f256286" providerId="LiveId" clId="{0F0DC715-6D50-4681-9202-8DE0DF598600}" dt="2022-09-07T00:22:40.774" v="7361" actId="1076"/>
          <ac:spMkLst>
            <pc:docMk/>
            <pc:sldMk cId="1946921596" sldId="392"/>
            <ac:spMk id="9" creationId="{867FCE5B-E888-D970-2E67-66FE4EAD45D5}"/>
          </ac:spMkLst>
        </pc:spChg>
        <pc:grpChg chg="add mod">
          <ac:chgData name="Judson Santiago" userId="ebb108da2f256286" providerId="LiveId" clId="{0F0DC715-6D50-4681-9202-8DE0DF598600}" dt="2022-09-07T00:24:37.597" v="7460" actId="164"/>
          <ac:grpSpMkLst>
            <pc:docMk/>
            <pc:sldMk cId="1946921596" sldId="392"/>
            <ac:grpSpMk id="14" creationId="{51740080-19A0-FA9E-DAF9-DD6D6B02F8D1}"/>
          </ac:grpSpMkLst>
        </pc:grpChg>
        <pc:picChg chg="add mod">
          <ac:chgData name="Judson Santiago" userId="ebb108da2f256286" providerId="LiveId" clId="{0F0DC715-6D50-4681-9202-8DE0DF598600}" dt="2022-09-07T00:24:37.597" v="7460" actId="164"/>
          <ac:picMkLst>
            <pc:docMk/>
            <pc:sldMk cId="1946921596" sldId="392"/>
            <ac:picMk id="11" creationId="{089A728C-4D18-E669-FC9F-0F9659F897B3}"/>
          </ac:picMkLst>
        </pc:picChg>
        <pc:picChg chg="add mod">
          <ac:chgData name="Judson Santiago" userId="ebb108da2f256286" providerId="LiveId" clId="{0F0DC715-6D50-4681-9202-8DE0DF598600}" dt="2022-09-07T00:24:37.597" v="7460" actId="164"/>
          <ac:picMkLst>
            <pc:docMk/>
            <pc:sldMk cId="1946921596" sldId="392"/>
            <ac:picMk id="12" creationId="{E4DD07C3-5A64-965A-90C3-661D2BA04E8F}"/>
          </ac:picMkLst>
        </pc:picChg>
        <pc:picChg chg="add mod">
          <ac:chgData name="Judson Santiago" userId="ebb108da2f256286" providerId="LiveId" clId="{0F0DC715-6D50-4681-9202-8DE0DF598600}" dt="2022-09-07T00:24:37.597" v="7460" actId="164"/>
          <ac:picMkLst>
            <pc:docMk/>
            <pc:sldMk cId="1946921596" sldId="392"/>
            <ac:picMk id="13" creationId="{D116FDC3-8698-2399-63C1-5191A64F5F52}"/>
          </ac:picMkLst>
        </pc:picChg>
        <pc:cxnChg chg="add del mod">
          <ac:chgData name="Judson Santiago" userId="ebb108da2f256286" providerId="LiveId" clId="{0F0DC715-6D50-4681-9202-8DE0DF598600}" dt="2022-09-07T00:16:21.454" v="7166" actId="478"/>
          <ac:cxnSpMkLst>
            <pc:docMk/>
            <pc:sldMk cId="1946921596" sldId="392"/>
            <ac:cxnSpMk id="5" creationId="{51412177-C580-93C7-579A-685048888788}"/>
          </ac:cxnSpMkLst>
        </pc:cxnChg>
        <pc:cxnChg chg="add del mod">
          <ac:chgData name="Judson Santiago" userId="ebb108da2f256286" providerId="LiveId" clId="{0F0DC715-6D50-4681-9202-8DE0DF598600}" dt="2022-09-07T00:22:28.422" v="7357"/>
          <ac:cxnSpMkLst>
            <pc:docMk/>
            <pc:sldMk cId="1946921596" sldId="392"/>
            <ac:cxnSpMk id="8" creationId="{D457209B-E50B-4C99-9E82-63317C02519C}"/>
          </ac:cxnSpMkLst>
        </pc:cxnChg>
        <pc:cxnChg chg="add mod">
          <ac:chgData name="Judson Santiago" userId="ebb108da2f256286" providerId="LiveId" clId="{0F0DC715-6D50-4681-9202-8DE0DF598600}" dt="2022-09-07T00:24:30.399" v="7459" actId="1076"/>
          <ac:cxnSpMkLst>
            <pc:docMk/>
            <pc:sldMk cId="1946921596" sldId="392"/>
            <ac:cxnSpMk id="10" creationId="{0DB2BE9F-65F0-56CF-BDEB-2625DCA0EF30}"/>
          </ac:cxnSpMkLst>
        </pc:cxnChg>
      </pc:sldChg>
      <pc:sldChg chg="addSp delSp modSp new mod">
        <pc:chgData name="Judson Santiago" userId="ebb108da2f256286" providerId="LiveId" clId="{0F0DC715-6D50-4681-9202-8DE0DF598600}" dt="2022-09-07T15:13:34.448" v="9798" actId="1076"/>
        <pc:sldMkLst>
          <pc:docMk/>
          <pc:sldMk cId="3024578915" sldId="393"/>
        </pc:sldMkLst>
        <pc:spChg chg="mod">
          <ac:chgData name="Judson Santiago" userId="ebb108da2f256286" providerId="LiveId" clId="{0F0DC715-6D50-4681-9202-8DE0DF598600}" dt="2022-09-07T01:01:44.955" v="7628" actId="20577"/>
          <ac:spMkLst>
            <pc:docMk/>
            <pc:sldMk cId="3024578915" sldId="393"/>
            <ac:spMk id="2" creationId="{AF752576-ECC3-A765-1342-2A75FDA43113}"/>
          </ac:spMkLst>
        </pc:spChg>
        <pc:spChg chg="mod ord">
          <ac:chgData name="Judson Santiago" userId="ebb108da2f256286" providerId="LiveId" clId="{0F0DC715-6D50-4681-9202-8DE0DF598600}" dt="2022-09-07T14:11:45.207" v="9631" actId="167"/>
          <ac:spMkLst>
            <pc:docMk/>
            <pc:sldMk cId="3024578915" sldId="393"/>
            <ac:spMk id="3" creationId="{504498AA-4572-19CF-983D-A264371BECA0}"/>
          </ac:spMkLst>
        </pc:spChg>
        <pc:spChg chg="add del mod">
          <ac:chgData name="Judson Santiago" userId="ebb108da2f256286" providerId="LiveId" clId="{0F0DC715-6D50-4681-9202-8DE0DF598600}" dt="2022-09-07T15:13:34.448" v="9798" actId="1076"/>
          <ac:spMkLst>
            <pc:docMk/>
            <pc:sldMk cId="3024578915" sldId="393"/>
            <ac:spMk id="4" creationId="{385145D0-E19E-13E4-DD4A-8BC3BB10CD5E}"/>
          </ac:spMkLst>
        </pc:spChg>
        <pc:spChg chg="add mod ord">
          <ac:chgData name="Judson Santiago" userId="ebb108da2f256286" providerId="LiveId" clId="{0F0DC715-6D50-4681-9202-8DE0DF598600}" dt="2022-09-07T14:13:52.707" v="9700" actId="166"/>
          <ac:spMkLst>
            <pc:docMk/>
            <pc:sldMk cId="3024578915" sldId="393"/>
            <ac:spMk id="5" creationId="{3AD74E1D-EA32-3BB5-09B0-09AD1EAABE5A}"/>
          </ac:spMkLst>
        </pc:spChg>
        <pc:spChg chg="mod">
          <ac:chgData name="Judson Santiago" userId="ebb108da2f256286" providerId="LiveId" clId="{0F0DC715-6D50-4681-9202-8DE0DF598600}" dt="2022-09-07T13:53:34.116" v="9449" actId="14100"/>
          <ac:spMkLst>
            <pc:docMk/>
            <pc:sldMk cId="3024578915" sldId="393"/>
            <ac:spMk id="7" creationId="{20357C87-3C69-5514-26C0-63DED6DFA51D}"/>
          </ac:spMkLst>
        </pc:spChg>
        <pc:spChg chg="mod">
          <ac:chgData name="Judson Santiago" userId="ebb108da2f256286" providerId="LiveId" clId="{0F0DC715-6D50-4681-9202-8DE0DF598600}" dt="2022-09-07T14:10:15.422" v="9608" actId="207"/>
          <ac:spMkLst>
            <pc:docMk/>
            <pc:sldMk cId="3024578915" sldId="393"/>
            <ac:spMk id="8" creationId="{B13F5483-B971-C542-3A7A-2345C44747C6}"/>
          </ac:spMkLst>
        </pc:spChg>
        <pc:spChg chg="add mod ord">
          <ac:chgData name="Judson Santiago" userId="ebb108da2f256286" providerId="LiveId" clId="{0F0DC715-6D50-4681-9202-8DE0DF598600}" dt="2022-09-07T14:11:37.316" v="9630" actId="167"/>
          <ac:spMkLst>
            <pc:docMk/>
            <pc:sldMk cId="3024578915" sldId="393"/>
            <ac:spMk id="12" creationId="{C31C9279-05A6-070F-1BDD-75DD3D4EE16E}"/>
          </ac:spMkLst>
        </pc:spChg>
        <pc:spChg chg="add del mod">
          <ac:chgData name="Judson Santiago" userId="ebb108da2f256286" providerId="LiveId" clId="{0F0DC715-6D50-4681-9202-8DE0DF598600}" dt="2022-09-07T14:11:20.928" v="9615" actId="478"/>
          <ac:spMkLst>
            <pc:docMk/>
            <pc:sldMk cId="3024578915" sldId="393"/>
            <ac:spMk id="13" creationId="{35894F85-4691-5E31-98A5-246FF0A48E55}"/>
          </ac:spMkLst>
        </pc:spChg>
        <pc:spChg chg="add del mod">
          <ac:chgData name="Judson Santiago" userId="ebb108da2f256286" providerId="LiveId" clId="{0F0DC715-6D50-4681-9202-8DE0DF598600}" dt="2022-09-07T15:13:02.162" v="9768" actId="478"/>
          <ac:spMkLst>
            <pc:docMk/>
            <pc:sldMk cId="3024578915" sldId="393"/>
            <ac:spMk id="16" creationId="{793E9DE5-96C3-B82E-76EF-F06E29EE5141}"/>
          </ac:spMkLst>
        </pc:spChg>
        <pc:grpChg chg="add mod">
          <ac:chgData name="Judson Santiago" userId="ebb108da2f256286" providerId="LiveId" clId="{0F0DC715-6D50-4681-9202-8DE0DF598600}" dt="2022-09-07T13:55:42.386" v="9472" actId="1076"/>
          <ac:grpSpMkLst>
            <pc:docMk/>
            <pc:sldMk cId="3024578915" sldId="393"/>
            <ac:grpSpMk id="6" creationId="{F5640B13-5E32-3151-55D8-089268B05DD2}"/>
          </ac:grpSpMkLst>
        </pc:grpChg>
        <pc:cxnChg chg="add mod">
          <ac:chgData name="Judson Santiago" userId="ebb108da2f256286" providerId="LiveId" clId="{0F0DC715-6D50-4681-9202-8DE0DF598600}" dt="2022-09-07T15:13:25.582" v="9795" actId="14100"/>
          <ac:cxnSpMkLst>
            <pc:docMk/>
            <pc:sldMk cId="3024578915" sldId="393"/>
            <ac:cxnSpMk id="9" creationId="{08FCCC5A-3D61-89FB-D8FE-936B32E79926}"/>
          </ac:cxnSpMkLst>
        </pc:cxnChg>
        <pc:cxnChg chg="add mod">
          <ac:chgData name="Judson Santiago" userId="ebb108da2f256286" providerId="LiveId" clId="{0F0DC715-6D50-4681-9202-8DE0DF598600}" dt="2022-09-07T14:13:43.846" v="9699" actId="208"/>
          <ac:cxnSpMkLst>
            <pc:docMk/>
            <pc:sldMk cId="3024578915" sldId="393"/>
            <ac:cxnSpMk id="15" creationId="{B860D434-0A17-E130-D171-1DF47D68484B}"/>
          </ac:cxnSpMkLst>
        </pc:cxnChg>
      </pc:sldChg>
      <pc:sldChg chg="addSp modSp new mod modNotesTx">
        <pc:chgData name="Judson Santiago" userId="ebb108da2f256286" providerId="LiveId" clId="{0F0DC715-6D50-4681-9202-8DE0DF598600}" dt="2022-09-07T23:54:04.099" v="12840" actId="20577"/>
        <pc:sldMkLst>
          <pc:docMk/>
          <pc:sldMk cId="333857849" sldId="394"/>
        </pc:sldMkLst>
        <pc:spChg chg="mod">
          <ac:chgData name="Judson Santiago" userId="ebb108da2f256286" providerId="LiveId" clId="{0F0DC715-6D50-4681-9202-8DE0DF598600}" dt="2022-09-07T14:33:22.483" v="9725" actId="20577"/>
          <ac:spMkLst>
            <pc:docMk/>
            <pc:sldMk cId="333857849" sldId="394"/>
            <ac:spMk id="2" creationId="{D287CDDD-D77B-4308-FDCC-297E57F23357}"/>
          </ac:spMkLst>
        </pc:spChg>
        <pc:spChg chg="mod">
          <ac:chgData name="Judson Santiago" userId="ebb108da2f256286" providerId="LiveId" clId="{0F0DC715-6D50-4681-9202-8DE0DF598600}" dt="2022-09-07T15:19:06.762" v="9907" actId="207"/>
          <ac:spMkLst>
            <pc:docMk/>
            <pc:sldMk cId="333857849" sldId="394"/>
            <ac:spMk id="3" creationId="{2B7C60AA-4C5F-9856-04B2-1FDDB0CE914C}"/>
          </ac:spMkLst>
        </pc:spChg>
        <pc:spChg chg="add mod">
          <ac:chgData name="Judson Santiago" userId="ebb108da2f256286" providerId="LiveId" clId="{0F0DC715-6D50-4681-9202-8DE0DF598600}" dt="2022-09-07T15:19:44.223" v="9909" actId="14100"/>
          <ac:spMkLst>
            <pc:docMk/>
            <pc:sldMk cId="333857849" sldId="394"/>
            <ac:spMk id="4" creationId="{A978BF8F-E6B2-3228-8AF0-895555572C96}"/>
          </ac:spMkLst>
        </pc:spChg>
        <pc:spChg chg="add mod">
          <ac:chgData name="Judson Santiago" userId="ebb108da2f256286" providerId="LiveId" clId="{0F0DC715-6D50-4681-9202-8DE0DF598600}" dt="2022-09-07T16:15:56.717" v="10879" actId="207"/>
          <ac:spMkLst>
            <pc:docMk/>
            <pc:sldMk cId="333857849" sldId="394"/>
            <ac:spMk id="5" creationId="{A3D5E573-901B-CFD5-1E2D-2C6C94F3B03A}"/>
          </ac:spMkLst>
        </pc:spChg>
        <pc:spChg chg="mod">
          <ac:chgData name="Judson Santiago" userId="ebb108da2f256286" providerId="LiveId" clId="{0F0DC715-6D50-4681-9202-8DE0DF598600}" dt="2022-09-07T16:00:35.040" v="10508" actId="14100"/>
          <ac:spMkLst>
            <pc:docMk/>
            <pc:sldMk cId="333857849" sldId="394"/>
            <ac:spMk id="13" creationId="{335700A5-D5B0-D8FB-BD5E-D13B50B26DCC}"/>
          </ac:spMkLst>
        </pc:spChg>
        <pc:spChg chg="mod">
          <ac:chgData name="Judson Santiago" userId="ebb108da2f256286" providerId="LiveId" clId="{0F0DC715-6D50-4681-9202-8DE0DF598600}" dt="2022-09-07T23:54:04.099" v="12840" actId="20577"/>
          <ac:spMkLst>
            <pc:docMk/>
            <pc:sldMk cId="333857849" sldId="394"/>
            <ac:spMk id="14" creationId="{B547E909-F5A2-13BF-5EAC-FBB3D1C19A0E}"/>
          </ac:spMkLst>
        </pc:spChg>
        <pc:grpChg chg="add mod">
          <ac:chgData name="Judson Santiago" userId="ebb108da2f256286" providerId="LiveId" clId="{0F0DC715-6D50-4681-9202-8DE0DF598600}" dt="2022-09-07T15:59:56.672" v="10460" actId="1035"/>
          <ac:grpSpMkLst>
            <pc:docMk/>
            <pc:sldMk cId="333857849" sldId="394"/>
            <ac:grpSpMk id="11" creationId="{606D5C05-A5F9-1F35-43A7-8DFDBEE303BF}"/>
          </ac:grpSpMkLst>
        </pc:grpChg>
        <pc:grpChg chg="add mod">
          <ac:chgData name="Judson Santiago" userId="ebb108da2f256286" providerId="LiveId" clId="{0F0DC715-6D50-4681-9202-8DE0DF598600}" dt="2022-09-07T16:00:39.837" v="10509" actId="1076"/>
          <ac:grpSpMkLst>
            <pc:docMk/>
            <pc:sldMk cId="333857849" sldId="394"/>
            <ac:grpSpMk id="12" creationId="{882C20F3-0124-6612-C27C-F4FECABD24A7}"/>
          </ac:grpSpMkLst>
        </pc:grpChg>
        <pc:picChg chg="add mod">
          <ac:chgData name="Judson Santiago" userId="ebb108da2f256286" providerId="LiveId" clId="{0F0DC715-6D50-4681-9202-8DE0DF598600}" dt="2022-09-07T15:54:26.768" v="10253" actId="1035"/>
          <ac:picMkLst>
            <pc:docMk/>
            <pc:sldMk cId="333857849" sldId="394"/>
            <ac:picMk id="7" creationId="{399B85BC-8459-9F47-2B70-7C669A40738E}"/>
          </ac:picMkLst>
        </pc:picChg>
        <pc:picChg chg="add mod">
          <ac:chgData name="Judson Santiago" userId="ebb108da2f256286" providerId="LiveId" clId="{0F0DC715-6D50-4681-9202-8DE0DF598600}" dt="2022-09-07T15:54:21.847" v="10251" actId="1035"/>
          <ac:picMkLst>
            <pc:docMk/>
            <pc:sldMk cId="333857849" sldId="394"/>
            <ac:picMk id="8" creationId="{5C9E7E60-E128-86D5-3D98-E9ADE1F72E43}"/>
          </ac:picMkLst>
        </pc:picChg>
        <pc:picChg chg="add mod">
          <ac:chgData name="Judson Santiago" userId="ebb108da2f256286" providerId="LiveId" clId="{0F0DC715-6D50-4681-9202-8DE0DF598600}" dt="2022-09-07T15:54:12.816" v="10250" actId="1035"/>
          <ac:picMkLst>
            <pc:docMk/>
            <pc:sldMk cId="333857849" sldId="394"/>
            <ac:picMk id="9" creationId="{9B3AA210-863F-C9F3-D517-D5D16751A38C}"/>
          </ac:picMkLst>
        </pc:picChg>
        <pc:picChg chg="add mod">
          <ac:chgData name="Judson Santiago" userId="ebb108da2f256286" providerId="LiveId" clId="{0F0DC715-6D50-4681-9202-8DE0DF598600}" dt="2022-09-07T15:54:04.599" v="10245" actId="1036"/>
          <ac:picMkLst>
            <pc:docMk/>
            <pc:sldMk cId="333857849" sldId="394"/>
            <ac:picMk id="10" creationId="{839ABDBF-5022-515C-C141-C3D8CB33458A}"/>
          </ac:picMkLst>
        </pc:picChg>
        <pc:cxnChg chg="add mod">
          <ac:chgData name="Judson Santiago" userId="ebb108da2f256286" providerId="LiveId" clId="{0F0DC715-6D50-4681-9202-8DE0DF598600}" dt="2022-09-07T15:53:13.626" v="10160" actId="1076"/>
          <ac:cxnSpMkLst>
            <pc:docMk/>
            <pc:sldMk cId="333857849" sldId="394"/>
            <ac:cxnSpMk id="6" creationId="{23492855-A0F9-16DB-8EC1-7E721EE42454}"/>
          </ac:cxnSpMkLst>
        </pc:cxnChg>
      </pc:sldChg>
      <pc:sldChg chg="addSp delSp modSp new mod">
        <pc:chgData name="Judson Santiago" userId="ebb108da2f256286" providerId="LiveId" clId="{0F0DC715-6D50-4681-9202-8DE0DF598600}" dt="2022-09-07T23:57:29.290" v="12844" actId="20577"/>
        <pc:sldMkLst>
          <pc:docMk/>
          <pc:sldMk cId="916990900" sldId="395"/>
        </pc:sldMkLst>
        <pc:spChg chg="mod">
          <ac:chgData name="Judson Santiago" userId="ebb108da2f256286" providerId="LiveId" clId="{0F0DC715-6D50-4681-9202-8DE0DF598600}" dt="2022-09-07T15:57:56.437" v="10277"/>
          <ac:spMkLst>
            <pc:docMk/>
            <pc:sldMk cId="916990900" sldId="395"/>
            <ac:spMk id="2" creationId="{47A37053-F49B-9470-0DFC-F336B1B38722}"/>
          </ac:spMkLst>
        </pc:spChg>
        <pc:spChg chg="mod">
          <ac:chgData name="Judson Santiago" userId="ebb108da2f256286" providerId="LiveId" clId="{0F0DC715-6D50-4681-9202-8DE0DF598600}" dt="2022-09-07T16:04:55.991" v="10580" actId="207"/>
          <ac:spMkLst>
            <pc:docMk/>
            <pc:sldMk cId="916990900" sldId="395"/>
            <ac:spMk id="3" creationId="{D9A8121B-B6B6-FC9E-4CFF-B60AFDA0016F}"/>
          </ac:spMkLst>
        </pc:spChg>
        <pc:spChg chg="add mod">
          <ac:chgData name="Judson Santiago" userId="ebb108da2f256286" providerId="LiveId" clId="{0F0DC715-6D50-4681-9202-8DE0DF598600}" dt="2022-09-07T16:05:38.838" v="10586" actId="1076"/>
          <ac:spMkLst>
            <pc:docMk/>
            <pc:sldMk cId="916990900" sldId="395"/>
            <ac:spMk id="4" creationId="{076B9C3E-54BA-7ED6-0588-E4F648D9F38D}"/>
          </ac:spMkLst>
        </pc:spChg>
        <pc:spChg chg="add del mod">
          <ac:chgData name="Judson Santiago" userId="ebb108da2f256286" providerId="LiveId" clId="{0F0DC715-6D50-4681-9202-8DE0DF598600}" dt="2022-09-07T16:04:18.277" v="10576" actId="478"/>
          <ac:spMkLst>
            <pc:docMk/>
            <pc:sldMk cId="916990900" sldId="395"/>
            <ac:spMk id="5" creationId="{3FCB240C-A903-203A-6973-6214A0B4227D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7" creationId="{5B11CF75-EC27-4710-E7F0-9CD71B5FB1E0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8" creationId="{8FEB7C47-87E7-56D4-7755-930D341A3F20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9" creationId="{A753757B-40D9-6C0C-7FF2-ACE56E70B972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0" creationId="{B1B09D75-5938-45EA-7987-C263AA1230EE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1" creationId="{C58238B6-768A-0203-47E5-AB7903B15238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2" creationId="{08E5335B-0E55-09AB-7B39-7750D26AAA90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3" creationId="{DE942384-4359-6693-A828-54ADF557F90B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4" creationId="{906915E3-C34E-DC84-6197-C8981AF57E53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5" creationId="{1094E2E0-CA76-E439-B4D9-B930E3A9D826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6" creationId="{8487A777-362F-9EF9-FF2A-410816EE7056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7" creationId="{DB3ADA06-04CF-6EBC-2664-8A33E613D0A8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8" creationId="{95EDED63-1367-D775-D8E7-E4B4D6CD0438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19" creationId="{754D5F21-79BF-DAF9-8946-3228DD2B038B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20" creationId="{28CEFAEA-79AE-6120-4DA8-95DA2345B28E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21" creationId="{5C304B1C-9EB6-483A-6E5C-A1BF098F46D7}"/>
          </ac:spMkLst>
        </pc:spChg>
        <pc:spChg chg="mod">
          <ac:chgData name="Judson Santiago" userId="ebb108da2f256286" providerId="LiveId" clId="{0F0DC715-6D50-4681-9202-8DE0DF598600}" dt="2022-09-07T16:03:38.434" v="10569"/>
          <ac:spMkLst>
            <pc:docMk/>
            <pc:sldMk cId="916990900" sldId="395"/>
            <ac:spMk id="22" creationId="{14CBE4BF-7D29-B2D4-32CA-1C51CD42D000}"/>
          </ac:spMkLst>
        </pc:spChg>
        <pc:spChg chg="add mod">
          <ac:chgData name="Judson Santiago" userId="ebb108da2f256286" providerId="LiveId" clId="{0F0DC715-6D50-4681-9202-8DE0DF598600}" dt="2022-09-07T23:57:29.290" v="12844" actId="20577"/>
          <ac:spMkLst>
            <pc:docMk/>
            <pc:sldMk cId="916990900" sldId="395"/>
            <ac:spMk id="23" creationId="{75963586-2F9C-B9DE-005C-D6A3C7AC9ACD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26" creationId="{805701FE-899A-EB1F-D6F5-CA3E79DF298E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27" creationId="{1541E41C-1001-49F2-CEBE-04892DE043B3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28" creationId="{015E5527-C7DA-E43C-0E4E-B774DBB089EB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29" creationId="{FDF4D16C-74F1-AA72-109F-B7E8120C0364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0" creationId="{267BC817-5CAB-AE93-4C8B-6A8D228E7D27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1" creationId="{6A82FDF4-1041-DEE8-9871-C0BEE4E05E8F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2" creationId="{D59B01FC-4FD2-34B0-1AC8-E441332676AC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3" creationId="{8ECBEC7C-0644-9C1D-A823-E1B58289C4E7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4" creationId="{3BCA0FF3-2272-D063-414A-26A77342DC13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5" creationId="{F02A3861-D2BE-2462-6CD9-C004C3480FEE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6" creationId="{DD688384-C797-01FC-C27C-D1B7BC9B3DD0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7" creationId="{BA00A7AB-5A3B-13DA-5847-72E9F0E6B934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8" creationId="{CB6A8840-4D6F-C810-84C2-3142184C42FE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39" creationId="{C7A9148E-3C7B-836C-77FC-5BA38CCC3E34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40" creationId="{531D883D-18AF-0048-843C-D6C7E9BC22E1}"/>
          </ac:spMkLst>
        </pc:spChg>
        <pc:spChg chg="mod">
          <ac:chgData name="Judson Santiago" userId="ebb108da2f256286" providerId="LiveId" clId="{0F0DC715-6D50-4681-9202-8DE0DF598600}" dt="2022-09-07T17:42:12.474" v="11812"/>
          <ac:spMkLst>
            <pc:docMk/>
            <pc:sldMk cId="916990900" sldId="395"/>
            <ac:spMk id="41" creationId="{997971DC-4F75-1275-F66D-7781F6CEC7BF}"/>
          </ac:spMkLst>
        </pc:spChg>
        <pc:grpChg chg="add mod ord">
          <ac:chgData name="Judson Santiago" userId="ebb108da2f256286" providerId="LiveId" clId="{0F0DC715-6D50-4681-9202-8DE0DF598600}" dt="2022-09-07T17:42:20.203" v="11814" actId="167"/>
          <ac:grpSpMkLst>
            <pc:docMk/>
            <pc:sldMk cId="916990900" sldId="395"/>
            <ac:grpSpMk id="5" creationId="{0484C2B5-DCFE-2D5A-C237-D7659F80B543}"/>
          </ac:grpSpMkLst>
        </pc:grpChg>
        <pc:grpChg chg="add del mod">
          <ac:chgData name="Judson Santiago" userId="ebb108da2f256286" providerId="LiveId" clId="{0F0DC715-6D50-4681-9202-8DE0DF598600}" dt="2022-09-07T17:42:23.470" v="11815" actId="478"/>
          <ac:grpSpMkLst>
            <pc:docMk/>
            <pc:sldMk cId="916990900" sldId="395"/>
            <ac:grpSpMk id="6" creationId="{AA87A5B7-DF16-0D31-41E2-E5D7CDCD2505}"/>
          </ac:grpSpMkLst>
        </pc:grpChg>
        <pc:picChg chg="add mod">
          <ac:chgData name="Judson Santiago" userId="ebb108da2f256286" providerId="LiveId" clId="{0F0DC715-6D50-4681-9202-8DE0DF598600}" dt="2022-09-07T16:05:38.838" v="10586" actId="1076"/>
          <ac:picMkLst>
            <pc:docMk/>
            <pc:sldMk cId="916990900" sldId="395"/>
            <ac:picMk id="24" creationId="{ECA59871-2551-A182-9E83-CF449F62A6EC}"/>
          </ac:picMkLst>
        </pc:picChg>
        <pc:picChg chg="add mod">
          <ac:chgData name="Judson Santiago" userId="ebb108da2f256286" providerId="LiveId" clId="{0F0DC715-6D50-4681-9202-8DE0DF598600}" dt="2022-09-07T16:06:28.853" v="10604" actId="1035"/>
          <ac:picMkLst>
            <pc:docMk/>
            <pc:sldMk cId="916990900" sldId="395"/>
            <ac:picMk id="25" creationId="{CB039592-D92B-458D-B0B2-8B649FDC53A9}"/>
          </ac:picMkLst>
        </pc:picChg>
      </pc:sldChg>
      <pc:sldChg chg="addSp delSp modSp add mod">
        <pc:chgData name="Judson Santiago" userId="ebb108da2f256286" providerId="LiveId" clId="{0F0DC715-6D50-4681-9202-8DE0DF598600}" dt="2022-09-07T16:15:45.082" v="10878" actId="207"/>
        <pc:sldMkLst>
          <pc:docMk/>
          <pc:sldMk cId="3602765859" sldId="396"/>
        </pc:sldMkLst>
        <pc:spChg chg="mod">
          <ac:chgData name="Judson Santiago" userId="ebb108da2f256286" providerId="LiveId" clId="{0F0DC715-6D50-4681-9202-8DE0DF598600}" dt="2022-09-07T16:13:31.195" v="10877" actId="207"/>
          <ac:spMkLst>
            <pc:docMk/>
            <pc:sldMk cId="3602765859" sldId="396"/>
            <ac:spMk id="3" creationId="{D9A8121B-B6B6-FC9E-4CFF-B60AFDA0016F}"/>
          </ac:spMkLst>
        </pc:spChg>
        <pc:spChg chg="del">
          <ac:chgData name="Judson Santiago" userId="ebb108da2f256286" providerId="LiveId" clId="{0F0DC715-6D50-4681-9202-8DE0DF598600}" dt="2022-09-07T16:08:20.596" v="10728" actId="478"/>
          <ac:spMkLst>
            <pc:docMk/>
            <pc:sldMk cId="3602765859" sldId="396"/>
            <ac:spMk id="4" creationId="{076B9C3E-54BA-7ED6-0588-E4F648D9F38D}"/>
          </ac:spMkLst>
        </pc:spChg>
        <pc:spChg chg="mod">
          <ac:chgData name="Judson Santiago" userId="ebb108da2f256286" providerId="LiveId" clId="{0F0DC715-6D50-4681-9202-8DE0DF598600}" dt="2022-09-07T16:10:13.410" v="10812" actId="207"/>
          <ac:spMkLst>
            <pc:docMk/>
            <pc:sldMk cId="3602765859" sldId="396"/>
            <ac:spMk id="23" creationId="{75963586-2F9C-B9DE-005C-D6A3C7AC9ACD}"/>
          </ac:spMkLst>
        </pc:spChg>
        <pc:spChg chg="mod topLvl">
          <ac:chgData name="Judson Santiago" userId="ebb108da2f256286" providerId="LiveId" clId="{0F0DC715-6D50-4681-9202-8DE0DF598600}" dt="2022-09-07T16:15:45.082" v="10878" actId="207"/>
          <ac:spMkLst>
            <pc:docMk/>
            <pc:sldMk cId="3602765859" sldId="396"/>
            <ac:spMk id="27" creationId="{4135D870-6682-BEB6-A941-8EAA5A79B98B}"/>
          </ac:spMkLst>
        </pc:spChg>
        <pc:spChg chg="add mod">
          <ac:chgData name="Judson Santiago" userId="ebb108da2f256286" providerId="LiveId" clId="{0F0DC715-6D50-4681-9202-8DE0DF598600}" dt="2022-09-07T16:10:57.021" v="10827" actId="207"/>
          <ac:spMkLst>
            <pc:docMk/>
            <pc:sldMk cId="3602765859" sldId="396"/>
            <ac:spMk id="32" creationId="{B22B1191-CDFE-EC12-5F27-B10F3E831EDB}"/>
          </ac:spMkLst>
        </pc:spChg>
        <pc:grpChg chg="del">
          <ac:chgData name="Judson Santiago" userId="ebb108da2f256286" providerId="LiveId" clId="{0F0DC715-6D50-4681-9202-8DE0DF598600}" dt="2022-09-07T16:08:20.596" v="10728" actId="478"/>
          <ac:grpSpMkLst>
            <pc:docMk/>
            <pc:sldMk cId="3602765859" sldId="396"/>
            <ac:grpSpMk id="6" creationId="{AA87A5B7-DF16-0D31-41E2-E5D7CDCD2505}"/>
          </ac:grpSpMkLst>
        </pc:grpChg>
        <pc:grpChg chg="add del mod">
          <ac:chgData name="Judson Santiago" userId="ebb108da2f256286" providerId="LiveId" clId="{0F0DC715-6D50-4681-9202-8DE0DF598600}" dt="2022-09-07T16:08:41.741" v="10733" actId="478"/>
          <ac:grpSpMkLst>
            <pc:docMk/>
            <pc:sldMk cId="3602765859" sldId="396"/>
            <ac:grpSpMk id="26" creationId="{FE41BA8C-65D7-F1C4-2EF2-00A7883745CF}"/>
          </ac:grpSpMkLst>
        </pc:grpChg>
        <pc:picChg chg="del">
          <ac:chgData name="Judson Santiago" userId="ebb108da2f256286" providerId="LiveId" clId="{0F0DC715-6D50-4681-9202-8DE0DF598600}" dt="2022-09-07T16:08:20.596" v="10728" actId="478"/>
          <ac:picMkLst>
            <pc:docMk/>
            <pc:sldMk cId="3602765859" sldId="396"/>
            <ac:picMk id="24" creationId="{ECA59871-2551-A182-9E83-CF449F62A6EC}"/>
          </ac:picMkLst>
        </pc:picChg>
        <pc:picChg chg="del">
          <ac:chgData name="Judson Santiago" userId="ebb108da2f256286" providerId="LiveId" clId="{0F0DC715-6D50-4681-9202-8DE0DF598600}" dt="2022-09-07T16:08:20.596" v="10728" actId="478"/>
          <ac:picMkLst>
            <pc:docMk/>
            <pc:sldMk cId="3602765859" sldId="396"/>
            <ac:picMk id="25" creationId="{CB039592-D92B-458D-B0B2-8B649FDC53A9}"/>
          </ac:picMkLst>
        </pc:picChg>
        <pc:picChg chg="del mod">
          <ac:chgData name="Judson Santiago" userId="ebb108da2f256286" providerId="LiveId" clId="{0F0DC715-6D50-4681-9202-8DE0DF598600}" dt="2022-09-07T16:08:39.052" v="10732" actId="478"/>
          <ac:picMkLst>
            <pc:docMk/>
            <pc:sldMk cId="3602765859" sldId="396"/>
            <ac:picMk id="28" creationId="{F3363267-7A72-27A8-1434-185DC0ADA177}"/>
          </ac:picMkLst>
        </pc:picChg>
        <pc:picChg chg="del mod">
          <ac:chgData name="Judson Santiago" userId="ebb108da2f256286" providerId="LiveId" clId="{0F0DC715-6D50-4681-9202-8DE0DF598600}" dt="2022-09-07T16:08:26.068" v="10730" actId="478"/>
          <ac:picMkLst>
            <pc:docMk/>
            <pc:sldMk cId="3602765859" sldId="396"/>
            <ac:picMk id="29" creationId="{0768A8CD-B599-279C-EDBB-4FBD71C77F71}"/>
          </ac:picMkLst>
        </pc:picChg>
        <pc:picChg chg="del mod">
          <ac:chgData name="Judson Santiago" userId="ebb108da2f256286" providerId="LiveId" clId="{0F0DC715-6D50-4681-9202-8DE0DF598600}" dt="2022-09-07T16:08:28.964" v="10731" actId="478"/>
          <ac:picMkLst>
            <pc:docMk/>
            <pc:sldMk cId="3602765859" sldId="396"/>
            <ac:picMk id="30" creationId="{DBECD129-4C0E-8816-5352-FB943463E7AA}"/>
          </ac:picMkLst>
        </pc:picChg>
        <pc:picChg chg="del mod topLvl">
          <ac:chgData name="Judson Santiago" userId="ebb108da2f256286" providerId="LiveId" clId="{0F0DC715-6D50-4681-9202-8DE0DF598600}" dt="2022-09-07T16:08:41.741" v="10733" actId="478"/>
          <ac:picMkLst>
            <pc:docMk/>
            <pc:sldMk cId="3602765859" sldId="396"/>
            <ac:picMk id="31" creationId="{A294A9D8-9267-3885-1821-76C3EF1CDAE2}"/>
          </ac:picMkLst>
        </pc:picChg>
        <pc:picChg chg="add mod">
          <ac:chgData name="Judson Santiago" userId="ebb108da2f256286" providerId="LiveId" clId="{0F0DC715-6D50-4681-9202-8DE0DF598600}" dt="2022-09-07T16:12:36.411" v="10860" actId="1036"/>
          <ac:picMkLst>
            <pc:docMk/>
            <pc:sldMk cId="3602765859" sldId="396"/>
            <ac:picMk id="33" creationId="{0E4E6234-3D7E-3565-89A7-77CEF1EAFE5D}"/>
          </ac:picMkLst>
        </pc:picChg>
        <pc:picChg chg="add mod">
          <ac:chgData name="Judson Santiago" userId="ebb108da2f256286" providerId="LiveId" clId="{0F0DC715-6D50-4681-9202-8DE0DF598600}" dt="2022-09-07T16:12:58.307" v="10872" actId="465"/>
          <ac:picMkLst>
            <pc:docMk/>
            <pc:sldMk cId="3602765859" sldId="396"/>
            <ac:picMk id="34" creationId="{0712A9BC-7E5E-809D-40B1-EB1D2BD239A3}"/>
          </ac:picMkLst>
        </pc:picChg>
        <pc:picChg chg="add mod">
          <ac:chgData name="Judson Santiago" userId="ebb108da2f256286" providerId="LiveId" clId="{0F0DC715-6D50-4681-9202-8DE0DF598600}" dt="2022-09-07T16:12:58.307" v="10872" actId="465"/>
          <ac:picMkLst>
            <pc:docMk/>
            <pc:sldMk cId="3602765859" sldId="396"/>
            <ac:picMk id="35" creationId="{F7823692-014C-2DAF-7AE7-B2B57C5354DB}"/>
          </ac:picMkLst>
        </pc:picChg>
        <pc:picChg chg="add mod">
          <ac:chgData name="Judson Santiago" userId="ebb108da2f256286" providerId="LiveId" clId="{0F0DC715-6D50-4681-9202-8DE0DF598600}" dt="2022-09-07T16:12:51.043" v="10871" actId="1036"/>
          <ac:picMkLst>
            <pc:docMk/>
            <pc:sldMk cId="3602765859" sldId="396"/>
            <ac:picMk id="36" creationId="{380FFFAE-1CC0-2C81-79A0-A9A03387D076}"/>
          </ac:picMkLst>
        </pc:picChg>
        <pc:cxnChg chg="add mod">
          <ac:chgData name="Judson Santiago" userId="ebb108da2f256286" providerId="LiveId" clId="{0F0DC715-6D50-4681-9202-8DE0DF598600}" dt="2022-09-07T16:13:19.007" v="10875" actId="14100"/>
          <ac:cxnSpMkLst>
            <pc:docMk/>
            <pc:sldMk cId="3602765859" sldId="396"/>
            <ac:cxnSpMk id="5" creationId="{3ACBC7D0-CD53-352A-829C-B32392A01B1E}"/>
          </ac:cxnSpMkLst>
        </pc:cxnChg>
      </pc:sldChg>
      <pc:sldChg chg="addSp delSp modSp add mod">
        <pc:chgData name="Judson Santiago" userId="ebb108da2f256286" providerId="LiveId" clId="{0F0DC715-6D50-4681-9202-8DE0DF598600}" dt="2022-09-07T17:51:23.237" v="11820" actId="113"/>
        <pc:sldMkLst>
          <pc:docMk/>
          <pc:sldMk cId="864497752" sldId="397"/>
        </pc:sldMkLst>
        <pc:spChg chg="mod">
          <ac:chgData name="Judson Santiago" userId="ebb108da2f256286" providerId="LiveId" clId="{0F0DC715-6D50-4681-9202-8DE0DF598600}" dt="2022-09-07T17:51:23.237" v="11820" actId="113"/>
          <ac:spMkLst>
            <pc:docMk/>
            <pc:sldMk cId="864497752" sldId="397"/>
            <ac:spMk id="3" creationId="{00000000-0000-0000-0000-000000000000}"/>
          </ac:spMkLst>
        </pc:spChg>
        <pc:spChg chg="del mod">
          <ac:chgData name="Judson Santiago" userId="ebb108da2f256286" providerId="LiveId" clId="{0F0DC715-6D50-4681-9202-8DE0DF598600}" dt="2022-09-07T16:42:37.764" v="11587" actId="478"/>
          <ac:spMkLst>
            <pc:docMk/>
            <pc:sldMk cId="864497752" sldId="397"/>
            <ac:spMk id="4" creationId="{C9CDE63F-5F99-50BF-20AA-CFFAFEE56715}"/>
          </ac:spMkLst>
        </pc:spChg>
        <pc:spChg chg="add mod">
          <ac:chgData name="Judson Santiago" userId="ebb108da2f256286" providerId="LiveId" clId="{0F0DC715-6D50-4681-9202-8DE0DF598600}" dt="2022-09-07T16:45:45.838" v="11618" actId="1076"/>
          <ac:spMkLst>
            <pc:docMk/>
            <pc:sldMk cId="864497752" sldId="397"/>
            <ac:spMk id="5" creationId="{C1442019-A854-D577-C58F-22FD44443C00}"/>
          </ac:spMkLst>
        </pc:spChg>
        <pc:spChg chg="add mod">
          <ac:chgData name="Judson Santiago" userId="ebb108da2f256286" providerId="LiveId" clId="{0F0DC715-6D50-4681-9202-8DE0DF598600}" dt="2022-09-07T16:45:45.838" v="11618" actId="1076"/>
          <ac:spMkLst>
            <pc:docMk/>
            <pc:sldMk cId="864497752" sldId="397"/>
            <ac:spMk id="6" creationId="{29F4F5D2-0E18-8CAE-EA64-4BD96945EA40}"/>
          </ac:spMkLst>
        </pc:spChg>
        <pc:cxnChg chg="add mod">
          <ac:chgData name="Judson Santiago" userId="ebb108da2f256286" providerId="LiveId" clId="{0F0DC715-6D50-4681-9202-8DE0DF598600}" dt="2022-09-07T16:45:45.838" v="11618" actId="1076"/>
          <ac:cxnSpMkLst>
            <pc:docMk/>
            <pc:sldMk cId="864497752" sldId="397"/>
            <ac:cxnSpMk id="7" creationId="{AAF26644-1111-D36D-C603-ED464AFF6E90}"/>
          </ac:cxnSpMkLst>
        </pc:cxnChg>
      </pc:sldChg>
      <pc:sldMasterChg chg="delSp mod">
        <pc:chgData name="Judson Santiago" userId="ebb108da2f256286" providerId="LiveId" clId="{0F0DC715-6D50-4681-9202-8DE0DF598600}" dt="2022-09-07T16:55:32.706" v="11686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0F0DC715-6D50-4681-9202-8DE0DF598600}" dt="2022-09-07T16:55:32.706" v="11686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  <pc:docChgLst>
    <pc:chgData name="Judson Santiago" userId="ebb108da2f256286" providerId="LiveId" clId="{2E8E5F78-6A8E-B648-B876-432816AF66C4}"/>
    <pc:docChg chg="custSel modSld">
      <pc:chgData name="Judson Santiago" userId="ebb108da2f256286" providerId="LiveId" clId="{2E8E5F78-6A8E-B648-B876-432816AF66C4}" dt="2022-09-15T12:42:01.197" v="3" actId="1036"/>
      <pc:docMkLst>
        <pc:docMk/>
      </pc:docMkLst>
      <pc:sldChg chg="modSp mod">
        <pc:chgData name="Judson Santiago" userId="ebb108da2f256286" providerId="LiveId" clId="{2E8E5F78-6A8E-B648-B876-432816AF66C4}" dt="2022-09-05T21:23:53.793" v="0" actId="313"/>
        <pc:sldMkLst>
          <pc:docMk/>
          <pc:sldMk cId="765175575" sldId="348"/>
        </pc:sldMkLst>
        <pc:spChg chg="mod">
          <ac:chgData name="Judson Santiago" userId="ebb108da2f256286" providerId="LiveId" clId="{2E8E5F78-6A8E-B648-B876-432816AF66C4}" dt="2022-09-05T21:23:53.793" v="0" actId="313"/>
          <ac:spMkLst>
            <pc:docMk/>
            <pc:sldMk cId="765175575" sldId="348"/>
            <ac:spMk id="2" creationId="{1B5E5EE7-FE4A-4A47-864C-DEC085BDD96C}"/>
          </ac:spMkLst>
        </pc:spChg>
      </pc:sldChg>
      <pc:sldChg chg="modSp mod">
        <pc:chgData name="Judson Santiago" userId="ebb108da2f256286" providerId="LiveId" clId="{2E8E5F78-6A8E-B648-B876-432816AF66C4}" dt="2022-09-15T11:47:06.970" v="1" actId="14100"/>
        <pc:sldMkLst>
          <pc:docMk/>
          <pc:sldMk cId="180821192" sldId="382"/>
        </pc:sldMkLst>
        <pc:spChg chg="mod">
          <ac:chgData name="Judson Santiago" userId="ebb108da2f256286" providerId="LiveId" clId="{2E8E5F78-6A8E-B648-B876-432816AF66C4}" dt="2022-09-15T11:47:06.970" v="1" actId="14100"/>
          <ac:spMkLst>
            <pc:docMk/>
            <pc:sldMk cId="180821192" sldId="382"/>
            <ac:spMk id="22" creationId="{2CB09AE7-3DE4-7870-7BBF-C882467283CF}"/>
          </ac:spMkLst>
        </pc:spChg>
      </pc:sldChg>
      <pc:sldChg chg="modSp mod">
        <pc:chgData name="Judson Santiago" userId="ebb108da2f256286" providerId="LiveId" clId="{2E8E5F78-6A8E-B648-B876-432816AF66C4}" dt="2022-09-15T12:42:01.197" v="3" actId="1036"/>
        <pc:sldMkLst>
          <pc:docMk/>
          <pc:sldMk cId="3770743423" sldId="383"/>
        </pc:sldMkLst>
        <pc:spChg chg="mod">
          <ac:chgData name="Judson Santiago" userId="ebb108da2f256286" providerId="LiveId" clId="{2E8E5F78-6A8E-B648-B876-432816AF66C4}" dt="2022-09-15T12:42:01.197" v="3" actId="1036"/>
          <ac:spMkLst>
            <pc:docMk/>
            <pc:sldMk cId="3770743423" sldId="383"/>
            <ac:spMk id="5" creationId="{4E6AFFB9-336D-1E11-9EE1-A0F62FA3AA30}"/>
          </ac:spMkLst>
        </pc:spChg>
        <pc:cxnChg chg="mod">
          <ac:chgData name="Judson Santiago" userId="ebb108da2f256286" providerId="LiveId" clId="{2E8E5F78-6A8E-B648-B876-432816AF66C4}" dt="2022-09-15T12:42:01.197" v="3" actId="1036"/>
          <ac:cxnSpMkLst>
            <pc:docMk/>
            <pc:sldMk cId="3770743423" sldId="383"/>
            <ac:cxnSpMk id="6" creationId="{51C797C7-7A28-098F-559B-B3B74877A08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inicialização de um objeto é inválida porque seus membros são privados e não podem ser acessados diretamente.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5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discutir ponteiros para objetos mais em detalhes no futuro.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56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por que não é criado um automático nessa situação?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5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7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construtor é chamado automaticamente na construção do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Adquirir não é mais necessária, mas como vamos fornecer um nome ao nosso jogo?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3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 conteúdo </a:t>
            </a:r>
            <a:r>
              <a:rPr lang="pt-BR" dirty="0"/>
              <a:t>do </a:t>
            </a:r>
            <a:r>
              <a:rPr lang="pt-BR" b="1" dirty="0"/>
              <a:t>construtor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é o mesmo de adquirir, m</a:t>
            </a:r>
            <a:r>
              <a:rPr lang="pt-BR" dirty="0"/>
              <a:t>as o construtor é chamado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automaticamente.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Parâmetros tem escopo local que escondem os atributos de mesmo nome encontrados no escopo da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9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é um problema para o qual existem algumas convenções.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8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! Cuidado, essa forma implícita gera problemas para o compilador caso seja usada sem parâmetros.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4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 os compiladores não tratam como ambíguo, eles consideram como uma declaração de função. Isso vai fazer com que o uso do objeto p gere erros, como se ele não tivesse sido criado.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3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construtor é chamado automaticamente e até ele finalizar seu trabalho, não existe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dirty="0"/>
              <a:t>Construtores</a:t>
            </a:r>
            <a:endParaRPr lang="pt-BR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077072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5CAA5-570B-91E6-2519-D6DF3F45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E92CA-4A00-4924-D2ED-04B87C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convenções comuns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Tipicamente preservam os nomes dos parâmetros</a:t>
            </a:r>
          </a:p>
          <a:p>
            <a:pPr lvl="1"/>
            <a:r>
              <a:rPr lang="pt-BR" dirty="0"/>
              <a:t>Modificam membros para usar </a:t>
            </a:r>
            <a:r>
              <a:rPr lang="pt-BR" dirty="0">
                <a:solidFill>
                  <a:schemeClr val="accent3"/>
                </a:solidFill>
              </a:rPr>
              <a:t>prefixos ou sufixos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5174A7-C975-18CA-1946-30D73AF5B7E3}"/>
              </a:ext>
            </a:extLst>
          </p:cNvPr>
          <p:cNvSpPr txBox="1"/>
          <p:nvPr/>
        </p:nvSpPr>
        <p:spPr>
          <a:xfrm>
            <a:off x="7341111" y="3776942"/>
            <a:ext cx="39968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nome_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preco_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horas_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custo_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5386C-A4CC-D074-34E2-792E898B47E7}"/>
              </a:ext>
            </a:extLst>
          </p:cNvPr>
          <p:cNvSpPr txBox="1"/>
          <p:nvPr/>
        </p:nvSpPr>
        <p:spPr>
          <a:xfrm>
            <a:off x="2103114" y="3796761"/>
            <a:ext cx="2000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m_nome;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m_preco;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m_horas;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m_custo;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2F8F63-351D-7C17-C070-E1691D491727}"/>
              </a:ext>
            </a:extLst>
          </p:cNvPr>
          <p:cNvCxnSpPr>
            <a:cxnSpLocks/>
          </p:cNvCxnSpPr>
          <p:nvPr/>
        </p:nvCxnSpPr>
        <p:spPr>
          <a:xfrm flipV="1">
            <a:off x="4371737" y="3796761"/>
            <a:ext cx="0" cy="1912663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402600-FC82-5E7E-2B8B-4D104909047F}"/>
              </a:ext>
            </a:extLst>
          </p:cNvPr>
          <p:cNvSpPr txBox="1"/>
          <p:nvPr/>
        </p:nvSpPr>
        <p:spPr>
          <a:xfrm>
            <a:off x="4839343" y="3776942"/>
            <a:ext cx="19093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nome_;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preco_;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horas_;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custo_;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24F89B-73E4-01D0-2137-5245BBA3CBBB}"/>
              </a:ext>
            </a:extLst>
          </p:cNvPr>
          <p:cNvCxnSpPr>
            <a:cxnSpLocks/>
          </p:cNvCxnSpPr>
          <p:nvPr/>
        </p:nvCxnSpPr>
        <p:spPr>
          <a:xfrm flipV="1">
            <a:off x="6931599" y="3796761"/>
            <a:ext cx="0" cy="1912663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552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5CAA5-570B-91E6-2519-D6DF3F45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E92CA-4A00-4924-D2ED-04B87CEE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outras alternativas</a:t>
            </a:r>
          </a:p>
          <a:p>
            <a:pPr lvl="1"/>
            <a:r>
              <a:rPr lang="pt-BR" dirty="0"/>
              <a:t>Modificam os nomes dos parâmetros</a:t>
            </a:r>
          </a:p>
          <a:p>
            <a:pPr lvl="1"/>
            <a:r>
              <a:rPr lang="pt-BR" dirty="0"/>
              <a:t>Utilizam nomes correlatos, sinônimos, etc.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5174A7-C975-18CA-1946-30D73AF5B7E3}"/>
              </a:ext>
            </a:extLst>
          </p:cNvPr>
          <p:cNvSpPr txBox="1"/>
          <p:nvPr/>
        </p:nvSpPr>
        <p:spPr>
          <a:xfrm>
            <a:off x="5683301" y="3596046"/>
            <a:ext cx="39968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5386C-A4CC-D074-34E2-792E898B47E7}"/>
              </a:ext>
            </a:extLst>
          </p:cNvPr>
          <p:cNvSpPr txBox="1"/>
          <p:nvPr/>
        </p:nvSpPr>
        <p:spPr>
          <a:xfrm>
            <a:off x="2032479" y="3627269"/>
            <a:ext cx="26465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9E6AF1E0-7891-8D96-B1AF-BF5F06F5AC75}"/>
              </a:ext>
            </a:extLst>
          </p:cNvPr>
          <p:cNvSpPr/>
          <p:nvPr/>
        </p:nvSpPr>
        <p:spPr>
          <a:xfrm rot="7080384" flipV="1">
            <a:off x="8704808" y="4713181"/>
            <a:ext cx="1216152" cy="731520"/>
          </a:xfrm>
          <a:prstGeom prst="curved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461D83-0079-A760-13EE-98239C468D88}"/>
              </a:ext>
            </a:extLst>
          </p:cNvPr>
          <p:cNvSpPr txBox="1"/>
          <p:nvPr/>
        </p:nvSpPr>
        <p:spPr>
          <a:xfrm>
            <a:off x="9597050" y="5125061"/>
            <a:ext cx="150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Nomes Diferentes</a:t>
            </a:r>
          </a:p>
          <a:p>
            <a:pPr algn="ctr"/>
            <a:r>
              <a:rPr lang="pt-BR" dirty="0"/>
              <a:t>dos Atributos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2CF666D-8310-E8A6-21B0-77AD54A61F29}"/>
              </a:ext>
            </a:extLst>
          </p:cNvPr>
          <p:cNvCxnSpPr>
            <a:cxnSpLocks/>
          </p:cNvCxnSpPr>
          <p:nvPr/>
        </p:nvCxnSpPr>
        <p:spPr>
          <a:xfrm flipV="1">
            <a:off x="4857918" y="3627269"/>
            <a:ext cx="0" cy="2197927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462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434A-94FE-7FCB-94C2-41975FB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66920-1019-7522-7BCF-81CDE694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várias formas de inicializar</a:t>
            </a:r>
            <a:r>
              <a:rPr lang="pt-BR" dirty="0"/>
              <a:t> um objeto</a:t>
            </a:r>
          </a:p>
          <a:p>
            <a:pPr lvl="1"/>
            <a:r>
              <a:rPr lang="pt-BR" dirty="0"/>
              <a:t>Chamando o construtor</a:t>
            </a:r>
          </a:p>
          <a:p>
            <a:pPr lvl="1">
              <a:spcAft>
                <a:spcPts val="1200"/>
              </a:spcAft>
            </a:pPr>
            <a:endParaRPr lang="pt-BR" dirty="0"/>
          </a:p>
          <a:p>
            <a:pPr lvl="1">
              <a:spcAft>
                <a:spcPts val="1200"/>
              </a:spcAft>
            </a:pPr>
            <a:endParaRPr lang="pt-BR" dirty="0"/>
          </a:p>
          <a:p>
            <a:pPr lvl="1">
              <a:spcAft>
                <a:spcPts val="1200"/>
              </a:spcAft>
            </a:pPr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Usando inicialização por listas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18A6B3-F051-3C03-9F8D-8FBD580C70BE}"/>
              </a:ext>
            </a:extLst>
          </p:cNvPr>
          <p:cNvSpPr txBox="1"/>
          <p:nvPr/>
        </p:nvSpPr>
        <p:spPr>
          <a:xfrm>
            <a:off x="7440939" y="3210653"/>
            <a:ext cx="32463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15865D-B9D0-0184-6A83-7B662CEF568B}"/>
              </a:ext>
            </a:extLst>
          </p:cNvPr>
          <p:cNvSpPr txBox="1"/>
          <p:nvPr/>
        </p:nvSpPr>
        <p:spPr>
          <a:xfrm>
            <a:off x="1981676" y="5324667"/>
            <a:ext cx="5348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disponível a partir do C++11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pt-BR" sz="1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FDADC1-EF57-1840-164B-A2B4D851500A}"/>
              </a:ext>
            </a:extLst>
          </p:cNvPr>
          <p:cNvCxnSpPr>
            <a:cxnSpLocks/>
          </p:cNvCxnSpPr>
          <p:nvPr/>
        </p:nvCxnSpPr>
        <p:spPr>
          <a:xfrm flipV="1">
            <a:off x="7114918" y="3271514"/>
            <a:ext cx="0" cy="2197927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6173A5-E1F2-3EA2-0E3F-797B2FD02855}"/>
              </a:ext>
            </a:extLst>
          </p:cNvPr>
          <p:cNvSpPr txBox="1"/>
          <p:nvPr/>
        </p:nvSpPr>
        <p:spPr>
          <a:xfrm>
            <a:off x="1981676" y="2929864"/>
            <a:ext cx="53480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explicitamente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implicitamente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gears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1600" dirty="0"/>
          </a:p>
        </p:txBody>
      </p:sp>
      <p:grpSp>
        <p:nvGrpSpPr>
          <p:cNvPr id="14" name="Gráfico 7" descr="Aviso estrutura de tópicos">
            <a:extLst>
              <a:ext uri="{FF2B5EF4-FFF2-40B4-BE49-F238E27FC236}">
                <a16:creationId xmlns:a16="http://schemas.microsoft.com/office/drawing/2014/main" id="{CEC8CE9E-C631-6EBD-5E54-635700631C72}"/>
              </a:ext>
            </a:extLst>
          </p:cNvPr>
          <p:cNvGrpSpPr/>
          <p:nvPr/>
        </p:nvGrpSpPr>
        <p:grpSpPr>
          <a:xfrm>
            <a:off x="5236028" y="3933350"/>
            <a:ext cx="290060" cy="255675"/>
            <a:chOff x="5345564" y="3256501"/>
            <a:chExt cx="952579" cy="839655"/>
          </a:xfrm>
          <a:solidFill>
            <a:schemeClr val="accent3">
              <a:lumMod val="75000"/>
            </a:schemeClr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AA21D0D-7702-7A77-F750-5088928D3E8D}"/>
                </a:ext>
              </a:extLst>
            </p:cNvPr>
            <p:cNvSpPr/>
            <p:nvPr/>
          </p:nvSpPr>
          <p:spPr>
            <a:xfrm>
              <a:off x="5345564" y="3256501"/>
              <a:ext cx="952579" cy="839655"/>
            </a:xfrm>
            <a:custGeom>
              <a:avLst/>
              <a:gdLst>
                <a:gd name="connsiteX0" fmla="*/ 946781 w 952579"/>
                <a:gd name="connsiteY0" fmla="*/ 773390 h 839655"/>
                <a:gd name="connsiteX1" fmla="*/ 514949 w 952579"/>
                <a:gd name="connsiteY1" fmla="*/ 22377 h 839655"/>
                <a:gd name="connsiteX2" fmla="*/ 455579 w 952579"/>
                <a:gd name="connsiteY2" fmla="*/ 5541 h 839655"/>
                <a:gd name="connsiteX3" fmla="*/ 438743 w 952579"/>
                <a:gd name="connsiteY3" fmla="*/ 22377 h 839655"/>
                <a:gd name="connsiteX4" fmla="*/ 5806 w 952579"/>
                <a:gd name="connsiteY4" fmla="*/ 773390 h 839655"/>
                <a:gd name="connsiteX5" fmla="*/ 22428 w 952579"/>
                <a:gd name="connsiteY5" fmla="*/ 833857 h 839655"/>
                <a:gd name="connsiteX6" fmla="*/ 44461 w 952579"/>
                <a:gd name="connsiteY6" fmla="*/ 839655 h 839655"/>
                <a:gd name="connsiteX7" fmla="*/ 908126 w 952579"/>
                <a:gd name="connsiteY7" fmla="*/ 839655 h 839655"/>
                <a:gd name="connsiteX8" fmla="*/ 952579 w 952579"/>
                <a:gd name="connsiteY8" fmla="*/ 795423 h 839655"/>
                <a:gd name="connsiteX9" fmla="*/ 946781 w 952579"/>
                <a:gd name="connsiteY9" fmla="*/ 773390 h 839655"/>
                <a:gd name="connsiteX10" fmla="*/ 927332 w 952579"/>
                <a:gd name="connsiteY10" fmla="*/ 806732 h 839655"/>
                <a:gd name="connsiteX11" fmla="*/ 908126 w 952579"/>
                <a:gd name="connsiteY11" fmla="*/ 817567 h 839655"/>
                <a:gd name="connsiteX12" fmla="*/ 44461 w 952579"/>
                <a:gd name="connsiteY12" fmla="*/ 817567 h 839655"/>
                <a:gd name="connsiteX13" fmla="*/ 25255 w 952579"/>
                <a:gd name="connsiteY13" fmla="*/ 806721 h 839655"/>
                <a:gd name="connsiteX14" fmla="*/ 24946 w 952579"/>
                <a:gd name="connsiteY14" fmla="*/ 784434 h 839655"/>
                <a:gd name="connsiteX15" fmla="*/ 458048 w 952579"/>
                <a:gd name="connsiteY15" fmla="*/ 33101 h 839655"/>
                <a:gd name="connsiteX16" fmla="*/ 487410 w 952579"/>
                <a:gd name="connsiteY16" fmla="*/ 24891 h 839655"/>
                <a:gd name="connsiteX17" fmla="*/ 495798 w 952579"/>
                <a:gd name="connsiteY17" fmla="*/ 33421 h 839655"/>
                <a:gd name="connsiteX18" fmla="*/ 927475 w 952579"/>
                <a:gd name="connsiteY18" fmla="*/ 784114 h 839655"/>
                <a:gd name="connsiteX19" fmla="*/ 927332 w 952579"/>
                <a:gd name="connsiteY19" fmla="*/ 806732 h 83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79" h="839655">
                  <a:moveTo>
                    <a:pt x="946781" y="773390"/>
                  </a:moveTo>
                  <a:lnTo>
                    <a:pt x="514949" y="22377"/>
                  </a:lnTo>
                  <a:cubicBezTo>
                    <a:pt x="503203" y="1333"/>
                    <a:pt x="476623" y="-6204"/>
                    <a:pt x="455579" y="5541"/>
                  </a:cubicBezTo>
                  <a:cubicBezTo>
                    <a:pt x="448515" y="9484"/>
                    <a:pt x="442686" y="15313"/>
                    <a:pt x="438743" y="22377"/>
                  </a:cubicBezTo>
                  <a:lnTo>
                    <a:pt x="5806" y="773390"/>
                  </a:lnTo>
                  <a:cubicBezTo>
                    <a:pt x="-6302" y="794678"/>
                    <a:pt x="1140" y="821749"/>
                    <a:pt x="22428" y="833857"/>
                  </a:cubicBezTo>
                  <a:cubicBezTo>
                    <a:pt x="29142" y="837676"/>
                    <a:pt x="36737" y="839674"/>
                    <a:pt x="44461" y="839655"/>
                  </a:cubicBezTo>
                  <a:lnTo>
                    <a:pt x="908126" y="839655"/>
                  </a:lnTo>
                  <a:cubicBezTo>
                    <a:pt x="932615" y="839716"/>
                    <a:pt x="952518" y="819913"/>
                    <a:pt x="952579" y="795423"/>
                  </a:cubicBezTo>
                  <a:cubicBezTo>
                    <a:pt x="952599" y="787699"/>
                    <a:pt x="950600" y="780104"/>
                    <a:pt x="946781" y="773390"/>
                  </a:cubicBezTo>
                  <a:close/>
                  <a:moveTo>
                    <a:pt x="927332" y="806732"/>
                  </a:moveTo>
                  <a:cubicBezTo>
                    <a:pt x="923366" y="813558"/>
                    <a:pt x="916018" y="817703"/>
                    <a:pt x="908126" y="817567"/>
                  </a:cubicBezTo>
                  <a:lnTo>
                    <a:pt x="44461" y="817567"/>
                  </a:lnTo>
                  <a:cubicBezTo>
                    <a:pt x="36565" y="817705"/>
                    <a:pt x="29215" y="813555"/>
                    <a:pt x="25255" y="806721"/>
                  </a:cubicBezTo>
                  <a:cubicBezTo>
                    <a:pt x="21136" y="799893"/>
                    <a:pt x="21018" y="791374"/>
                    <a:pt x="24946" y="784434"/>
                  </a:cubicBezTo>
                  <a:lnTo>
                    <a:pt x="458048" y="33101"/>
                  </a:lnTo>
                  <a:cubicBezTo>
                    <a:pt x="463888" y="22726"/>
                    <a:pt x="477035" y="19049"/>
                    <a:pt x="487410" y="24891"/>
                  </a:cubicBezTo>
                  <a:cubicBezTo>
                    <a:pt x="490955" y="26885"/>
                    <a:pt x="493863" y="29843"/>
                    <a:pt x="495798" y="33421"/>
                  </a:cubicBezTo>
                  <a:lnTo>
                    <a:pt x="927475" y="784114"/>
                  </a:lnTo>
                  <a:cubicBezTo>
                    <a:pt x="931524" y="791123"/>
                    <a:pt x="931470" y="799775"/>
                    <a:pt x="927332" y="806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928FF54-5E46-174F-274C-1F6550D7F380}"/>
                </a:ext>
              </a:extLst>
            </p:cNvPr>
            <p:cNvSpPr/>
            <p:nvPr/>
          </p:nvSpPr>
          <p:spPr>
            <a:xfrm>
              <a:off x="5796922" y="3913207"/>
              <a:ext cx="50596" cy="50207"/>
            </a:xfrm>
            <a:custGeom>
              <a:avLst/>
              <a:gdLst>
                <a:gd name="connsiteX0" fmla="*/ 24935 w 50596"/>
                <a:gd name="connsiteY0" fmla="*/ 50197 h 50207"/>
                <a:gd name="connsiteX1" fmla="*/ 7198 w 50596"/>
                <a:gd name="connsiteY1" fmla="*/ 42908 h 50207"/>
                <a:gd name="connsiteX2" fmla="*/ 19 w 50596"/>
                <a:gd name="connsiteY2" fmla="*/ 24917 h 50207"/>
                <a:gd name="connsiteX3" fmla="*/ 7121 w 50596"/>
                <a:gd name="connsiteY3" fmla="*/ 6992 h 50207"/>
                <a:gd name="connsiteX4" fmla="*/ 24935 w 50596"/>
                <a:gd name="connsiteY4" fmla="*/ 12 h 50207"/>
                <a:gd name="connsiteX5" fmla="*/ 43181 w 50596"/>
                <a:gd name="connsiteY5" fmla="*/ 7058 h 50207"/>
                <a:gd name="connsiteX6" fmla="*/ 50580 w 50596"/>
                <a:gd name="connsiteY6" fmla="*/ 24917 h 50207"/>
                <a:gd name="connsiteX7" fmla="*/ 43114 w 50596"/>
                <a:gd name="connsiteY7" fmla="*/ 42842 h 50207"/>
                <a:gd name="connsiteX8" fmla="*/ 24935 w 50596"/>
                <a:gd name="connsiteY8" fmla="*/ 50197 h 5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96" h="50207">
                  <a:moveTo>
                    <a:pt x="24935" y="50197"/>
                  </a:moveTo>
                  <a:cubicBezTo>
                    <a:pt x="18257" y="50392"/>
                    <a:pt x="11810" y="47742"/>
                    <a:pt x="7198" y="42908"/>
                  </a:cubicBezTo>
                  <a:cubicBezTo>
                    <a:pt x="2433" y="38153"/>
                    <a:pt x="-164" y="31646"/>
                    <a:pt x="19" y="24917"/>
                  </a:cubicBezTo>
                  <a:cubicBezTo>
                    <a:pt x="-252" y="18207"/>
                    <a:pt x="2328" y="11696"/>
                    <a:pt x="7121" y="6992"/>
                  </a:cubicBezTo>
                  <a:cubicBezTo>
                    <a:pt x="11855" y="2327"/>
                    <a:pt x="18292" y="-196"/>
                    <a:pt x="24935" y="12"/>
                  </a:cubicBezTo>
                  <a:cubicBezTo>
                    <a:pt x="31712" y="-156"/>
                    <a:pt x="38277" y="2379"/>
                    <a:pt x="43181" y="7058"/>
                  </a:cubicBezTo>
                  <a:cubicBezTo>
                    <a:pt x="48128" y="11650"/>
                    <a:pt x="50830" y="18171"/>
                    <a:pt x="50580" y="24917"/>
                  </a:cubicBezTo>
                  <a:cubicBezTo>
                    <a:pt x="50743" y="31679"/>
                    <a:pt x="48030" y="38194"/>
                    <a:pt x="43114" y="42842"/>
                  </a:cubicBezTo>
                  <a:cubicBezTo>
                    <a:pt x="38321" y="47686"/>
                    <a:pt x="31748" y="50345"/>
                    <a:pt x="24935" y="5019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B1117606-1B98-AE37-E1E0-075E54EB29EE}"/>
                </a:ext>
              </a:extLst>
            </p:cNvPr>
            <p:cNvSpPr/>
            <p:nvPr/>
          </p:nvSpPr>
          <p:spPr>
            <a:xfrm>
              <a:off x="5802638" y="3577828"/>
              <a:ext cx="45718" cy="231314"/>
            </a:xfrm>
            <a:custGeom>
              <a:avLst/>
              <a:gdLst>
                <a:gd name="connsiteX0" fmla="*/ 3567 w 29941"/>
                <a:gd name="connsiteY0" fmla="*/ 351352 h 351352"/>
                <a:gd name="connsiteX1" fmla="*/ 0 w 29941"/>
                <a:gd name="connsiteY1" fmla="*/ 0 h 351352"/>
                <a:gd name="connsiteX2" fmla="*/ 29941 w 29941"/>
                <a:gd name="connsiteY2" fmla="*/ 0 h 351352"/>
                <a:gd name="connsiteX3" fmla="*/ 26374 w 29941"/>
                <a:gd name="connsiteY3" fmla="*/ 351352 h 351352"/>
                <a:gd name="connsiteX4" fmla="*/ 3567 w 29941"/>
                <a:gd name="connsiteY4" fmla="*/ 351352 h 35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1" h="351352">
                  <a:moveTo>
                    <a:pt x="3567" y="351352"/>
                  </a:moveTo>
                  <a:lnTo>
                    <a:pt x="0" y="0"/>
                  </a:lnTo>
                  <a:lnTo>
                    <a:pt x="29941" y="0"/>
                  </a:lnTo>
                  <a:lnTo>
                    <a:pt x="26374" y="351352"/>
                  </a:lnTo>
                  <a:lnTo>
                    <a:pt x="3567" y="3513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9059320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61DC7-B2F1-73B2-9C98-AE9CD20E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7FD82-0C24-F0FA-A89D-72207036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</a:t>
            </a:r>
            <a:r>
              <a:rPr lang="pt-BR" b="1" dirty="0"/>
              <a:t>construtor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possuir parâmetros</a:t>
            </a:r>
          </a:p>
          <a:p>
            <a:pPr lvl="1"/>
            <a:r>
              <a:rPr lang="pt-BR" dirty="0"/>
              <a:t>Ou todos possuírem argumentos padrão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787805-E37C-75F2-7E22-3D52E25B6332}"/>
              </a:ext>
            </a:extLst>
          </p:cNvPr>
          <p:cNvSpPr txBox="1"/>
          <p:nvPr/>
        </p:nvSpPr>
        <p:spPr>
          <a:xfrm>
            <a:off x="2013373" y="3085650"/>
            <a:ext cx="40826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{ x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y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Translate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7D4D6A6-BECB-3CFC-4756-766CAC60A649}"/>
              </a:ext>
            </a:extLst>
          </p:cNvPr>
          <p:cNvCxnSpPr>
            <a:cxnSpLocks/>
          </p:cNvCxnSpPr>
          <p:nvPr/>
        </p:nvCxnSpPr>
        <p:spPr>
          <a:xfrm flipV="1">
            <a:off x="6432015" y="3233854"/>
            <a:ext cx="0" cy="239296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56DFE86-0450-05BD-2846-6BFA51269BEB}"/>
              </a:ext>
            </a:extLst>
          </p:cNvPr>
          <p:cNvGrpSpPr/>
          <p:nvPr/>
        </p:nvGrpSpPr>
        <p:grpSpPr>
          <a:xfrm>
            <a:off x="6959375" y="3149104"/>
            <a:ext cx="4231989" cy="2554545"/>
            <a:chOff x="6959375" y="3149104"/>
            <a:chExt cx="4231989" cy="2554545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98EA592-79B1-6CC6-750A-2FECFA912541}"/>
                </a:ext>
              </a:extLst>
            </p:cNvPr>
            <p:cNvSpPr txBox="1"/>
            <p:nvPr/>
          </p:nvSpPr>
          <p:spPr>
            <a:xfrm>
              <a:off x="7197492" y="3149104"/>
              <a:ext cx="3993872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opções válidas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 {};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 = {};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 = Point();</a:t>
              </a: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ambiguidade para o compilador: </a:t>
              </a: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objeto p ou protótipo de função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que retorna um Point?</a:t>
              </a:r>
              <a:b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p();</a:t>
              </a:r>
            </a:p>
          </p:txBody>
        </p:sp>
        <p:pic>
          <p:nvPicPr>
            <p:cNvPr id="8" name="Gráfico 7" descr="Fechar com preenchimento sólido">
              <a:extLst>
                <a:ext uri="{FF2B5EF4-FFF2-40B4-BE49-F238E27FC236}">
                  <a16:creationId xmlns:a16="http://schemas.microsoft.com/office/drawing/2014/main" id="{B7EA6C8B-BF22-57C4-B545-07BE5B7B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59375" y="5424378"/>
              <a:ext cx="202436" cy="202436"/>
            </a:xfrm>
            <a:prstGeom prst="rect">
              <a:avLst/>
            </a:prstGeom>
          </p:spPr>
        </p:pic>
        <p:pic>
          <p:nvPicPr>
            <p:cNvPr id="10" name="Gráfico 9" descr="Marca de seleção com preenchimento sólido">
              <a:extLst>
                <a:ext uri="{FF2B5EF4-FFF2-40B4-BE49-F238E27FC236}">
                  <a16:creationId xmlns:a16="http://schemas.microsoft.com/office/drawing/2014/main" id="{A3D08AF1-CAAC-7CFC-3078-D1A65470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7203" y="3486229"/>
              <a:ext cx="166781" cy="166781"/>
            </a:xfrm>
            <a:prstGeom prst="rect">
              <a:avLst/>
            </a:prstGeom>
          </p:spPr>
        </p:pic>
        <p:pic>
          <p:nvPicPr>
            <p:cNvPr id="11" name="Gráfico 10" descr="Marca de seleção com preenchimento sólido">
              <a:extLst>
                <a:ext uri="{FF2B5EF4-FFF2-40B4-BE49-F238E27FC236}">
                  <a16:creationId xmlns:a16="http://schemas.microsoft.com/office/drawing/2014/main" id="{53C6D3E8-6593-E08C-88CC-7DCB1629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4421" y="3720800"/>
              <a:ext cx="166781" cy="166781"/>
            </a:xfrm>
            <a:prstGeom prst="rect">
              <a:avLst/>
            </a:prstGeom>
          </p:spPr>
        </p:pic>
        <p:pic>
          <p:nvPicPr>
            <p:cNvPr id="12" name="Gráfico 11" descr="Marca de seleção com preenchimento sólido">
              <a:extLst>
                <a:ext uri="{FF2B5EF4-FFF2-40B4-BE49-F238E27FC236}">
                  <a16:creationId xmlns:a16="http://schemas.microsoft.com/office/drawing/2014/main" id="{4EA16BC9-154F-2159-B562-8407E7F30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1624" y="3970198"/>
              <a:ext cx="166781" cy="166781"/>
            </a:xfrm>
            <a:prstGeom prst="rect">
              <a:avLst/>
            </a:prstGeom>
          </p:spPr>
        </p:pic>
        <p:pic>
          <p:nvPicPr>
            <p:cNvPr id="13" name="Gráfico 12" descr="Marca de seleção com preenchimento sólido">
              <a:extLst>
                <a:ext uri="{FF2B5EF4-FFF2-40B4-BE49-F238E27FC236}">
                  <a16:creationId xmlns:a16="http://schemas.microsoft.com/office/drawing/2014/main" id="{D94F9C36-6461-C97E-8BC2-BF25DC54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8842" y="4204769"/>
              <a:ext cx="166781" cy="16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8571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2B6D2-2495-7195-C561-1515787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3660E-6AC7-280A-ECC9-18C018DB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Construtores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são métodos</a:t>
            </a:r>
            <a:r>
              <a:rPr lang="pt-BR" dirty="0"/>
              <a:t> da classe</a:t>
            </a:r>
          </a:p>
          <a:p>
            <a:pPr lvl="1"/>
            <a:r>
              <a:rPr lang="pt-BR" dirty="0"/>
              <a:t>Não é possível </a:t>
            </a:r>
            <a:r>
              <a:rPr lang="pt-BR" dirty="0">
                <a:solidFill>
                  <a:schemeClr val="accent3"/>
                </a:solidFill>
              </a:rPr>
              <a:t>usar um objeto para invocar</a:t>
            </a:r>
            <a:r>
              <a:rPr lang="pt-BR" dirty="0"/>
              <a:t> o construtor</a:t>
            </a:r>
          </a:p>
          <a:p>
            <a:pPr lvl="1"/>
            <a:r>
              <a:rPr lang="pt-BR" dirty="0"/>
              <a:t>Ele é chamado automaticamente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7FCE5B-E888-D970-2E67-66FE4EAD45D5}"/>
              </a:ext>
            </a:extLst>
          </p:cNvPr>
          <p:cNvSpPr txBox="1"/>
          <p:nvPr/>
        </p:nvSpPr>
        <p:spPr>
          <a:xfrm>
            <a:off x="2075820" y="3393423"/>
            <a:ext cx="40826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{ x = 0; y = 0; }</a:t>
            </a:r>
            <a:b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Translate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B2BE9F-65F0-56CF-BDEB-2625DCA0EF30}"/>
              </a:ext>
            </a:extLst>
          </p:cNvPr>
          <p:cNvCxnSpPr>
            <a:cxnSpLocks/>
          </p:cNvCxnSpPr>
          <p:nvPr/>
        </p:nvCxnSpPr>
        <p:spPr>
          <a:xfrm flipV="1">
            <a:off x="6570290" y="3589576"/>
            <a:ext cx="0" cy="239296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1740080-19A0-FA9E-DAF9-DD6D6B02F8D1}"/>
              </a:ext>
            </a:extLst>
          </p:cNvPr>
          <p:cNvGrpSpPr/>
          <p:nvPr/>
        </p:nvGrpSpPr>
        <p:grpSpPr>
          <a:xfrm>
            <a:off x="7087552" y="3589576"/>
            <a:ext cx="4219772" cy="2308324"/>
            <a:chOff x="7087552" y="3589576"/>
            <a:chExt cx="4219772" cy="230832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3F4A991-0E4D-44A5-BB6E-4E54199F2B2B}"/>
                </a:ext>
              </a:extLst>
            </p:cNvPr>
            <p:cNvSpPr txBox="1"/>
            <p:nvPr/>
          </p:nvSpPr>
          <p:spPr>
            <a:xfrm>
              <a:off x="7349593" y="3589576"/>
              <a:ext cx="395773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 objeto</a:t>
              </a:r>
              <a:b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p;   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chama métodos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p.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MoveTo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p.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Translate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</a:rPr>
                <a:t>,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8</a:t>
              </a:r>
              <a:r>
                <a:rPr lang="pt-BR" sz="1600" dirty="0">
                  <a:latin typeface="Consolas" panose="020B0609020204030204" pitchFamily="49" charset="0"/>
                </a:rPr>
                <a:t>);</a:t>
              </a:r>
              <a:br>
                <a:rPr lang="pt-BR" sz="1600" dirty="0">
                  <a:latin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construtor não pode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p.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Point</a:t>
              </a:r>
              <a:r>
                <a:rPr lang="pt-BR" sz="1600" dirty="0">
                  <a:latin typeface="Consolas" panose="020B0609020204030204" pitchFamily="49" charset="0"/>
                </a:rPr>
                <a:t>();</a:t>
              </a:r>
              <a:endParaRPr lang="pt-BR" sz="1600" dirty="0"/>
            </a:p>
          </p:txBody>
        </p:sp>
        <p:pic>
          <p:nvPicPr>
            <p:cNvPr id="11" name="Gráfico 10" descr="Fechar com preenchimento sólido">
              <a:extLst>
                <a:ext uri="{FF2B5EF4-FFF2-40B4-BE49-F238E27FC236}">
                  <a16:creationId xmlns:a16="http://schemas.microsoft.com/office/drawing/2014/main" id="{089A728C-4D18-E669-FC9F-0F9659F8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87552" y="5628141"/>
              <a:ext cx="202436" cy="202436"/>
            </a:xfrm>
            <a:prstGeom prst="rect">
              <a:avLst/>
            </a:prstGeom>
          </p:spPr>
        </p:pic>
        <p:pic>
          <p:nvPicPr>
            <p:cNvPr id="12" name="Gráfico 11" descr="Marca de seleção com preenchimento sólido">
              <a:extLst>
                <a:ext uri="{FF2B5EF4-FFF2-40B4-BE49-F238E27FC236}">
                  <a16:creationId xmlns:a16="http://schemas.microsoft.com/office/drawing/2014/main" id="{E4DD07C3-5A64-965A-90C3-661D2BA04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5380" y="4672718"/>
              <a:ext cx="166781" cy="166781"/>
            </a:xfrm>
            <a:prstGeom prst="rect">
              <a:avLst/>
            </a:prstGeom>
          </p:spPr>
        </p:pic>
        <p:pic>
          <p:nvPicPr>
            <p:cNvPr id="13" name="Gráfico 12" descr="Marca de seleção com preenchimento sólido">
              <a:extLst>
                <a:ext uri="{FF2B5EF4-FFF2-40B4-BE49-F238E27FC236}">
                  <a16:creationId xmlns:a16="http://schemas.microsoft.com/office/drawing/2014/main" id="{D116FDC3-8698-2399-63C1-5191A64F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5380" y="4907289"/>
              <a:ext cx="166781" cy="16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92159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04D9B8B-E01C-BF7C-9522-59BD923E9A34}"/>
              </a:ext>
            </a:extLst>
          </p:cNvPr>
          <p:cNvSpPr txBox="1"/>
          <p:nvPr/>
        </p:nvSpPr>
        <p:spPr>
          <a:xfrm>
            <a:off x="1986611" y="2996440"/>
            <a:ext cx="5301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nome,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30647-EAF4-4370-E1ED-815B465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AFCE2-D594-5ED1-BD82-007A7557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objeto</a:t>
            </a:r>
            <a:r>
              <a:rPr lang="pt-BR" dirty="0"/>
              <a:t> vai chamar o construtor</a:t>
            </a:r>
          </a:p>
          <a:p>
            <a:pPr lvl="1"/>
            <a:r>
              <a:rPr lang="pt-BR" dirty="0"/>
              <a:t>Se a classe possuir um construtor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C53056-C8EF-809E-E373-6145438EC68B}"/>
              </a:ext>
            </a:extLst>
          </p:cNvPr>
          <p:cNvSpPr txBox="1"/>
          <p:nvPr/>
        </p:nvSpPr>
        <p:spPr>
          <a:xfrm>
            <a:off x="8011564" y="4841099"/>
            <a:ext cx="38017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14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C9B9D07-A9F3-1D1E-30A4-C14435AEAF0E}"/>
              </a:ext>
            </a:extLst>
          </p:cNvPr>
          <p:cNvCxnSpPr>
            <a:cxnSpLocks/>
          </p:cNvCxnSpPr>
          <p:nvPr/>
        </p:nvCxnSpPr>
        <p:spPr>
          <a:xfrm flipV="1">
            <a:off x="7605115" y="4841099"/>
            <a:ext cx="0" cy="69751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2046BC0-E5C9-81D0-6827-FB3FCF714087}"/>
              </a:ext>
            </a:extLst>
          </p:cNvPr>
          <p:cNvGrpSpPr/>
          <p:nvPr/>
        </p:nvGrpSpPr>
        <p:grpSpPr>
          <a:xfrm>
            <a:off x="6644814" y="3131727"/>
            <a:ext cx="1920602" cy="1148345"/>
            <a:chOff x="8490178" y="3273998"/>
            <a:chExt cx="1920602" cy="1148345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AF75AC5-FDF4-0F74-F1DE-C15E07B8A671}"/>
                </a:ext>
              </a:extLst>
            </p:cNvPr>
            <p:cNvSpPr/>
            <p:nvPr/>
          </p:nvSpPr>
          <p:spPr>
            <a:xfrm>
              <a:off x="8490178" y="3273998"/>
              <a:ext cx="1920602" cy="1148345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9CD8D32-8F62-09E2-BF03-E5C0F32B85CB}"/>
                </a:ext>
              </a:extLst>
            </p:cNvPr>
            <p:cNvSpPr txBox="1"/>
            <p:nvPr/>
          </p:nvSpPr>
          <p:spPr>
            <a:xfrm>
              <a:off x="8622123" y="3372136"/>
              <a:ext cx="1656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 se a classe </a:t>
              </a:r>
              <a:r>
                <a:rPr lang="pt-BR" dirty="0">
                  <a:solidFill>
                    <a:schemeClr val="accent3"/>
                  </a:solidFill>
                </a:rPr>
                <a:t>não possuir </a:t>
              </a:r>
              <a:r>
                <a:rPr lang="pt-BR" dirty="0"/>
                <a:t>um </a:t>
              </a:r>
              <a:r>
                <a:rPr lang="pt-BR" b="1" dirty="0"/>
                <a:t>construtor</a:t>
              </a:r>
              <a:r>
                <a:rPr lang="pt-BR" dirty="0"/>
                <a:t>?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Gráfico 9" descr="Seta: curva no sentido horário com preenchimento sólido">
            <a:extLst>
              <a:ext uri="{FF2B5EF4-FFF2-40B4-BE49-F238E27FC236}">
                <a16:creationId xmlns:a16="http://schemas.microsoft.com/office/drawing/2014/main" id="{50D1A455-71A4-8508-C567-4CD6873FA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794426" flipH="1">
            <a:off x="5503078" y="3683600"/>
            <a:ext cx="939189" cy="9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9559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498AA-4572-19CF-983D-A264371B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 classe</a:t>
            </a:r>
            <a:r>
              <a:rPr lang="pt-BR" dirty="0"/>
              <a:t> possui um </a:t>
            </a:r>
            <a:r>
              <a:rPr lang="pt-BR" b="1" dirty="0"/>
              <a:t>construtor padrão</a:t>
            </a:r>
          </a:p>
          <a:p>
            <a:pPr lvl="1"/>
            <a:r>
              <a:rPr lang="pt-BR" dirty="0"/>
              <a:t>Um construtor que não recebe valores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31C9279-05A6-070F-1BDD-75DD3D4EE16E}"/>
              </a:ext>
            </a:extLst>
          </p:cNvPr>
          <p:cNvSpPr/>
          <p:nvPr/>
        </p:nvSpPr>
        <p:spPr>
          <a:xfrm>
            <a:off x="2288230" y="5053119"/>
            <a:ext cx="905481" cy="344675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52576-ECC3-A765-1342-2A75FDA4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Padrão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145D0-E19E-13E4-DD4A-8BC3BB10CD5E}"/>
              </a:ext>
            </a:extLst>
          </p:cNvPr>
          <p:cNvSpPr txBox="1"/>
          <p:nvPr/>
        </p:nvSpPr>
        <p:spPr>
          <a:xfrm>
            <a:off x="8113834" y="3614323"/>
            <a:ext cx="25244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padrão</a:t>
            </a:r>
            <a:b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vazio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criação do objeto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gears;  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5640B13-5E32-3151-55D8-089268B05DD2}"/>
              </a:ext>
            </a:extLst>
          </p:cNvPr>
          <p:cNvGrpSpPr/>
          <p:nvPr/>
        </p:nvGrpSpPr>
        <p:grpSpPr>
          <a:xfrm>
            <a:off x="4591710" y="3265541"/>
            <a:ext cx="2478162" cy="1148345"/>
            <a:chOff x="8490177" y="3273998"/>
            <a:chExt cx="2478162" cy="114834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0357C87-3C69-5514-26C0-63DED6DFA51D}"/>
                </a:ext>
              </a:extLst>
            </p:cNvPr>
            <p:cNvSpPr/>
            <p:nvPr/>
          </p:nvSpPr>
          <p:spPr>
            <a:xfrm>
              <a:off x="8490177" y="3273998"/>
              <a:ext cx="2478162" cy="1148345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13F5483-B971-C542-3A7A-2345C44747C6}"/>
                </a:ext>
              </a:extLst>
            </p:cNvPr>
            <p:cNvSpPr txBox="1"/>
            <p:nvPr/>
          </p:nvSpPr>
          <p:spPr>
            <a:xfrm>
              <a:off x="8622123" y="3372136"/>
              <a:ext cx="2214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 sua classe não possuir, </a:t>
              </a:r>
              <a:r>
                <a:rPr lang="pt-BR" dirty="0">
                  <a:solidFill>
                    <a:schemeClr val="accent3"/>
                  </a:solidFill>
                </a:rPr>
                <a:t>o compilador cria um para você</a:t>
              </a: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8FCCC5A-3D61-89FB-D8FE-936B32E79926}"/>
              </a:ext>
            </a:extLst>
          </p:cNvPr>
          <p:cNvCxnSpPr>
            <a:cxnSpLocks/>
          </p:cNvCxnSpPr>
          <p:nvPr/>
        </p:nvCxnSpPr>
        <p:spPr>
          <a:xfrm flipV="1">
            <a:off x="7752320" y="3479180"/>
            <a:ext cx="0" cy="230161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860D434-0A17-E130-D171-1DF47D68484B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3193711" y="4413886"/>
            <a:ext cx="2637080" cy="811571"/>
          </a:xfrm>
          <a:prstGeom prst="bentConnector2">
            <a:avLst/>
          </a:prstGeom>
          <a:ln w="285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D74E1D-EA32-3BB5-09B0-09AD1EAABE5A}"/>
              </a:ext>
            </a:extLst>
          </p:cNvPr>
          <p:cNvSpPr txBox="1"/>
          <p:nvPr/>
        </p:nvSpPr>
        <p:spPr>
          <a:xfrm>
            <a:off x="2017834" y="2920613"/>
            <a:ext cx="55828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457891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CDDD-D77B-4308-FDCC-297E57F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C60AA-4C5F-9856-04B2-1FDDB0CE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compilador</a:t>
            </a:r>
            <a:r>
              <a:rPr lang="pt-BR" dirty="0"/>
              <a:t> fornece um </a:t>
            </a:r>
            <a:r>
              <a:rPr lang="pt-BR" dirty="0">
                <a:solidFill>
                  <a:schemeClr val="accent3"/>
                </a:solidFill>
              </a:rPr>
              <a:t>construtor padrão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se</a:t>
            </a:r>
            <a:r>
              <a:rPr lang="pt-BR" dirty="0"/>
              <a:t> não existir nenhum construtor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78BF8F-E6B2-3228-8AF0-895555572C96}"/>
              </a:ext>
            </a:extLst>
          </p:cNvPr>
          <p:cNvSpPr txBox="1"/>
          <p:nvPr/>
        </p:nvSpPr>
        <p:spPr>
          <a:xfrm>
            <a:off x="2017835" y="2911691"/>
            <a:ext cx="49717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3492855-A0F9-16DB-8EC1-7E721EE42454}"/>
              </a:ext>
            </a:extLst>
          </p:cNvPr>
          <p:cNvCxnSpPr>
            <a:cxnSpLocks/>
          </p:cNvCxnSpPr>
          <p:nvPr/>
        </p:nvCxnSpPr>
        <p:spPr>
          <a:xfrm flipV="1">
            <a:off x="7243825" y="3345365"/>
            <a:ext cx="0" cy="230161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06D5C05-A5F9-1F35-43A7-8DFDBEE303BF}"/>
              </a:ext>
            </a:extLst>
          </p:cNvPr>
          <p:cNvGrpSpPr/>
          <p:nvPr/>
        </p:nvGrpSpPr>
        <p:grpSpPr>
          <a:xfrm>
            <a:off x="7651161" y="3406697"/>
            <a:ext cx="3781070" cy="1600438"/>
            <a:chOff x="7628858" y="3638638"/>
            <a:chExt cx="3781070" cy="160043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3D5E573-901B-CFD5-1E2D-2C6C94F3B03A}"/>
                </a:ext>
              </a:extLst>
            </p:cNvPr>
            <p:cNvSpPr txBox="1"/>
            <p:nvPr/>
          </p:nvSpPr>
          <p:spPr>
            <a:xfrm>
              <a:off x="7872966" y="3638638"/>
              <a:ext cx="3536962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criação do objeto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gears =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"Gears"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doom {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"Doom"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não existe construtor padrão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gta =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rdr2;</a:t>
              </a:r>
            </a:p>
          </p:txBody>
        </p:sp>
        <p:pic>
          <p:nvPicPr>
            <p:cNvPr id="7" name="Gráfico 6" descr="Fechar com preenchimento sólido">
              <a:extLst>
                <a:ext uri="{FF2B5EF4-FFF2-40B4-BE49-F238E27FC236}">
                  <a16:creationId xmlns:a16="http://schemas.microsoft.com/office/drawing/2014/main" id="{399B85BC-8459-9F47-2B70-7C669A40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8858" y="4767565"/>
              <a:ext cx="202436" cy="202436"/>
            </a:xfrm>
            <a:prstGeom prst="rect">
              <a:avLst/>
            </a:prstGeom>
          </p:spPr>
        </p:pic>
        <p:pic>
          <p:nvPicPr>
            <p:cNvPr id="8" name="Gráfico 7" descr="Marca de seleção com preenchimento sólido">
              <a:extLst>
                <a:ext uri="{FF2B5EF4-FFF2-40B4-BE49-F238E27FC236}">
                  <a16:creationId xmlns:a16="http://schemas.microsoft.com/office/drawing/2014/main" id="{5C9E7E60-E128-86D5-3D98-E9ADE1F72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8325" y="3936016"/>
              <a:ext cx="166781" cy="166781"/>
            </a:xfrm>
            <a:prstGeom prst="rect">
              <a:avLst/>
            </a:prstGeom>
          </p:spPr>
        </p:pic>
        <p:pic>
          <p:nvPicPr>
            <p:cNvPr id="9" name="Gráfico 8" descr="Marca de seleção com preenchimento sólido">
              <a:extLst>
                <a:ext uri="{FF2B5EF4-FFF2-40B4-BE49-F238E27FC236}">
                  <a16:creationId xmlns:a16="http://schemas.microsoft.com/office/drawing/2014/main" id="{9B3AA210-863F-C9F3-D517-D5D16751A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3741" y="4135355"/>
              <a:ext cx="166781" cy="166781"/>
            </a:xfrm>
            <a:prstGeom prst="rect">
              <a:avLst/>
            </a:prstGeom>
          </p:spPr>
        </p:pic>
        <p:pic>
          <p:nvPicPr>
            <p:cNvPr id="10" name="Gráfico 9" descr="Fechar com preenchimento sólido">
              <a:extLst>
                <a:ext uri="{FF2B5EF4-FFF2-40B4-BE49-F238E27FC236}">
                  <a16:creationId xmlns:a16="http://schemas.microsoft.com/office/drawing/2014/main" id="{839ABDBF-5022-515C-C141-C3D8CB33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9062" y="4982417"/>
              <a:ext cx="202436" cy="202436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2C20F3-0124-6612-C27C-F4FECABD24A7}"/>
              </a:ext>
            </a:extLst>
          </p:cNvPr>
          <p:cNvGrpSpPr/>
          <p:nvPr/>
        </p:nvGrpSpPr>
        <p:grpSpPr>
          <a:xfrm>
            <a:off x="7752379" y="5302858"/>
            <a:ext cx="3080327" cy="834059"/>
            <a:chOff x="8490177" y="3273998"/>
            <a:chExt cx="3080327" cy="834059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35700A5-D5B0-D8FB-BD5E-D13B50B26DCC}"/>
                </a:ext>
              </a:extLst>
            </p:cNvPr>
            <p:cNvSpPr/>
            <p:nvPr/>
          </p:nvSpPr>
          <p:spPr>
            <a:xfrm>
              <a:off x="8490177" y="3273998"/>
              <a:ext cx="3080327" cy="83405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547E909-F5A2-13BF-5EAC-FBB3D1C19A0E}"/>
                </a:ext>
              </a:extLst>
            </p:cNvPr>
            <p:cNvSpPr txBox="1"/>
            <p:nvPr/>
          </p:nvSpPr>
          <p:spPr>
            <a:xfrm>
              <a:off x="8622123" y="3372136"/>
              <a:ext cx="2801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Mas por que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não criar </a:t>
              </a:r>
              <a:r>
                <a:rPr lang="pt-BR" dirty="0"/>
                <a:t>um automaticamente?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5784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0484C2B5-DCFE-2D5A-C237-D7659F80B543}"/>
              </a:ext>
            </a:extLst>
          </p:cNvPr>
          <p:cNvGrpSpPr/>
          <p:nvPr/>
        </p:nvGrpSpPr>
        <p:grpSpPr>
          <a:xfrm>
            <a:off x="7584811" y="3228907"/>
            <a:ext cx="3600605" cy="1486374"/>
            <a:chOff x="7645008" y="3006557"/>
            <a:chExt cx="3600605" cy="1486374"/>
          </a:xfrm>
        </p:grpSpPr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805701FE-899A-EB1F-D6F5-CA3E79DF298E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541E41C-1001-49F2-CEBE-04892DE043B3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15E5527-C7DA-E43C-0E4E-B774DBB089EB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$#!%@*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DF4D16C-74F1-AA72-109F-B7E8120C0364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8373922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67BC817-5CAB-AE93-4C8B-6A8D228E7D27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7464269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A82FDF4-1041-DEE8-9871-C0BEE4E05E8F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-98.2803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59B01FC-4FD2-34B0-1AC8-E441332676AC}"/>
                </a:ext>
              </a:extLst>
            </p:cNvPr>
            <p:cNvSpPr txBox="1"/>
            <p:nvPr/>
          </p:nvSpPr>
          <p:spPr>
            <a:xfrm>
              <a:off x="1033938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ECBEC7C-0644-9C1D-A823-E1B58289C4E7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BCA0FF3-2272-D063-414A-26A77342DC13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02A3861-D2BE-2462-6CD9-C004C3480FEE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D688384-C797-01FC-C27C-D1B7BC9B3DD0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A00A7AB-5A3B-13DA-5847-72E9F0E6B934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B6A8840-4D6F-C810-84C2-3142184C42FE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7A9148E-3C7B-836C-77FC-5BA38CCC3E34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31D883D-18AF-0048-843C-D6C7E9BC22E1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97971DC-4F75-1275-F66D-7781F6CEC7BF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A37053-F49B-9470-0DFC-F336B1B3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8121B-B6B6-FC9E-4CFF-B60AFDA0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ausência</a:t>
            </a:r>
            <a:r>
              <a:rPr lang="pt-BR" dirty="0"/>
              <a:t> do construtor padrão</a:t>
            </a:r>
          </a:p>
          <a:p>
            <a:pPr lvl="1"/>
            <a:r>
              <a:rPr lang="pt-BR" dirty="0"/>
              <a:t>Impede a criação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objetos não inicializados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6B9C3E-54BA-7ED6-0588-E4F648D9F38D}"/>
              </a:ext>
            </a:extLst>
          </p:cNvPr>
          <p:cNvSpPr txBox="1"/>
          <p:nvPr/>
        </p:nvSpPr>
        <p:spPr>
          <a:xfrm>
            <a:off x="7819069" y="4962118"/>
            <a:ext cx="3536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existe construtor padrão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endParaRPr lang="pt-BR" sz="1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963586-2F9C-B9DE-005C-D6A3C7AC9ACD}"/>
              </a:ext>
            </a:extLst>
          </p:cNvPr>
          <p:cNvSpPr txBox="1"/>
          <p:nvPr/>
        </p:nvSpPr>
        <p:spPr>
          <a:xfrm>
            <a:off x="2017835" y="2911691"/>
            <a:ext cx="49717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pic>
        <p:nvPicPr>
          <p:cNvPr id="24" name="Gráfico 23" descr="Fechar com preenchimento sólido">
            <a:extLst>
              <a:ext uri="{FF2B5EF4-FFF2-40B4-BE49-F238E27FC236}">
                <a16:creationId xmlns:a16="http://schemas.microsoft.com/office/drawing/2014/main" id="{ECA59871-2551-A182-9E83-CF449F62A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811" y="5232648"/>
            <a:ext cx="202436" cy="202436"/>
          </a:xfrm>
          <a:prstGeom prst="rect">
            <a:avLst/>
          </a:prstGeom>
        </p:spPr>
      </p:pic>
      <p:pic>
        <p:nvPicPr>
          <p:cNvPr id="25" name="Gráfico 24" descr="Fechar com preenchimento sólido">
            <a:extLst>
              <a:ext uri="{FF2B5EF4-FFF2-40B4-BE49-F238E27FC236}">
                <a16:creationId xmlns:a16="http://schemas.microsoft.com/office/drawing/2014/main" id="{CB039592-D92B-458D-B0B2-8B649FDC5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641" y="3620610"/>
            <a:ext cx="1054235" cy="10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090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7053-F49B-9470-0DFC-F336B1B3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8121B-B6B6-FC9E-4CFF-B60AFDA0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fornecer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de um construtor</a:t>
            </a:r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3"/>
                </a:solidFill>
              </a:rPr>
              <a:t>sobrecarga de funções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963586-2F9C-B9DE-005C-D6A3C7AC9ACD}"/>
              </a:ext>
            </a:extLst>
          </p:cNvPr>
          <p:cNvSpPr txBox="1"/>
          <p:nvPr/>
        </p:nvSpPr>
        <p:spPr>
          <a:xfrm>
            <a:off x="2017835" y="2911691"/>
            <a:ext cx="497174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ACBC7D0-CD53-352A-829C-B32392A01B1E}"/>
              </a:ext>
            </a:extLst>
          </p:cNvPr>
          <p:cNvCxnSpPr>
            <a:cxnSpLocks/>
          </p:cNvCxnSpPr>
          <p:nvPr/>
        </p:nvCxnSpPr>
        <p:spPr>
          <a:xfrm flipV="1">
            <a:off x="7279509" y="2863633"/>
            <a:ext cx="0" cy="281456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135D870-6682-BEB6-A941-8EAA5A79B98B}"/>
              </a:ext>
            </a:extLst>
          </p:cNvPr>
          <p:cNvSpPr txBox="1"/>
          <p:nvPr/>
        </p:nvSpPr>
        <p:spPr>
          <a:xfrm>
            <a:off x="7886348" y="4547905"/>
            <a:ext cx="35369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criação de objetos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 =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doom 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"Doom"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gta =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rdr2;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2B1191-CDFE-EC12-5F27-B10F3E831EDB}"/>
              </a:ext>
            </a:extLst>
          </p:cNvPr>
          <p:cNvSpPr txBox="1"/>
          <p:nvPr/>
        </p:nvSpPr>
        <p:spPr>
          <a:xfrm>
            <a:off x="7886348" y="2813669"/>
            <a:ext cx="32463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"vazio"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3" name="Gráfico 32" descr="Marca de seleção com preenchimento sólido">
            <a:extLst>
              <a:ext uri="{FF2B5EF4-FFF2-40B4-BE49-F238E27FC236}">
                <a16:creationId xmlns:a16="http://schemas.microsoft.com/office/drawing/2014/main" id="{0E4E6234-3D7E-3565-89A7-77CEF1EAF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910" y="4828124"/>
            <a:ext cx="166781" cy="166781"/>
          </a:xfrm>
          <a:prstGeom prst="rect">
            <a:avLst/>
          </a:prstGeom>
        </p:spPr>
      </p:pic>
      <p:pic>
        <p:nvPicPr>
          <p:cNvPr id="34" name="Gráfico 33" descr="Marca de seleção com preenchimento sólido">
            <a:extLst>
              <a:ext uri="{FF2B5EF4-FFF2-40B4-BE49-F238E27FC236}">
                <a16:creationId xmlns:a16="http://schemas.microsoft.com/office/drawing/2014/main" id="{0712A9BC-7E5E-809D-40B1-EB1D2BD23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326" y="5040483"/>
            <a:ext cx="166781" cy="166781"/>
          </a:xfrm>
          <a:prstGeom prst="rect">
            <a:avLst/>
          </a:prstGeom>
        </p:spPr>
      </p:pic>
      <p:pic>
        <p:nvPicPr>
          <p:cNvPr id="35" name="Gráfico 34" descr="Marca de seleção com preenchimento sólido">
            <a:extLst>
              <a:ext uri="{FF2B5EF4-FFF2-40B4-BE49-F238E27FC236}">
                <a16:creationId xmlns:a16="http://schemas.microsoft.com/office/drawing/2014/main" id="{F7823692-014C-2DAF-7AE7-B2B57C535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412" y="5252842"/>
            <a:ext cx="166781" cy="166781"/>
          </a:xfrm>
          <a:prstGeom prst="rect">
            <a:avLst/>
          </a:prstGeom>
        </p:spPr>
      </p:pic>
      <p:pic>
        <p:nvPicPr>
          <p:cNvPr id="36" name="Gráfico 35" descr="Marca de seleção com preenchimento sólido">
            <a:extLst>
              <a:ext uri="{FF2B5EF4-FFF2-40B4-BE49-F238E27FC236}">
                <a16:creationId xmlns:a16="http://schemas.microsoft.com/office/drawing/2014/main" id="{380FFFAE-1CC0-2C81-79A0-A9A03387D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828" y="5465201"/>
            <a:ext cx="166781" cy="1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58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A17BD-5618-F84E-4445-4B246A98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pt-BR" dirty="0"/>
              <a:t>Um dos objetivos do C++ é fazer os </a:t>
            </a:r>
            <a:r>
              <a:rPr lang="pt-BR" b="1" dirty="0"/>
              <a:t>objetos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funcionarem como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tipos primitivos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porém: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5941F-874B-3E58-06B4-2AEE64F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F927B94-E73B-514D-0240-2589C1E5706F}"/>
              </a:ext>
            </a:extLst>
          </p:cNvPr>
          <p:cNvGrpSpPr/>
          <p:nvPr/>
        </p:nvGrpSpPr>
        <p:grpSpPr>
          <a:xfrm>
            <a:off x="1914804" y="3483528"/>
            <a:ext cx="2820086" cy="2554545"/>
            <a:chOff x="2215805" y="3207714"/>
            <a:chExt cx="2820086" cy="255454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C05E2D4-7835-4110-6A8C-1529C8AC3365}"/>
                </a:ext>
              </a:extLst>
            </p:cNvPr>
            <p:cNvSpPr txBox="1"/>
            <p:nvPr/>
          </p:nvSpPr>
          <p:spPr>
            <a:xfrm>
              <a:off x="2382586" y="3207714"/>
              <a:ext cx="265330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ano = 2022;</a:t>
              </a:r>
            </a:p>
            <a:p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segundos;</a:t>
              </a:r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 = {2, 30, 45};</a:t>
              </a:r>
            </a:p>
          </p:txBody>
        </p:sp>
        <p:pic>
          <p:nvPicPr>
            <p:cNvPr id="12" name="Gráfico 11" descr="Marca de seleção com preenchimento sólido">
              <a:extLst>
                <a:ext uri="{FF2B5EF4-FFF2-40B4-BE49-F238E27FC236}">
                  <a16:creationId xmlns:a16="http://schemas.microsoft.com/office/drawing/2014/main" id="{89225000-9735-1E5B-D6CC-D0DC17C8F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15805" y="3304085"/>
              <a:ext cx="166781" cy="166781"/>
            </a:xfrm>
            <a:prstGeom prst="rect">
              <a:avLst/>
            </a:prstGeom>
          </p:spPr>
        </p:pic>
        <p:pic>
          <p:nvPicPr>
            <p:cNvPr id="15" name="Gráfico 14" descr="Marca de seleção com preenchimento sólido">
              <a:extLst>
                <a:ext uri="{FF2B5EF4-FFF2-40B4-BE49-F238E27FC236}">
                  <a16:creationId xmlns:a16="http://schemas.microsoft.com/office/drawing/2014/main" id="{F71FA4F3-99E9-546C-6F90-11F072843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15805" y="5503108"/>
              <a:ext cx="166781" cy="166781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E7A5A4B-5ACC-0309-A30F-F60A2CBD56C4}"/>
              </a:ext>
            </a:extLst>
          </p:cNvPr>
          <p:cNvCxnSpPr>
            <a:cxnSpLocks/>
          </p:cNvCxnSpPr>
          <p:nvPr/>
        </p:nvCxnSpPr>
        <p:spPr>
          <a:xfrm flipV="1">
            <a:off x="5179073" y="3314142"/>
            <a:ext cx="0" cy="265486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EE6EA4F-2CD1-8A5B-F6ED-D428134387A0}"/>
              </a:ext>
            </a:extLst>
          </p:cNvPr>
          <p:cNvGrpSpPr/>
          <p:nvPr/>
        </p:nvGrpSpPr>
        <p:grpSpPr>
          <a:xfrm>
            <a:off x="5663419" y="3053897"/>
            <a:ext cx="5452114" cy="2984176"/>
            <a:chOff x="5663419" y="3053897"/>
            <a:chExt cx="5452114" cy="2984176"/>
          </a:xfrm>
        </p:grpSpPr>
        <p:sp>
          <p:nvSpPr>
            <p:cNvPr id="13" name="Retângulo: Cantos Arredondados 4">
              <a:extLst>
                <a:ext uri="{FF2B5EF4-FFF2-40B4-BE49-F238E27FC236}">
                  <a16:creationId xmlns:a16="http://schemas.microsoft.com/office/drawing/2014/main" id="{7071887B-EC18-EFB1-3B51-371681468772}"/>
                </a:ext>
              </a:extLst>
            </p:cNvPr>
            <p:cNvSpPr/>
            <p:nvPr/>
          </p:nvSpPr>
          <p:spPr>
            <a:xfrm>
              <a:off x="5969827" y="5641541"/>
              <a:ext cx="5047578" cy="396532"/>
            </a:xfrm>
            <a:prstGeom prst="roundRect">
              <a:avLst>
                <a:gd name="adj" fmla="val 23416"/>
              </a:avLst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1" name="Gráfico 10" descr="Fechar com preenchimento sólido">
              <a:extLst>
                <a:ext uri="{FF2B5EF4-FFF2-40B4-BE49-F238E27FC236}">
                  <a16:creationId xmlns:a16="http://schemas.microsoft.com/office/drawing/2014/main" id="{24D92A84-55C4-FEC3-712F-8B913FFD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3419" y="5735374"/>
              <a:ext cx="202436" cy="202436"/>
            </a:xfrm>
            <a:prstGeom prst="rect">
              <a:avLst/>
            </a:prstGeom>
          </p:spPr>
        </p:pic>
        <p:sp>
          <p:nvSpPr>
            <p:cNvPr id="27" name="Seta: Dobrada para Cima 26">
              <a:extLst>
                <a:ext uri="{FF2B5EF4-FFF2-40B4-BE49-F238E27FC236}">
                  <a16:creationId xmlns:a16="http://schemas.microsoft.com/office/drawing/2014/main" id="{C7EBD041-D2DE-A21D-F962-F4AD5083DA67}"/>
                </a:ext>
              </a:extLst>
            </p:cNvPr>
            <p:cNvSpPr/>
            <p:nvPr/>
          </p:nvSpPr>
          <p:spPr>
            <a:xfrm rot="16200000">
              <a:off x="8075543" y="4077954"/>
              <a:ext cx="1350550" cy="1776617"/>
            </a:xfrm>
            <a:prstGeom prst="bentUpArrow">
              <a:avLst>
                <a:gd name="adj1" fmla="val 17832"/>
                <a:gd name="adj2" fmla="val 17788"/>
                <a:gd name="adj3" fmla="val 21395"/>
              </a:avLst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4">
              <a:extLst>
                <a:ext uri="{FF2B5EF4-FFF2-40B4-BE49-F238E27FC236}">
                  <a16:creationId xmlns:a16="http://schemas.microsoft.com/office/drawing/2014/main" id="{4ECB7ED5-31AA-4AF6-4318-4E15558D15D0}"/>
                </a:ext>
              </a:extLst>
            </p:cNvPr>
            <p:cNvSpPr/>
            <p:nvPr/>
          </p:nvSpPr>
          <p:spPr>
            <a:xfrm>
              <a:off x="6258064" y="4005518"/>
              <a:ext cx="1601316" cy="1057136"/>
            </a:xfrm>
            <a:prstGeom prst="roundRect">
              <a:avLst>
                <a:gd name="adj" fmla="val 9636"/>
              </a:avLst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B90A276-C5E7-4038-03F5-24B9FE02F1EE}"/>
                </a:ext>
              </a:extLst>
            </p:cNvPr>
            <p:cNvSpPr txBox="1"/>
            <p:nvPr/>
          </p:nvSpPr>
          <p:spPr>
            <a:xfrm>
              <a:off x="8432598" y="3053897"/>
              <a:ext cx="2413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Inicialização inválida:</a:t>
              </a:r>
              <a:br>
                <a:rPr lang="pt-BR" sz="2000" dirty="0"/>
              </a:br>
              <a:r>
                <a:rPr lang="pt-BR" sz="2000" dirty="0"/>
                <a:t>membros inacessíveis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E8E09E6-EA8F-1BBE-1A6E-B1D018E44C89}"/>
                </a:ext>
              </a:extLst>
            </p:cNvPr>
            <p:cNvSpPr txBox="1"/>
            <p:nvPr/>
          </p:nvSpPr>
          <p:spPr>
            <a:xfrm>
              <a:off x="5969826" y="3237306"/>
              <a:ext cx="5145707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 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custo;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b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gears = { 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"Gears"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50.0f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0.25f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0931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2226-5574-A30A-C283-F17BD1825879}"/>
              </a:ext>
            </a:extLst>
          </p:cNvPr>
          <p:cNvGrpSpPr/>
          <p:nvPr/>
        </p:nvGrpSpPr>
        <p:grpSpPr>
          <a:xfrm>
            <a:off x="5830063" y="3766561"/>
            <a:ext cx="3600605" cy="1486374"/>
            <a:chOff x="7645008" y="3006557"/>
            <a:chExt cx="3600605" cy="1486374"/>
          </a:xfrm>
        </p:grpSpPr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398A629A-439C-F507-A678-41072990767D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FD41932-A4C2-49A1-6004-6404BB961693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158B2B7-2F35-F797-4FDD-6925A1318128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$#!%@*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3D12CBC-812E-C197-9B3A-1D4CEDF9ED0A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8373922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917DFE5-24D7-AF68-FAA9-9949E55CF44E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7464269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E817628-4502-04C8-6486-5B11A0C639D2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-98.2803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2AAEF89-3B56-DA03-E84F-EB5B56BE7C2D}"/>
                </a:ext>
              </a:extLst>
            </p:cNvPr>
            <p:cNvSpPr txBox="1"/>
            <p:nvPr/>
          </p:nvSpPr>
          <p:spPr>
            <a:xfrm>
              <a:off x="1033938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023066C-DE3C-C924-FBB8-C4C744206FFD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A59D4AC-F1F1-6AD9-49CE-5FED547115F9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B44A731-7D7F-74BB-AC47-E3FF3781479C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E928F8B-E5F8-3978-B7C8-DE35472E9B11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D133787-ECBE-4CD0-8941-4DFE381B7A84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4EC387A-BFDF-349E-CF13-ABB61F2AF0BA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F2C43F5-A1E7-6498-32DE-6E2EF2AC90DC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95BD630-C63B-1260-51AF-A3560941DAE1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F0F5033-D0F7-A376-7A40-DE397F8C05E0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Construtores</a:t>
            </a:r>
            <a:r>
              <a:rPr lang="pt-BR" dirty="0"/>
              <a:t> permitem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de objetos</a:t>
            </a:r>
          </a:p>
          <a:p>
            <a:pPr lvl="1"/>
            <a:r>
              <a:rPr lang="pt-BR" dirty="0"/>
              <a:t>São chamados na criação do objeto</a:t>
            </a:r>
          </a:p>
          <a:p>
            <a:pPr lvl="1"/>
            <a:r>
              <a:rPr lang="pt-BR" dirty="0"/>
              <a:t>O compilador cria um vazio se não existir nenhum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90DEF1-2ECE-4FB7-4CE4-97D8963E6057}"/>
              </a:ext>
            </a:extLst>
          </p:cNvPr>
          <p:cNvSpPr txBox="1"/>
          <p:nvPr/>
        </p:nvSpPr>
        <p:spPr>
          <a:xfrm>
            <a:off x="2281617" y="4427956"/>
            <a:ext cx="29303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padrão</a:t>
            </a:r>
            <a:b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vazio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C4DF84-756E-0285-DA0A-E5516A4B03D6}"/>
              </a:ext>
            </a:extLst>
          </p:cNvPr>
          <p:cNvSpPr txBox="1"/>
          <p:nvPr/>
        </p:nvSpPr>
        <p:spPr>
          <a:xfrm>
            <a:off x="2281617" y="3520467"/>
            <a:ext cx="2930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criação do objeto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gears;  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DC7B5F0-9BE8-C6E0-865C-21D0670F7B33}"/>
              </a:ext>
            </a:extLst>
          </p:cNvPr>
          <p:cNvSpPr txBox="1"/>
          <p:nvPr/>
        </p:nvSpPr>
        <p:spPr>
          <a:xfrm>
            <a:off x="8411156" y="5605024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Lixo na Memória</a:t>
            </a:r>
          </a:p>
        </p:txBody>
      </p:sp>
      <p:pic>
        <p:nvPicPr>
          <p:cNvPr id="28" name="Gráfico 27" descr="Seta: curva no sentido horário com preenchimento sólido">
            <a:extLst>
              <a:ext uri="{FF2B5EF4-FFF2-40B4-BE49-F238E27FC236}">
                <a16:creationId xmlns:a16="http://schemas.microsoft.com/office/drawing/2014/main" id="{70EE19B3-AA1C-97E5-07B7-F8C85191B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43558">
            <a:off x="7270521" y="5211783"/>
            <a:ext cx="1007927" cy="100792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</a:t>
            </a:r>
            <a:r>
              <a:rPr lang="pt-BR" b="1" dirty="0"/>
              <a:t>recomendado</a:t>
            </a:r>
            <a:r>
              <a:rPr lang="pt-BR" dirty="0"/>
              <a:t> 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 padrão</a:t>
            </a:r>
          </a:p>
          <a:p>
            <a:pPr lvl="1"/>
            <a:r>
              <a:rPr lang="pt-BR" dirty="0"/>
              <a:t>Que inicializa todos os atributos</a:t>
            </a:r>
          </a:p>
          <a:p>
            <a:pPr lvl="1"/>
            <a:r>
              <a:rPr lang="pt-BR" dirty="0"/>
              <a:t>A não ser que </a:t>
            </a:r>
            <a:r>
              <a:rPr lang="pt-BR" dirty="0">
                <a:solidFill>
                  <a:schemeClr val="accent3"/>
                </a:solidFill>
              </a:rPr>
              <a:t>não exista bons valores padrão</a:t>
            </a:r>
            <a:r>
              <a:rPr lang="pt-BR" dirty="0"/>
              <a:t> para os objetos</a:t>
            </a:r>
          </a:p>
          <a:p>
            <a:pPr lvl="2"/>
            <a:r>
              <a:rPr lang="pt-BR" dirty="0"/>
              <a:t>Crie construtores com parâmetros adequados </a:t>
            </a:r>
          </a:p>
          <a:p>
            <a:pPr lvl="2"/>
            <a:r>
              <a:rPr lang="pt-BR" dirty="0"/>
              <a:t>Não forneça um construtor padrão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442019-A854-D577-C58F-22FD44443C00}"/>
              </a:ext>
            </a:extLst>
          </p:cNvPr>
          <p:cNvSpPr txBox="1"/>
          <p:nvPr/>
        </p:nvSpPr>
        <p:spPr>
          <a:xfrm>
            <a:off x="2279514" y="4441748"/>
            <a:ext cx="23058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"vazio"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4F5D2-0E18-8CAE-EA64-4BD96945EA40}"/>
              </a:ext>
            </a:extLst>
          </p:cNvPr>
          <p:cNvSpPr txBox="1"/>
          <p:nvPr/>
        </p:nvSpPr>
        <p:spPr>
          <a:xfrm>
            <a:off x="5645696" y="4441748"/>
            <a:ext cx="49390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AF26644-1111-D36D-C603-ED464AFF6E90}"/>
              </a:ext>
            </a:extLst>
          </p:cNvPr>
          <p:cNvCxnSpPr>
            <a:cxnSpLocks/>
          </p:cNvCxnSpPr>
          <p:nvPr/>
        </p:nvCxnSpPr>
        <p:spPr>
          <a:xfrm flipV="1">
            <a:off x="4982806" y="4441748"/>
            <a:ext cx="0" cy="149939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9775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348798D-2389-7372-D45F-76F33BF76D2F}"/>
              </a:ext>
            </a:extLst>
          </p:cNvPr>
          <p:cNvSpPr/>
          <p:nvPr/>
        </p:nvSpPr>
        <p:spPr>
          <a:xfrm>
            <a:off x="7895063" y="5536101"/>
            <a:ext cx="3430116" cy="362350"/>
          </a:xfrm>
          <a:prstGeom prst="roundRect">
            <a:avLst>
              <a:gd name="adj" fmla="val 10091"/>
            </a:avLst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EEC291-0D27-476E-015E-157C9E86D7CE}"/>
              </a:ext>
            </a:extLst>
          </p:cNvPr>
          <p:cNvSpPr/>
          <p:nvPr/>
        </p:nvSpPr>
        <p:spPr>
          <a:xfrm>
            <a:off x="5254454" y="2676293"/>
            <a:ext cx="6039501" cy="1967075"/>
          </a:xfrm>
          <a:prstGeom prst="roundRect">
            <a:avLst>
              <a:gd name="adj" fmla="val 10091"/>
            </a:avLst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E4306A-504F-E6A1-1A5C-EB3F8789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E528E-6827-63A6-D58D-8F0A77B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contornado isso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de criação</a:t>
            </a:r>
          </a:p>
          <a:p>
            <a:pPr lvl="1"/>
            <a:r>
              <a:rPr lang="pt-BR" dirty="0"/>
              <a:t>Inicializam os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752177-9C87-866D-C9C2-C9AFB9F72046}"/>
              </a:ext>
            </a:extLst>
          </p:cNvPr>
          <p:cNvSpPr txBox="1"/>
          <p:nvPr/>
        </p:nvSpPr>
        <p:spPr>
          <a:xfrm>
            <a:off x="2017834" y="3099032"/>
            <a:ext cx="55828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0853A-0566-E992-DAAB-8A80EE09741E}"/>
              </a:ext>
            </a:extLst>
          </p:cNvPr>
          <p:cNvSpPr txBox="1"/>
          <p:nvPr/>
        </p:nvSpPr>
        <p:spPr>
          <a:xfrm>
            <a:off x="8005192" y="5130132"/>
            <a:ext cx="32396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B2B7A5-0825-3B1E-3995-5DE0B76820C6}"/>
              </a:ext>
            </a:extLst>
          </p:cNvPr>
          <p:cNvSpPr txBox="1"/>
          <p:nvPr/>
        </p:nvSpPr>
        <p:spPr>
          <a:xfrm>
            <a:off x="5460134" y="2741936"/>
            <a:ext cx="5708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inicializa atributos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81ACB3A2-8A22-6070-E336-39D1219EF070}"/>
              </a:ext>
            </a:extLst>
          </p:cNvPr>
          <p:cNvSpPr/>
          <p:nvPr/>
        </p:nvSpPr>
        <p:spPr>
          <a:xfrm rot="10800000">
            <a:off x="10092390" y="4653302"/>
            <a:ext cx="484632" cy="882798"/>
          </a:xfrm>
          <a:prstGeom prst="downArrow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1728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Assumimos</a:t>
            </a:r>
            <a:r>
              <a:rPr lang="pt-BR" dirty="0"/>
              <a:t> que os métodos de criação são chamados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/>
                </a:solidFill>
              </a:rPr>
              <a:t>não existe uma forma de impor</a:t>
            </a:r>
            <a:r>
              <a:rPr lang="pt-BR" dirty="0"/>
              <a:t> isso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889B6D-BFFC-E0D4-6A32-2B7FD98C2420}"/>
              </a:ext>
            </a:extLst>
          </p:cNvPr>
          <p:cNvSpPr txBox="1"/>
          <p:nvPr/>
        </p:nvSpPr>
        <p:spPr>
          <a:xfrm>
            <a:off x="1986611" y="2996440"/>
            <a:ext cx="5301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nome,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54820-FE5F-E880-30DC-D2E79B59649D}"/>
              </a:ext>
            </a:extLst>
          </p:cNvPr>
          <p:cNvSpPr txBox="1"/>
          <p:nvPr/>
        </p:nvSpPr>
        <p:spPr>
          <a:xfrm>
            <a:off x="7711344" y="4817997"/>
            <a:ext cx="3422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gears.</a:t>
            </a:r>
            <a:r>
              <a:rPr lang="pt-BR" sz="1400" strike="sngStrike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strike="sngStrike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"Gears"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strike="sngStrike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50.0f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gears.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gears.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  <a:endParaRPr lang="pt-BR" sz="1400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15D4645-8A86-4526-F138-64D54F874F7B}"/>
              </a:ext>
            </a:extLst>
          </p:cNvPr>
          <p:cNvGrpSpPr/>
          <p:nvPr/>
        </p:nvGrpSpPr>
        <p:grpSpPr>
          <a:xfrm>
            <a:off x="7492629" y="3050956"/>
            <a:ext cx="3600605" cy="1486374"/>
            <a:chOff x="7645008" y="3006557"/>
            <a:chExt cx="3600605" cy="148637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6156EE2-C040-5059-0C6A-18C16938255B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77F7070-22A6-4D7D-BE5D-A470EEF504D8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48987C2-ABFD-4890-1B7D-4108EB587025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$#!%@*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9122E05-A0E2-F6B4-4A18-1A75247B63DC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8373922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71AC8BA-AB78-48F0-3D3F-612C7616AA86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7464269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584090C-BCCE-578F-19F2-2B8CEEB81B41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-98.2803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CEE37E-9A34-9DDF-0EC9-53195A475021}"/>
                </a:ext>
              </a:extLst>
            </p:cNvPr>
            <p:cNvSpPr txBox="1"/>
            <p:nvPr/>
          </p:nvSpPr>
          <p:spPr>
            <a:xfrm>
              <a:off x="1033938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DFE1F2B-8639-F8A3-9817-A5203261F6F6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B1312D3-3C65-0A09-EC1B-020FD8CA3878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828E61C-7636-EEA0-A7B7-852787AC7677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ADC8E2E-490E-D53C-2292-AD9379CD657E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313E69E-4E9B-5E59-0A65-702914F5772C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9E1F1A4-28F3-C14C-2FFE-1B6671AA7534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0A2D2A7-1EEB-51AE-FD43-FFD9C9928517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5E9FE40-ED84-FD14-088B-250B9E0D197E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06EA15A2-D9B3-2CFF-87EA-345C2F28BC54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BF734-7BAC-1120-37F8-AF93029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741B4-09AA-9E57-A89B-71EFC50B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solução</a:t>
            </a:r>
            <a:r>
              <a:rPr lang="pt-BR" dirty="0"/>
              <a:t>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inicializar os objetos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Automaticamente </a:t>
            </a:r>
          </a:p>
          <a:p>
            <a:pPr lvl="1"/>
            <a:r>
              <a:rPr lang="pt-BR" dirty="0"/>
              <a:t>Na sua criação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756B7C0-7127-3AF0-1375-A4F8163F9C51}"/>
              </a:ext>
            </a:extLst>
          </p:cNvPr>
          <p:cNvGrpSpPr/>
          <p:nvPr/>
        </p:nvGrpSpPr>
        <p:grpSpPr>
          <a:xfrm>
            <a:off x="2032992" y="3965356"/>
            <a:ext cx="3600605" cy="1486374"/>
            <a:chOff x="7645008" y="3006557"/>
            <a:chExt cx="3600605" cy="1486374"/>
          </a:xfrm>
        </p:grpSpPr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B7E20AED-D325-2103-DEA0-C530F5CD0975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37B7735-56C9-B6CB-297F-41AFFBD7767E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332303-1D0D-D420-E868-FF1EAF9B4801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"vazio"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4C28F21-0D12-CF64-E49D-3E4A29998973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A351915-EBAA-69B6-7F43-7EC10930147F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8E070A0-6CE0-C906-AF82-7DB6F74BB8DF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7AA0472-94EE-B231-E6A6-8A37D4B0A3D7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48C02DD-37FF-C810-E6D0-93016976A119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A06BFF-F03F-3645-64FC-349B76B06BC4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4934842-2CD5-7EE8-B338-56EDAB3DD1E5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2B1FA4D-0092-F7DA-7AEB-ECEDCB859022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2C1FF99-A332-F721-7DFF-BB81311B529D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E71E2E1-78C7-56AE-9FE2-D6BC1FE42C7C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F444979-F18F-DB7B-5028-1AE7FC379597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DA5725-6499-A7CB-1443-1A46C007A9B7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F3759-2840-AB20-8D5F-EA2648482010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1C2DE9-F91D-8644-313F-143DED1FD0F7}"/>
              </a:ext>
            </a:extLst>
          </p:cNvPr>
          <p:cNvGrpSpPr/>
          <p:nvPr/>
        </p:nvGrpSpPr>
        <p:grpSpPr>
          <a:xfrm>
            <a:off x="6070091" y="2344452"/>
            <a:ext cx="4162567" cy="2724097"/>
            <a:chOff x="6070091" y="2344452"/>
            <a:chExt cx="4162567" cy="272409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B883F0F-5B8B-907B-1CA7-4E1CEC11245F}"/>
                </a:ext>
              </a:extLst>
            </p:cNvPr>
            <p:cNvSpPr txBox="1"/>
            <p:nvPr/>
          </p:nvSpPr>
          <p:spPr>
            <a:xfrm>
              <a:off x="6121913" y="4725887"/>
              <a:ext cx="12914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gears;</a:t>
              </a:r>
              <a:endParaRPr lang="pt-BR" sz="1400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FE2937F-7748-42C9-56B2-4C62E0525443}"/>
                </a:ext>
              </a:extLst>
            </p:cNvPr>
            <p:cNvGrpSpPr/>
            <p:nvPr/>
          </p:nvGrpSpPr>
          <p:grpSpPr>
            <a:xfrm>
              <a:off x="8041848" y="2344452"/>
              <a:ext cx="2190810" cy="1531717"/>
              <a:chOff x="8041848" y="2344452"/>
              <a:chExt cx="2190810" cy="1531717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F490E77B-7E87-174E-37CB-929FA6460FB7}"/>
                  </a:ext>
                </a:extLst>
              </p:cNvPr>
              <p:cNvSpPr/>
              <p:nvPr/>
            </p:nvSpPr>
            <p:spPr>
              <a:xfrm>
                <a:off x="8041848" y="2344452"/>
                <a:ext cx="2190810" cy="1531717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 anchorCtr="1"/>
              <a:lstStyle/>
              <a:p>
                <a:pPr algn="ctr"/>
                <a:endParaRPr lang="pt-BR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5649F27-93BD-0CC0-98FD-54216DE3939C}"/>
                  </a:ext>
                </a:extLst>
              </p:cNvPr>
              <p:cNvSpPr txBox="1"/>
              <p:nvPr/>
            </p:nvSpPr>
            <p:spPr>
              <a:xfrm>
                <a:off x="8090246" y="2484932"/>
                <a:ext cx="2079666" cy="1258372"/>
              </a:xfrm>
              <a:prstGeom prst="roundRect">
                <a:avLst>
                  <a:gd name="adj" fmla="val 8943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Inicialização</a:t>
                </a:r>
                <a:r>
                  <a:rPr lang="pt-BR" dirty="0"/>
                  <a:t> feita automaticamente na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criação do objeto</a:t>
                </a:r>
                <a:endParaRPr lang="pt-BR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D8347CA-3163-44B1-165A-4DFD94DE4E0C}"/>
                </a:ext>
              </a:extLst>
            </p:cNvPr>
            <p:cNvSpPr/>
            <p:nvPr/>
          </p:nvSpPr>
          <p:spPr>
            <a:xfrm>
              <a:off x="6070091" y="4682082"/>
              <a:ext cx="1343242" cy="386467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781E9882-F354-845E-CE36-FDBEFCFE712F}"/>
                </a:ext>
              </a:extLst>
            </p:cNvPr>
            <p:cNvCxnSpPr>
              <a:stCxn id="24" idx="0"/>
              <a:endCxn id="22" idx="1"/>
            </p:cNvCxnSpPr>
            <p:nvPr/>
          </p:nvCxnSpPr>
          <p:spPr>
            <a:xfrm rot="5400000" flipH="1" flipV="1">
              <a:off x="6605895" y="3246129"/>
              <a:ext cx="1571771" cy="1300136"/>
            </a:xfrm>
            <a:prstGeom prst="bentConnector2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2493BAA7-C088-520B-3ECE-0544C5075B47}"/>
                </a:ext>
              </a:extLst>
            </p:cNvPr>
            <p:cNvSpPr/>
            <p:nvPr/>
          </p:nvSpPr>
          <p:spPr>
            <a:xfrm>
              <a:off x="8367875" y="4201783"/>
              <a:ext cx="1537370" cy="52633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721299B-9D84-6529-04B7-172CD464531A}"/>
                </a:ext>
              </a:extLst>
            </p:cNvPr>
            <p:cNvSpPr txBox="1"/>
            <p:nvPr/>
          </p:nvSpPr>
          <p:spPr>
            <a:xfrm>
              <a:off x="8483848" y="4258338"/>
              <a:ext cx="1317974" cy="387191"/>
            </a:xfrm>
            <a:prstGeom prst="roundRect">
              <a:avLst>
                <a:gd name="adj" fmla="val 8943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É possível? 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C4D1AFF-9060-D58E-8F4B-B8559EEFF77C}"/>
                </a:ext>
              </a:extLst>
            </p:cNvPr>
            <p:cNvCxnSpPr>
              <a:cxnSpLocks/>
              <a:stCxn id="22" idx="2"/>
              <a:endCxn id="27" idx="0"/>
            </p:cNvCxnSpPr>
            <p:nvPr/>
          </p:nvCxnSpPr>
          <p:spPr>
            <a:xfrm flipH="1">
              <a:off x="9136560" y="3876169"/>
              <a:ext cx="693" cy="3256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F205079-E2EF-C583-F528-5CB04C1CB262}"/>
              </a:ext>
            </a:extLst>
          </p:cNvPr>
          <p:cNvGrpSpPr/>
          <p:nvPr/>
        </p:nvGrpSpPr>
        <p:grpSpPr>
          <a:xfrm>
            <a:off x="8320811" y="4728893"/>
            <a:ext cx="1649726" cy="1114347"/>
            <a:chOff x="8320811" y="4728893"/>
            <a:chExt cx="1649726" cy="1114347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296539F6-1488-7A46-BCC2-78E7E622F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3791" y="4728893"/>
              <a:ext cx="693" cy="32561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F842BFEF-3E1F-E780-25EB-29D748349B5F}"/>
                </a:ext>
              </a:extLst>
            </p:cNvPr>
            <p:cNvSpPr/>
            <p:nvPr/>
          </p:nvSpPr>
          <p:spPr>
            <a:xfrm>
              <a:off x="8320811" y="5054508"/>
              <a:ext cx="1649726" cy="78873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91786BA-975C-756C-1DC3-305B138D29C9}"/>
                </a:ext>
              </a:extLst>
            </p:cNvPr>
            <p:cNvSpPr txBox="1"/>
            <p:nvPr/>
          </p:nvSpPr>
          <p:spPr>
            <a:xfrm>
              <a:off x="8320811" y="5093747"/>
              <a:ext cx="1649726" cy="677585"/>
            </a:xfrm>
            <a:prstGeom prst="roundRect">
              <a:avLst>
                <a:gd name="adj" fmla="val 8943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Sim! Usando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construtores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5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262E244-C7A2-A019-5F4A-D287527A8004}"/>
              </a:ext>
            </a:extLst>
          </p:cNvPr>
          <p:cNvGrpSpPr/>
          <p:nvPr/>
        </p:nvGrpSpPr>
        <p:grpSpPr>
          <a:xfrm>
            <a:off x="5949300" y="3579993"/>
            <a:ext cx="3600605" cy="1486374"/>
            <a:chOff x="7645008" y="3006557"/>
            <a:chExt cx="3600605" cy="1486374"/>
          </a:xfrm>
        </p:grpSpPr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CE99D986-39AF-FF5A-8ECD-0DC3EA6AACFC}"/>
                </a:ext>
              </a:extLst>
            </p:cNvPr>
            <p:cNvSpPr/>
            <p:nvPr/>
          </p:nvSpPr>
          <p:spPr>
            <a:xfrm rot="16200000">
              <a:off x="7494336" y="3766047"/>
              <a:ext cx="602286" cy="300942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600" b="1" cap="small">
                  <a:solidFill>
                    <a:schemeClr val="bg1"/>
                  </a:solidFill>
                </a:rPr>
                <a:t>Jogo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6B8ED21-9EC1-67DF-8E0F-C70ACBC7BE8F}"/>
                </a:ext>
              </a:extLst>
            </p:cNvPr>
            <p:cNvSpPr txBox="1"/>
            <p:nvPr/>
          </p:nvSpPr>
          <p:spPr>
            <a:xfrm>
              <a:off x="8655916" y="3006557"/>
              <a:ext cx="106897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Memória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18BF0F5-0C9F-F8FD-8C61-79B29DDDB365}"/>
                </a:ext>
              </a:extLst>
            </p:cNvPr>
            <p:cNvSpPr/>
            <p:nvPr/>
          </p:nvSpPr>
          <p:spPr>
            <a:xfrm>
              <a:off x="8653325" y="3350040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"vazio"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7589BE5-5513-2A25-8B17-A962B62D6C97}"/>
                </a:ext>
              </a:extLst>
            </p:cNvPr>
            <p:cNvSpPr/>
            <p:nvPr/>
          </p:nvSpPr>
          <p:spPr>
            <a:xfrm>
              <a:off x="8653325" y="3635753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0DA753C-7521-176D-7A48-9A537D672A38}"/>
                </a:ext>
              </a:extLst>
            </p:cNvPr>
            <p:cNvSpPr/>
            <p:nvPr/>
          </p:nvSpPr>
          <p:spPr>
            <a:xfrm>
              <a:off x="8653325" y="3921466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F6B81D0-F2CB-EC4F-63A4-46C370476348}"/>
                </a:ext>
              </a:extLst>
            </p:cNvPr>
            <p:cNvSpPr/>
            <p:nvPr/>
          </p:nvSpPr>
          <p:spPr>
            <a:xfrm>
              <a:off x="8653325" y="4207179"/>
              <a:ext cx="1071570" cy="285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</a:rPr>
                <a:t>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C9CBE40-FBE7-1ECE-00F6-E3AB03B7FAF6}"/>
                </a:ext>
              </a:extLst>
            </p:cNvPr>
            <p:cNvSpPr txBox="1"/>
            <p:nvPr/>
          </p:nvSpPr>
          <p:spPr>
            <a:xfrm>
              <a:off x="10330466" y="3315944"/>
              <a:ext cx="74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=</a:t>
              </a:r>
              <a:r>
                <a:rPr lang="pt-BR" sz="1400" dirty="0"/>
                <a:t>  gears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71B86FC-5D6B-5FBA-FA36-76FDF7A1E202}"/>
                </a:ext>
              </a:extLst>
            </p:cNvPr>
            <p:cNvSpPr txBox="1"/>
            <p:nvPr/>
          </p:nvSpPr>
          <p:spPr>
            <a:xfrm>
              <a:off x="8077261" y="336211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nome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327B918-5F8C-B14D-25C2-B17450011E3D}"/>
                </a:ext>
              </a:extLst>
            </p:cNvPr>
            <p:cNvSpPr txBox="1"/>
            <p:nvPr/>
          </p:nvSpPr>
          <p:spPr>
            <a:xfrm>
              <a:off x="8077261" y="3645251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preco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AAC39A0-4117-6654-3529-E86DF1F88677}"/>
                </a:ext>
              </a:extLst>
            </p:cNvPr>
            <p:cNvSpPr txBox="1"/>
            <p:nvPr/>
          </p:nvSpPr>
          <p:spPr>
            <a:xfrm>
              <a:off x="8077261" y="3928391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horas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27088CD-BF98-8C40-62D5-6C5B0EFD7EB6}"/>
                </a:ext>
              </a:extLst>
            </p:cNvPr>
            <p:cNvSpPr txBox="1"/>
            <p:nvPr/>
          </p:nvSpPr>
          <p:spPr>
            <a:xfrm>
              <a:off x="9803260" y="335004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0xCB2B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60F0821-886E-95D6-FC78-B5FD036010D6}"/>
                </a:ext>
              </a:extLst>
            </p:cNvPr>
            <p:cNvSpPr txBox="1"/>
            <p:nvPr/>
          </p:nvSpPr>
          <p:spPr>
            <a:xfrm>
              <a:off x="9803260" y="363575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0xCB2F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E5A2D7B-4FEC-5D38-00C6-44B8F517C795}"/>
                </a:ext>
              </a:extLst>
            </p:cNvPr>
            <p:cNvSpPr txBox="1"/>
            <p:nvPr/>
          </p:nvSpPr>
          <p:spPr>
            <a:xfrm>
              <a:off x="9803260" y="392146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2099842-7012-CF4F-1DDF-788D3B8CDF93}"/>
                </a:ext>
              </a:extLst>
            </p:cNvPr>
            <p:cNvSpPr txBox="1"/>
            <p:nvPr/>
          </p:nvSpPr>
          <p:spPr>
            <a:xfrm>
              <a:off x="9803260" y="420717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0xCB37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9D858C-F3AA-D2A8-1FF9-1CA96175341E}"/>
                </a:ext>
              </a:extLst>
            </p:cNvPr>
            <p:cNvSpPr txBox="1"/>
            <p:nvPr/>
          </p:nvSpPr>
          <p:spPr>
            <a:xfrm>
              <a:off x="8077261" y="42193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>
                  <a:latin typeface="+mj-lt"/>
                </a:rPr>
                <a:t>custo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2FED807-9A0B-5F09-16BA-745A960F8083}"/>
                </a:ext>
              </a:extLst>
            </p:cNvPr>
            <p:cNvSpPr/>
            <p:nvPr/>
          </p:nvSpPr>
          <p:spPr>
            <a:xfrm>
              <a:off x="7933245" y="3345111"/>
              <a:ext cx="3312368" cy="1142813"/>
            </a:xfrm>
            <a:prstGeom prst="roundRect">
              <a:avLst>
                <a:gd name="adj" fmla="val 935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B09AE7-3DE4-7870-7BBF-C882467283CF}"/>
              </a:ext>
            </a:extLst>
          </p:cNvPr>
          <p:cNvSpPr txBox="1"/>
          <p:nvPr/>
        </p:nvSpPr>
        <p:spPr>
          <a:xfrm>
            <a:off x="1988319" y="4096670"/>
            <a:ext cx="3246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inicializa atributos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"vazio"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5BF734-7BAC-1120-37F8-AF93029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741B4-09AA-9E57-A89B-71EFC50B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fornece uma </a:t>
            </a:r>
            <a:r>
              <a:rPr lang="pt-BR" b="1" dirty="0"/>
              <a:t>função membro especial</a:t>
            </a:r>
          </a:p>
          <a:p>
            <a:pPr lvl="1"/>
            <a:r>
              <a:rPr lang="pt-BR" dirty="0"/>
              <a:t>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</a:t>
            </a:r>
          </a:p>
          <a:p>
            <a:pPr lvl="1"/>
            <a:r>
              <a:rPr lang="pt-BR" dirty="0"/>
              <a:t>Possui o </a:t>
            </a:r>
            <a:r>
              <a:rPr lang="pt-BR" dirty="0">
                <a:solidFill>
                  <a:schemeClr val="accent3"/>
                </a:solidFill>
              </a:rPr>
              <a:t>mesmo nome da classe</a:t>
            </a:r>
          </a:p>
          <a:p>
            <a:pPr lvl="1"/>
            <a:r>
              <a:rPr lang="pt-BR" dirty="0"/>
              <a:t>Não possui retorno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883F0F-5B8B-907B-1CA7-4E1CEC11245F}"/>
              </a:ext>
            </a:extLst>
          </p:cNvPr>
          <p:cNvSpPr txBox="1"/>
          <p:nvPr/>
        </p:nvSpPr>
        <p:spPr>
          <a:xfrm>
            <a:off x="6168016" y="5344335"/>
            <a:ext cx="1446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gears;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082119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2DE94CF-7AF5-976D-2402-C7F020E18A3E}"/>
              </a:ext>
            </a:extLst>
          </p:cNvPr>
          <p:cNvSpPr/>
          <p:nvPr/>
        </p:nvSpPr>
        <p:spPr>
          <a:xfrm>
            <a:off x="2016139" y="4602008"/>
            <a:ext cx="905481" cy="3446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75816AD-3320-B47F-4CE2-10469BD317A7}"/>
              </a:ext>
            </a:extLst>
          </p:cNvPr>
          <p:cNvSpPr/>
          <p:nvPr/>
        </p:nvSpPr>
        <p:spPr>
          <a:xfrm>
            <a:off x="2016139" y="5043594"/>
            <a:ext cx="4982365" cy="3446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D6B02A-AFF9-37B0-78FA-10CA420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E14CD-ADD9-D6A5-2C04-487FA58B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deve ser adicionado a classe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379805-9C23-B70D-1F65-547B97F207FF}"/>
              </a:ext>
            </a:extLst>
          </p:cNvPr>
          <p:cNvSpPr txBox="1"/>
          <p:nvPr/>
        </p:nvSpPr>
        <p:spPr>
          <a:xfrm>
            <a:off x="7724505" y="3161619"/>
            <a:ext cx="3025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inicializa atributos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"vazio"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C415B1F-331F-4438-50A5-7781CC9F3F75}"/>
              </a:ext>
            </a:extLst>
          </p:cNvPr>
          <p:cNvCxnSpPr>
            <a:cxnSpLocks/>
          </p:cNvCxnSpPr>
          <p:nvPr/>
        </p:nvCxnSpPr>
        <p:spPr>
          <a:xfrm flipV="1">
            <a:off x="7333489" y="2819028"/>
            <a:ext cx="0" cy="265486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 descr="Seta: curva no sentido horário com preenchimento sólido">
            <a:extLst>
              <a:ext uri="{FF2B5EF4-FFF2-40B4-BE49-F238E27FC236}">
                <a16:creationId xmlns:a16="http://schemas.microsoft.com/office/drawing/2014/main" id="{44E0D1BF-0B00-26E4-3F2C-EAF44B783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20040" flipH="1">
            <a:off x="9667091" y="3933711"/>
            <a:ext cx="1007927" cy="1007927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8A6CC31-CEB8-A157-25DB-289BB4A22AB2}"/>
              </a:ext>
            </a:extLst>
          </p:cNvPr>
          <p:cNvGrpSpPr/>
          <p:nvPr/>
        </p:nvGrpSpPr>
        <p:grpSpPr>
          <a:xfrm>
            <a:off x="9044173" y="5043594"/>
            <a:ext cx="2316689" cy="1090471"/>
            <a:chOff x="9044173" y="4789361"/>
            <a:chExt cx="2316689" cy="109047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C6DB505-75E6-4E25-4EB1-451FAC38440B}"/>
                </a:ext>
              </a:extLst>
            </p:cNvPr>
            <p:cNvSpPr/>
            <p:nvPr/>
          </p:nvSpPr>
          <p:spPr>
            <a:xfrm>
              <a:off x="9044174" y="4789361"/>
              <a:ext cx="2316688" cy="1090471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10E851B-2B86-7188-DEF1-0CF61AB1E9DC}"/>
                </a:ext>
              </a:extLst>
            </p:cNvPr>
            <p:cNvSpPr txBox="1"/>
            <p:nvPr/>
          </p:nvSpPr>
          <p:spPr>
            <a:xfrm>
              <a:off x="9044173" y="4872932"/>
              <a:ext cx="23166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Então como vamos fornecer um </a:t>
              </a:r>
              <a:r>
                <a:rPr lang="pt-BR" dirty="0">
                  <a:solidFill>
                    <a:schemeClr val="accent3"/>
                  </a:solidFill>
                </a:rPr>
                <a:t>nome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3"/>
                  </a:solidFill>
                </a:rPr>
                <a:t>para o jogo</a:t>
              </a:r>
              <a:r>
                <a:rPr lang="pt-BR" dirty="0"/>
                <a:t>?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861DFCA-9A09-6599-EFA8-587FF1541D66}"/>
              </a:ext>
            </a:extLst>
          </p:cNvPr>
          <p:cNvGrpSpPr/>
          <p:nvPr/>
        </p:nvGrpSpPr>
        <p:grpSpPr>
          <a:xfrm>
            <a:off x="3945097" y="3218341"/>
            <a:ext cx="2905629" cy="1825255"/>
            <a:chOff x="3945097" y="3218341"/>
            <a:chExt cx="2905629" cy="182525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A1CC4FC6-AF1B-CFA4-C356-C72E25689623}"/>
                </a:ext>
              </a:extLst>
            </p:cNvPr>
            <p:cNvSpPr/>
            <p:nvPr/>
          </p:nvSpPr>
          <p:spPr>
            <a:xfrm>
              <a:off x="4804607" y="3218341"/>
              <a:ext cx="2046119" cy="874950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4242FC3-78E3-A2D6-841C-924125067ED1}"/>
                </a:ext>
              </a:extLst>
            </p:cNvPr>
            <p:cNvSpPr txBox="1"/>
            <p:nvPr/>
          </p:nvSpPr>
          <p:spPr>
            <a:xfrm>
              <a:off x="4848550" y="3332651"/>
              <a:ext cx="1904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adquirir()</a:t>
              </a:r>
              <a:r>
                <a:rPr lang="pt-BR" dirty="0"/>
                <a:t> não é mais necessária</a:t>
              </a:r>
            </a:p>
          </p:txBody>
        </p:sp>
        <p:cxnSp>
          <p:nvCxnSpPr>
            <p:cNvPr id="15" name="Conector: Angulado 14">
              <a:extLst>
                <a:ext uri="{FF2B5EF4-FFF2-40B4-BE49-F238E27FC236}">
                  <a16:creationId xmlns:a16="http://schemas.microsoft.com/office/drawing/2014/main" id="{2C6E6B4E-825C-4227-6AE4-D10679F123C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5400000" flipH="1" flipV="1">
              <a:off x="3680962" y="3919951"/>
              <a:ext cx="1387780" cy="859510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E198B0-4F99-1151-4937-751002D9530F}"/>
              </a:ext>
            </a:extLst>
          </p:cNvPr>
          <p:cNvSpPr txBox="1"/>
          <p:nvPr/>
        </p:nvSpPr>
        <p:spPr>
          <a:xfrm>
            <a:off x="1741285" y="2487944"/>
            <a:ext cx="53018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strike="sngStrik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strike="sngStrike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adquirir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strike="sngStrik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strike="sngStrik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strike="sngStrik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strike="sngStrik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&amp; nome, </a:t>
            </a:r>
            <a:r>
              <a:rPr lang="pt-BR" sz="1400" strike="sngStrike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666675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A94-43AE-EA7D-61DC-5B1CDF67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F11CD-3400-3995-D1C1-53D87E2F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Construtores</a:t>
            </a:r>
            <a:r>
              <a:rPr lang="pt-BR" dirty="0"/>
              <a:t> podem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</a:t>
            </a:r>
          </a:p>
          <a:p>
            <a:pPr lvl="1"/>
            <a:r>
              <a:rPr lang="pt-BR" dirty="0"/>
              <a:t>Inclusive com </a:t>
            </a:r>
            <a:r>
              <a:rPr lang="pt-BR" dirty="0">
                <a:solidFill>
                  <a:schemeClr val="accent3"/>
                </a:solidFill>
              </a:rPr>
              <a:t>argumentos padrão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752EE-322E-97E2-BB43-FD8803A3054C}"/>
              </a:ext>
            </a:extLst>
          </p:cNvPr>
          <p:cNvSpPr txBox="1"/>
          <p:nvPr/>
        </p:nvSpPr>
        <p:spPr>
          <a:xfrm>
            <a:off x="2017835" y="2911691"/>
            <a:ext cx="5301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titulo,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atualizar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valor);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tempo);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AFFB9-336D-1E11-9EE1-A0F62FA3AA30}"/>
              </a:ext>
            </a:extLst>
          </p:cNvPr>
          <p:cNvSpPr txBox="1"/>
          <p:nvPr/>
        </p:nvSpPr>
        <p:spPr>
          <a:xfrm>
            <a:off x="8065408" y="3475351"/>
            <a:ext cx="2771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nome 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preco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custo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1C797C7-7A28-098F-559B-B3B74877A080}"/>
              </a:ext>
            </a:extLst>
          </p:cNvPr>
          <p:cNvCxnSpPr>
            <a:cxnSpLocks/>
          </p:cNvCxnSpPr>
          <p:nvPr/>
        </p:nvCxnSpPr>
        <p:spPr>
          <a:xfrm flipV="1">
            <a:off x="7476225" y="3174156"/>
            <a:ext cx="0" cy="265486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434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322D-57F3-D52E-359B-A6066BB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3F258-4A3B-AED4-42FD-0A49243CE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b="1" dirty="0"/>
              <a:t>Cuidado</a:t>
            </a:r>
            <a:r>
              <a:rPr lang="pt-BR" dirty="0"/>
              <a:t> com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dos parâmetros</a:t>
            </a:r>
          </a:p>
          <a:p>
            <a:pPr lvl="1"/>
            <a:r>
              <a:rPr lang="pt-BR" dirty="0"/>
              <a:t>Queremos que eles sejam significativos</a:t>
            </a:r>
          </a:p>
          <a:p>
            <a:pPr lvl="1"/>
            <a:r>
              <a:rPr lang="pt-BR" dirty="0"/>
              <a:t>Mas eles não podem ser </a:t>
            </a:r>
            <a:r>
              <a:rPr lang="pt-BR" dirty="0">
                <a:solidFill>
                  <a:schemeClr val="accent3"/>
                </a:solidFill>
              </a:rPr>
              <a:t>iguais aos atributos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0866C6-6FB3-D873-6104-739C65E06505}"/>
              </a:ext>
            </a:extLst>
          </p:cNvPr>
          <p:cNvSpPr txBox="1"/>
          <p:nvPr/>
        </p:nvSpPr>
        <p:spPr>
          <a:xfrm>
            <a:off x="2082832" y="3653350"/>
            <a:ext cx="18672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Jogo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preco;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custo;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1E370B-FED6-59B5-38F0-2EE9B5B81B01}"/>
              </a:ext>
            </a:extLst>
          </p:cNvPr>
          <p:cNvCxnSpPr>
            <a:cxnSpLocks/>
          </p:cNvCxnSpPr>
          <p:nvPr/>
        </p:nvCxnSpPr>
        <p:spPr>
          <a:xfrm flipV="1">
            <a:off x="4419812" y="3690406"/>
            <a:ext cx="0" cy="246059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1FB85D4-B5F1-0C59-0D4E-E1FBE222C986}"/>
              </a:ext>
            </a:extLst>
          </p:cNvPr>
          <p:cNvGrpSpPr/>
          <p:nvPr/>
        </p:nvGrpSpPr>
        <p:grpSpPr>
          <a:xfrm>
            <a:off x="4940414" y="3882430"/>
            <a:ext cx="5514969" cy="1815882"/>
            <a:chOff x="4940414" y="3882430"/>
            <a:chExt cx="5514969" cy="181588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A17E7DB-7C20-B8DD-97FE-359204515C8F}"/>
                </a:ext>
              </a:extLst>
            </p:cNvPr>
            <p:cNvSpPr txBox="1"/>
            <p:nvPr/>
          </p:nvSpPr>
          <p:spPr>
            <a:xfrm>
              <a:off x="4940414" y="3882430"/>
              <a:ext cx="551496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preco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=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</a:t>
              </a:r>
              <a:endParaRPr lang="pt-BR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preco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preco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horas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</a:t>
              </a:r>
              <a:endParaRPr lang="pt-BR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custo =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preco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</a:t>
              </a:r>
              <a:endParaRPr lang="pt-BR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D843441-CFC2-2277-CFD7-5CA263692C5A}"/>
                </a:ext>
              </a:extLst>
            </p:cNvPr>
            <p:cNvSpPr/>
            <p:nvPr/>
          </p:nvSpPr>
          <p:spPr>
            <a:xfrm>
              <a:off x="8098334" y="4669306"/>
              <a:ext cx="1903300" cy="842607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ctr" anchorCtr="1"/>
            <a:lstStyle/>
            <a:p>
              <a:pPr algn="ctr"/>
              <a:endParaRPr lang="pt-BR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9" name="Gráfico 8" descr="Fechar com preenchimento sólido">
              <a:extLst>
                <a:ext uri="{FF2B5EF4-FFF2-40B4-BE49-F238E27FC236}">
                  <a16:creationId xmlns:a16="http://schemas.microsoft.com/office/drawing/2014/main" id="{6C0E2CD0-C8F8-054E-D2B2-290C064C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1204" y="4466870"/>
              <a:ext cx="202436" cy="202436"/>
            </a:xfrm>
            <a:prstGeom prst="rect">
              <a:avLst/>
            </a:prstGeom>
          </p:spPr>
        </p:pic>
        <p:pic>
          <p:nvPicPr>
            <p:cNvPr id="10" name="Gráfico 9" descr="Fechar com preenchimento sólido">
              <a:extLst>
                <a:ext uri="{FF2B5EF4-FFF2-40B4-BE49-F238E27FC236}">
                  <a16:creationId xmlns:a16="http://schemas.microsoft.com/office/drawing/2014/main" id="{3A9F0EA0-A2CD-5542-4705-045F00CEB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1204" y="4718047"/>
              <a:ext cx="202436" cy="20243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2DDB989-489A-C817-A36A-6B54CF100516}"/>
                </a:ext>
              </a:extLst>
            </p:cNvPr>
            <p:cNvSpPr txBox="1"/>
            <p:nvPr/>
          </p:nvSpPr>
          <p:spPr>
            <a:xfrm>
              <a:off x="8211680" y="4767444"/>
              <a:ext cx="1663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modificam atributos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19960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2045</TotalTime>
  <Words>2244</Words>
  <Application>Microsoft Office PowerPoint</Application>
  <PresentationFormat>Widescreen</PresentationFormat>
  <Paragraphs>422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Construtores</vt:lpstr>
      <vt:lpstr>Introdução</vt:lpstr>
      <vt:lpstr>Introdução</vt:lpstr>
      <vt:lpstr>Introdução</vt:lpstr>
      <vt:lpstr>Introdução</vt:lpstr>
      <vt:lpstr>Construtores</vt:lpstr>
      <vt:lpstr>Construtores</vt:lpstr>
      <vt:lpstr>Construtores</vt:lpstr>
      <vt:lpstr>Parâmetros do Construtor</vt:lpstr>
      <vt:lpstr>Parâmetros do Construtor</vt:lpstr>
      <vt:lpstr>Parâmetros do Construtor</vt:lpstr>
      <vt:lpstr>Usando Construtores</vt:lpstr>
      <vt:lpstr>Usando Construtores</vt:lpstr>
      <vt:lpstr>Usando Construtores</vt:lpstr>
      <vt:lpstr>Usando Construtores</vt:lpstr>
      <vt:lpstr>Construtores Padrão</vt:lpstr>
      <vt:lpstr>Construtores Padrão</vt:lpstr>
      <vt:lpstr>Construtores Padrão</vt:lpstr>
      <vt:lpstr>Construtores Padrão</vt:lpstr>
      <vt:lpstr>Resumo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10</cp:revision>
  <dcterms:created xsi:type="dcterms:W3CDTF">2009-02-25T19:16:57Z</dcterms:created>
  <dcterms:modified xsi:type="dcterms:W3CDTF">2022-09-17T19:01:50Z</dcterms:modified>
</cp:coreProperties>
</file>