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12" y="78"/>
      </p:cViewPr>
      <p:guideLst>
        <p:guide orient="horz" pos="2160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55E3-B50D-41F0-82E0-501CD5344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09" y="583893"/>
            <a:ext cx="11314322" cy="898965"/>
          </a:xfrm>
        </p:spPr>
        <p:txBody>
          <a:bodyPr/>
          <a:lstStyle/>
          <a:p>
            <a:pPr algn="ctr"/>
            <a:r>
              <a:rPr lang="pt-BR" dirty="0"/>
              <a:t>Indústria 4.0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A77BFB-CCB2-4E73-8147-D63BC23F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58" y="1504891"/>
            <a:ext cx="4110209" cy="46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C4DF-F150-4A6F-85EC-9ADB9E24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7113"/>
            <a:ext cx="9905999" cy="5064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Nome: Matheus Henrique de Aroldo Silva</a:t>
            </a:r>
          </a:p>
          <a:p>
            <a:pPr marL="0" indent="0">
              <a:buNone/>
            </a:pPr>
            <a:r>
              <a:rPr lang="pt-BR" dirty="0"/>
              <a:t>Nome: Rodrigo dos Santos Souza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Fontes consultadas:</a:t>
            </a:r>
          </a:p>
          <a:p>
            <a:pPr marL="0" indent="0">
              <a:buNone/>
            </a:pPr>
            <a:r>
              <a:rPr lang="pt-BR" dirty="0"/>
              <a:t>Indústria 4.0 (artigo </a:t>
            </a:r>
            <a:r>
              <a:rPr lang="pt-BR" dirty="0" err="1"/>
              <a:t>Wikipedia</a:t>
            </a:r>
            <a:r>
              <a:rPr lang="pt-BR" dirty="0"/>
              <a:t>). Disponível em: &lt;https://pt.wikipedia.org/wiki/Ind%C3%BAstria_4.0#:~:</a:t>
            </a:r>
            <a:r>
              <a:rPr lang="pt-BR" dirty="0" err="1"/>
              <a:t>text</a:t>
            </a:r>
            <a:r>
              <a:rPr lang="pt-BR" dirty="0"/>
              <a:t>=Ind%C3%BAstria%204.0%20ou%20Quarta%20Revolu%C3%A7%C3%A3o,efici%C3%AAncia%20e%20produtividade%20dos%20processos&gt; Acesso em: 25/08/2023</a:t>
            </a:r>
          </a:p>
          <a:p>
            <a:pPr marL="0" indent="0">
              <a:buNone/>
            </a:pPr>
            <a:r>
              <a:rPr lang="pt-BR" dirty="0"/>
              <a:t>Indústria 4.0: O Futuro Chegou. </a:t>
            </a:r>
            <a:r>
              <a:rPr lang="pt-BR" i="1" dirty="0"/>
              <a:t>Revista Indústria Brasileira</a:t>
            </a:r>
            <a:r>
              <a:rPr lang="pt-BR" dirty="0"/>
              <a:t> [Ano 2, nº 17, 2017]. Versão digital disponível em: &lt;http://www.sistemaindustria.org.br/</a:t>
            </a:r>
            <a:r>
              <a:rPr lang="pt-BR" dirty="0" err="1"/>
              <a:t>publicacao</a:t>
            </a:r>
            <a:r>
              <a:rPr lang="pt-BR" dirty="0"/>
              <a:t>/</a:t>
            </a:r>
            <a:r>
              <a:rPr lang="pt-BR" dirty="0" err="1"/>
              <a:t>cni</a:t>
            </a:r>
            <a:r>
              <a:rPr lang="pt-BR" dirty="0"/>
              <a:t>/revista-industria-17/index.html#1&gt; Acesso em 01/09/2023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88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1ECF-A1E4-467B-91A6-2032A4DD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B01F4-336F-4F05-B6D7-6320C2B8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algn="ctr"/>
            <a:r>
              <a:rPr lang="pt-BR" dirty="0"/>
              <a:t>O que é Indústria 4.0 ou Quarta Revolução Industrial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EA36AC-4769-4899-9EFD-B2229112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56" y="3124344"/>
            <a:ext cx="3828288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625D1-F238-4043-8C8C-E885AC5A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32" y="78691"/>
            <a:ext cx="9905998" cy="1166215"/>
          </a:xfrm>
        </p:spPr>
        <p:txBody>
          <a:bodyPr/>
          <a:lstStyle/>
          <a:p>
            <a:pPr algn="ctr"/>
            <a:r>
              <a:rPr lang="pt-BR" dirty="0"/>
              <a:t>HISTÓRIA DAS REVOLUÇÕES INDUSTRIAIS ANTES DA 4.0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80516-DFA8-4232-99F0-EA4A4F11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6429"/>
            <a:ext cx="9905999" cy="4627084"/>
          </a:xfrm>
        </p:spPr>
        <p:txBody>
          <a:bodyPr numCol="2">
            <a:normAutofit/>
          </a:bodyPr>
          <a:lstStyle/>
          <a:p>
            <a:r>
              <a:rPr lang="pt-BR" dirty="0"/>
              <a:t>Primeira Revolução Industrial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r"/>
            <a:r>
              <a:rPr lang="pt-BR" dirty="0"/>
              <a:t>Segunda Revolução Industrial</a:t>
            </a:r>
          </a:p>
          <a:p>
            <a:pPr algn="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D424F0-2420-4B38-B456-A720E3A1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2" y="2513461"/>
            <a:ext cx="5084017" cy="30280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38B617-F6DA-4436-A119-6A16A244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26" y="2491427"/>
            <a:ext cx="4761344" cy="30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625D1-F238-4043-8C8C-E885AC5A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32" y="78691"/>
            <a:ext cx="9905998" cy="1166215"/>
          </a:xfrm>
        </p:spPr>
        <p:txBody>
          <a:bodyPr/>
          <a:lstStyle/>
          <a:p>
            <a:pPr algn="ctr"/>
            <a:r>
              <a:rPr lang="pt-BR" dirty="0"/>
              <a:t>HISTÓRIA DAS REVOLUÇÕES INDUSTRIAIS ANTES DA 4.0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80516-DFA8-4232-99F0-EA4A4F11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6429"/>
            <a:ext cx="9905999" cy="4627084"/>
          </a:xfrm>
        </p:spPr>
        <p:txBody>
          <a:bodyPr numCol="2">
            <a:normAutofit/>
          </a:bodyPr>
          <a:lstStyle/>
          <a:p>
            <a:r>
              <a:rPr lang="pt-BR" dirty="0"/>
              <a:t>Terceira Revolução Industrial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r"/>
            <a:r>
              <a:rPr lang="pt-BR" dirty="0"/>
              <a:t>Quarta Revolução Industrial</a:t>
            </a:r>
          </a:p>
          <a:p>
            <a:pPr algn="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1A6CAB6-69A5-4494-83EE-47A8477A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54" y="2418844"/>
            <a:ext cx="4743956" cy="33450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D9A1C4-A602-4BB4-B7E8-B92E39F2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22" y="2399563"/>
            <a:ext cx="4673347" cy="33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D670-7884-4E6E-80A2-6F82B41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IMPACTOS DA INDÚSTRIA 4.0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558BD-DB3E-410E-AC95-B867339A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Postos de trabalho </a:t>
            </a:r>
          </a:p>
          <a:p>
            <a:r>
              <a:rPr lang="pt-BR" dirty="0"/>
              <a:t>Interação homem-máquina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5DA182-FDA4-4D41-87B4-ECC81B14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63" y="2249487"/>
            <a:ext cx="5205929" cy="34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0035-0E71-49C5-8517-F810AB3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EMPRESA AO ADOTAR A INDÚSTRIA 4.0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AF7EE-5656-41A9-B6FE-EA6B6B54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Menos custos</a:t>
            </a:r>
          </a:p>
          <a:p>
            <a:r>
              <a:rPr lang="pt-BR" dirty="0"/>
              <a:t>Operações em tempo real</a:t>
            </a:r>
          </a:p>
          <a:p>
            <a:r>
              <a:rPr lang="pt-BR" dirty="0"/>
              <a:t>Manufatura modular</a:t>
            </a:r>
          </a:p>
          <a:p>
            <a:r>
              <a:rPr lang="pt-BR" dirty="0"/>
              <a:t>Operações integradas</a:t>
            </a:r>
          </a:p>
          <a:p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57170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7C145-BA9E-41D6-B886-356E66B6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7" y="387163"/>
            <a:ext cx="10088944" cy="736557"/>
          </a:xfrm>
        </p:spPr>
        <p:txBody>
          <a:bodyPr/>
          <a:lstStyle/>
          <a:p>
            <a:pPr algn="ctr"/>
            <a:r>
              <a:rPr lang="pt-BR" dirty="0"/>
              <a:t>PRINCÍPIOS BÁSICOS DA INDÚSTRIA 4.0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6E-01A2-4019-BEF2-5ABD434F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01D9BAF-27F7-4C4D-8763-9EBA9530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57" y="1686504"/>
            <a:ext cx="10254754" cy="38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32D492D-33B8-462F-BD2B-C5A6BFF9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12" y="1209952"/>
            <a:ext cx="10492577" cy="492644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20E2B68-421B-467E-8316-01AD2C32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7" y="343094"/>
            <a:ext cx="10088944" cy="736557"/>
          </a:xfrm>
        </p:spPr>
        <p:txBody>
          <a:bodyPr/>
          <a:lstStyle/>
          <a:p>
            <a:pPr algn="ctr"/>
            <a:r>
              <a:rPr lang="pt-BR" dirty="0"/>
              <a:t>PRINCÍPIOS BÁSICOS DA INDÚSTRIA 4.0</a:t>
            </a:r>
          </a:p>
        </p:txBody>
      </p:sp>
    </p:spTree>
    <p:extLst>
      <p:ext uri="{BB962C8B-B14F-4D97-AF65-F5344CB8AC3E}">
        <p14:creationId xmlns:p14="http://schemas.microsoft.com/office/powerpoint/2010/main" val="277625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9D4F1-3990-4783-A038-79BDF301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da indústria 4.0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2313B-1056-4DA4-B695-35B662EF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/>
              <a:t>Sistemas </a:t>
            </a:r>
            <a:r>
              <a:rPr lang="pt-BR" dirty="0" err="1"/>
              <a:t>ciber</a:t>
            </a:r>
            <a:r>
              <a:rPr lang="pt-BR" dirty="0"/>
              <a:t>-físicos</a:t>
            </a:r>
          </a:p>
          <a:p>
            <a:r>
              <a:rPr lang="pt-BR" dirty="0"/>
              <a:t>Big data </a:t>
            </a:r>
            <a:r>
              <a:rPr lang="pt-BR" dirty="0" err="1"/>
              <a:t>analytic</a:t>
            </a:r>
            <a:endParaRPr lang="pt-BR" dirty="0"/>
          </a:p>
          <a:p>
            <a:r>
              <a:rPr lang="pt-BR" dirty="0"/>
              <a:t>Computação na nuvem</a:t>
            </a:r>
          </a:p>
          <a:p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r>
              <a:rPr lang="pt-BR" dirty="0"/>
              <a:t>Internet dos serviços(</a:t>
            </a:r>
            <a:r>
              <a:rPr lang="pt-BR" dirty="0" err="1"/>
              <a:t>IoS</a:t>
            </a:r>
            <a:r>
              <a:rPr lang="pt-BR" dirty="0"/>
              <a:t>)</a:t>
            </a:r>
          </a:p>
          <a:p>
            <a:r>
              <a:rPr lang="pt-BR" dirty="0"/>
              <a:t>Manufatura aditiva </a:t>
            </a:r>
          </a:p>
          <a:p>
            <a:r>
              <a:rPr lang="pt-BR" dirty="0"/>
              <a:t>Inteligência </a:t>
            </a:r>
            <a:r>
              <a:rPr lang="pt-BR" dirty="0" err="1"/>
              <a:t>antificial</a:t>
            </a:r>
            <a:r>
              <a:rPr lang="pt-BR" dirty="0"/>
              <a:t> (IA)</a:t>
            </a:r>
          </a:p>
          <a:p>
            <a:r>
              <a:rPr lang="pt-BR" dirty="0"/>
              <a:t>Sensores inteligência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482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3A292879811D498404002A25C1742B" ma:contentTypeVersion="12" ma:contentTypeDescription="Crie um novo documento." ma:contentTypeScope="" ma:versionID="06cb9e96c49ead9197295ea26d09e8dd">
  <xsd:schema xmlns:xsd="http://www.w3.org/2001/XMLSchema" xmlns:xs="http://www.w3.org/2001/XMLSchema" xmlns:p="http://schemas.microsoft.com/office/2006/metadata/properties" xmlns:ns2="7be2bce6-19e8-4999-8ad1-25de081c5336" xmlns:ns3="d0939003-69b0-4210-8b04-2bef78777335" targetNamespace="http://schemas.microsoft.com/office/2006/metadata/properties" ma:root="true" ma:fieldsID="1ec969327640a1b7f57466fa2b2d8a5c" ns2:_="" ns3:_="">
    <xsd:import namespace="7be2bce6-19e8-4999-8ad1-25de081c5336"/>
    <xsd:import namespace="d0939003-69b0-4210-8b04-2bef7877733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2bce6-19e8-4999-8ad1-25de081c533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39003-69b0-4210-8b04-2bef7877733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7e0153f-d06d-4cb8-9944-6ae82962ec86}" ma:internalName="TaxCatchAll" ma:showField="CatchAllData" ma:web="d0939003-69b0-4210-8b04-2bef787773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009B38-536C-4E2A-9C72-DBBFFA1B2D0B}"/>
</file>

<file path=customXml/itemProps2.xml><?xml version="1.0" encoding="utf-8"?>
<ds:datastoreItem xmlns:ds="http://schemas.openxmlformats.org/officeDocument/2006/customXml" ds:itemID="{1B14B674-C9CC-432A-8926-5D86220181D6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361</TotalTime>
  <Words>243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Indústria 4.0</vt:lpstr>
      <vt:lpstr>definição</vt:lpstr>
      <vt:lpstr>HISTÓRIA DAS REVOLUÇÕES INDUSTRIAIS ANTES DA 4.0</vt:lpstr>
      <vt:lpstr>HISTÓRIA DAS REVOLUÇÕES INDUSTRIAIS ANTES DA 4.0</vt:lpstr>
      <vt:lpstr>IMPACTOS DA INDÚSTRIA 4.0</vt:lpstr>
      <vt:lpstr>BENEFÍCIOS DA EMPRESA AO ADOTAR A INDÚSTRIA 4.0</vt:lpstr>
      <vt:lpstr>PRINCÍPIOS BÁSICOS DA INDÚSTRIA 4.0</vt:lpstr>
      <vt:lpstr>PRINCÍPIOS BÁSICOS DA INDÚSTRIA 4.0</vt:lpstr>
      <vt:lpstr>Tecnologias da indústria 4.0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Indústria 4.0</dc:title>
  <dc:creator>Tecnico</dc:creator>
  <cp:lastModifiedBy>Tecnico</cp:lastModifiedBy>
  <cp:revision>15</cp:revision>
  <dcterms:created xsi:type="dcterms:W3CDTF">2023-08-25T18:12:27Z</dcterms:created>
  <dcterms:modified xsi:type="dcterms:W3CDTF">2023-09-01T18:30:28Z</dcterms:modified>
</cp:coreProperties>
</file>