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298-F26F-4A36-9FDE-FF5DE081552E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6A9-3DBB-48F6-9C29-9A05D643C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41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298-F26F-4A36-9FDE-FF5DE081552E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6A9-3DBB-48F6-9C29-9A05D643C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43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298-F26F-4A36-9FDE-FF5DE081552E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6A9-3DBB-48F6-9C29-9A05D643C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47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298-F26F-4A36-9FDE-FF5DE081552E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6A9-3DBB-48F6-9C29-9A05D643C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298-F26F-4A36-9FDE-FF5DE081552E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6A9-3DBB-48F6-9C29-9A05D643C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298-F26F-4A36-9FDE-FF5DE081552E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6A9-3DBB-48F6-9C29-9A05D643C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06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298-F26F-4A36-9FDE-FF5DE081552E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6A9-3DBB-48F6-9C29-9A05D643C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80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298-F26F-4A36-9FDE-FF5DE081552E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6A9-3DBB-48F6-9C29-9A05D643C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71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298-F26F-4A36-9FDE-FF5DE081552E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6A9-3DBB-48F6-9C29-9A05D643C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5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298-F26F-4A36-9FDE-FF5DE081552E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6A9-3DBB-48F6-9C29-9A05D643C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08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6298-F26F-4A36-9FDE-FF5DE081552E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46A9-3DBB-48F6-9C29-9A05D643C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49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6298-F26F-4A36-9FDE-FF5DE081552E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46A9-3DBB-48F6-9C29-9A05D643C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7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6" y="334851"/>
            <a:ext cx="12039134" cy="587746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3639" y="2923504"/>
            <a:ext cx="1455313" cy="24469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1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528035"/>
            <a:ext cx="12076090" cy="52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443" r="12971"/>
          <a:stretch/>
        </p:blipFill>
        <p:spPr>
          <a:xfrm>
            <a:off x="1073426" y="0"/>
            <a:ext cx="9515062" cy="67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05" y="334852"/>
            <a:ext cx="11288434" cy="6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6794"/>
            <a:ext cx="6096000" cy="3429000"/>
          </a:xfrm>
        </p:spPr>
      </p:pic>
    </p:spTree>
    <p:extLst>
      <p:ext uri="{BB962C8B-B14F-4D97-AF65-F5344CB8AC3E}">
        <p14:creationId xmlns:p14="http://schemas.microsoft.com/office/powerpoint/2010/main" val="16246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5</cp:revision>
  <dcterms:created xsi:type="dcterms:W3CDTF">2019-02-09T09:56:06Z</dcterms:created>
  <dcterms:modified xsi:type="dcterms:W3CDTF">2019-02-11T11:31:43Z</dcterms:modified>
</cp:coreProperties>
</file>