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6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0" d="100"/>
          <a:sy n="110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682-AC76-4449-BADF-0B60D05AC3D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</a:t>
            </a:r>
            <a:r>
              <a:rPr lang="ru-RU" dirty="0"/>
              <a:t>проекту </a:t>
            </a:r>
            <a:r>
              <a:rPr lang="en-US" dirty="0" err="1" smtClean="0"/>
              <a:t>WebServer+API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544522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Авторы</a:t>
            </a:r>
            <a:r>
              <a:rPr lang="en-US" sz="2400" dirty="0" smtClean="0"/>
              <a:t>: </a:t>
            </a:r>
          </a:p>
          <a:p>
            <a:pPr algn="ctr"/>
            <a:r>
              <a:rPr lang="ru-RU" sz="2400" dirty="0" smtClean="0"/>
              <a:t>Юсупов Артур</a:t>
            </a:r>
          </a:p>
          <a:p>
            <a:pPr algn="ctr"/>
            <a:r>
              <a:rPr lang="ru-RU" sz="2400" dirty="0" smtClean="0"/>
              <a:t>Иванов Игорь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278092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Социальная сеть</a:t>
            </a:r>
            <a:r>
              <a:rPr lang="ru-RU" sz="4000" dirty="0" smtClean="0"/>
              <a:t> </a:t>
            </a:r>
            <a:r>
              <a:rPr lang="en-US" sz="4000" dirty="0" smtClean="0"/>
              <a:t>“</a:t>
            </a:r>
            <a:r>
              <a:rPr lang="en-US" sz="4000" dirty="0" smtClean="0"/>
              <a:t>Hestia</a:t>
            </a:r>
            <a:r>
              <a:rPr lang="en-US" sz="4000" dirty="0" smtClean="0"/>
              <a:t>”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Посты можно создавать на вкладке </a:t>
            </a:r>
            <a:r>
              <a:rPr lang="en-US" dirty="0" smtClean="0"/>
              <a:t>Posts </a:t>
            </a:r>
            <a:r>
              <a:rPr lang="ru-RU" dirty="0" smtClean="0"/>
              <a:t>или на странице. В них могут присутствовать изображения, а сами посты могут быть приватными.</a:t>
            </a:r>
            <a:endParaRPr lang="ru-RU" dirty="0"/>
          </a:p>
        </p:txBody>
      </p:sp>
      <p:pic>
        <p:nvPicPr>
          <p:cNvPr id="6" name="Содержимое 5" descr="Снимок экрана (26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Посты можно создавать на вкладке </a:t>
            </a:r>
            <a:r>
              <a:rPr lang="en-US" dirty="0" smtClean="0"/>
              <a:t>Posts </a:t>
            </a:r>
            <a:r>
              <a:rPr lang="ru-RU" dirty="0" smtClean="0"/>
              <a:t>или на странице. В них могут присутствовать изображения, а сами посты могут быть приватными.</a:t>
            </a:r>
            <a:endParaRPr lang="ru-RU" dirty="0"/>
          </a:p>
        </p:txBody>
      </p:sp>
      <p:pic>
        <p:nvPicPr>
          <p:cNvPr id="10" name="Содержимое 9" descr="Снимок экрана (27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вкладке </a:t>
            </a:r>
            <a:r>
              <a:rPr lang="en-US" dirty="0" smtClean="0"/>
              <a:t>Friends</a:t>
            </a:r>
            <a:r>
              <a:rPr lang="ru-RU" dirty="0" smtClean="0"/>
              <a:t> -</a:t>
            </a:r>
            <a:r>
              <a:rPr lang="en-US" dirty="0" smtClean="0"/>
              <a:t>&gt; My Friends </a:t>
            </a:r>
            <a:r>
              <a:rPr lang="ru-RU" dirty="0" smtClean="0"/>
              <a:t>отображаются</a:t>
            </a:r>
            <a:r>
              <a:rPr lang="en-US" dirty="0" smtClean="0"/>
              <a:t> </a:t>
            </a:r>
            <a:r>
              <a:rPr lang="ru-RU" dirty="0" smtClean="0"/>
              <a:t>друзья пользователя. Здесь можно создать диалог с другом или удалить его из списка.</a:t>
            </a:r>
            <a:endParaRPr lang="ru-RU" dirty="0"/>
          </a:p>
        </p:txBody>
      </p:sp>
      <p:pic>
        <p:nvPicPr>
          <p:cNvPr id="6" name="Содержимое 5" descr="Снимок экрана (27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вкладке </a:t>
            </a:r>
            <a:r>
              <a:rPr lang="en-US" dirty="0" smtClean="0"/>
              <a:t>Friends</a:t>
            </a:r>
            <a:r>
              <a:rPr lang="ru-RU" dirty="0" smtClean="0"/>
              <a:t> -</a:t>
            </a:r>
            <a:r>
              <a:rPr lang="en-US" dirty="0" smtClean="0"/>
              <a:t>&gt; Search </a:t>
            </a:r>
            <a:r>
              <a:rPr lang="ru-RU" dirty="0" smtClean="0"/>
              <a:t>отображаются все пользователи результат поиска пользователей в социальной сети.</a:t>
            </a:r>
            <a:endParaRPr lang="ru-RU" dirty="0"/>
          </a:p>
        </p:txBody>
      </p:sp>
      <p:pic>
        <p:nvPicPr>
          <p:cNvPr id="9" name="Содержимое 8" descr="Снимок экрана (27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вкладке </a:t>
            </a:r>
            <a:r>
              <a:rPr lang="en-US" dirty="0" smtClean="0"/>
              <a:t>Friends</a:t>
            </a:r>
            <a:r>
              <a:rPr lang="ru-RU" dirty="0" smtClean="0"/>
              <a:t> -</a:t>
            </a:r>
            <a:r>
              <a:rPr lang="en-US" dirty="0" smtClean="0"/>
              <a:t>&gt; Requests </a:t>
            </a:r>
            <a:r>
              <a:rPr lang="ru-RU" dirty="0" smtClean="0"/>
              <a:t>отображаются заявки в друзья.</a:t>
            </a:r>
            <a:endParaRPr lang="ru-RU" dirty="0"/>
          </a:p>
        </p:txBody>
      </p:sp>
      <p:pic>
        <p:nvPicPr>
          <p:cNvPr id="8" name="Содержимое 7" descr="Снимок экрана (27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вкладке </a:t>
            </a:r>
            <a:r>
              <a:rPr lang="en-US" dirty="0" smtClean="0"/>
              <a:t>Messages </a:t>
            </a:r>
            <a:r>
              <a:rPr lang="ru-RU" dirty="0" smtClean="0"/>
              <a:t>находятся все диалоги и групповые чаты. Возле чата находится </a:t>
            </a:r>
            <a:r>
              <a:rPr lang="en-US" dirty="0" smtClean="0"/>
              <a:t>Dropdown </a:t>
            </a:r>
            <a:r>
              <a:rPr lang="ru-RU" dirty="0" smtClean="0"/>
              <a:t>для управления диалогом</a:t>
            </a:r>
          </a:p>
          <a:p>
            <a:endParaRPr lang="ru-RU" dirty="0"/>
          </a:p>
        </p:txBody>
      </p:sp>
      <p:pic>
        <p:nvPicPr>
          <p:cNvPr id="13" name="Содержимое 12" descr="Снимок экрана (27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9675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группового чата</a:t>
            </a:r>
            <a:endParaRPr lang="ru-RU" dirty="0"/>
          </a:p>
        </p:txBody>
      </p:sp>
      <p:pic>
        <p:nvPicPr>
          <p:cNvPr id="6" name="Содержимое 5" descr="Снимок экрана (27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4" name="Содержимое 3" descr="Снимок экрана (28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132856"/>
            <a:ext cx="80461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присутствует </a:t>
            </a:r>
            <a:r>
              <a:rPr lang="en-US" dirty="0" smtClean="0"/>
              <a:t>API</a:t>
            </a:r>
            <a:r>
              <a:rPr lang="ru-RU" dirty="0" smtClean="0"/>
              <a:t>. При помощи него можно получать, создавать и удалять пользователей, диалоги и посты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ru-RU" sz="2400" dirty="0" smtClean="0"/>
              <a:t>	При создании проекта, удалось реализовать все задуманные функции. В </a:t>
            </a:r>
            <a:r>
              <a:rPr lang="ru-RU" sz="2400" dirty="0" smtClean="0"/>
              <a:t>приложении используется почти весь пройденный материал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ru-RU" sz="2400" dirty="0" smtClean="0"/>
              <a:t>Социальная сеть имеет возможности доработки, такие как добавление аудио и видео записей</a:t>
            </a:r>
            <a:endParaRPr lang="ru-RU" sz="24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В первую очередь, проект разрабатывался с</a:t>
            </a:r>
          </a:p>
          <a:p>
            <a:pPr>
              <a:buNone/>
            </a:pPr>
            <a:r>
              <a:rPr lang="ru-RU" sz="2800" dirty="0" smtClean="0"/>
              <a:t>	целью создания возможности интересного времяпровождения и общения с друзьями.</a:t>
            </a:r>
          </a:p>
          <a:p>
            <a:pPr algn="ctr">
              <a:buNone/>
            </a:pPr>
            <a:endParaRPr lang="ru-RU" sz="2800" dirty="0" smtClean="0"/>
          </a:p>
          <a:p>
            <a:pPr algn="ctr">
              <a:buNone/>
            </a:pPr>
            <a:r>
              <a:rPr lang="ru-RU" sz="2800" dirty="0" smtClean="0"/>
              <a:t>Проект выполнен в едином стиле (зеленый ) для большего </a:t>
            </a:r>
            <a:r>
              <a:rPr lang="ru-RU" sz="2800" dirty="0" smtClean="0"/>
              <a:t>погружения в процесс и ощущения домашнего очага. Название </a:t>
            </a:r>
            <a:r>
              <a:rPr lang="en-US" sz="2800" b="1" dirty="0" smtClean="0"/>
              <a:t>Hestia </a:t>
            </a:r>
            <a:r>
              <a:rPr lang="ru-RU" sz="2800" dirty="0" smtClean="0"/>
              <a:t>означает богиню</a:t>
            </a:r>
            <a:r>
              <a:rPr lang="ru-RU" sz="2800" dirty="0" smtClean="0"/>
              <a:t> с</a:t>
            </a:r>
            <a:r>
              <a:rPr lang="ru-RU" sz="2800" dirty="0" smtClean="0"/>
              <a:t>емейного очага и дружелюбия.</a:t>
            </a:r>
            <a:endParaRPr lang="en-US" sz="2800" dirty="0" smtClean="0"/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6" name="Содержимое 5" descr="Снимок экрана (27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6" name="Содержимое 5" descr="Снимок экрана (2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  <p:sp>
        <p:nvSpPr>
          <p:cNvPr id="7" name="TextBox 6"/>
          <p:cNvSpPr txBox="1"/>
          <p:nvPr/>
        </p:nvSpPr>
        <p:spPr>
          <a:xfrm>
            <a:off x="755576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Регистрация происходит в два этапа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1 этап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Регистрация происходит в два этапа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smtClean="0"/>
              <a:t>2 этап</a:t>
            </a:r>
            <a:endParaRPr lang="ru-RU" dirty="0"/>
          </a:p>
        </p:txBody>
      </p:sp>
      <p:pic>
        <p:nvPicPr>
          <p:cNvPr id="8" name="Содержимое 7" descr="Снимок экрана (26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  в аккаунт осуществляется с помощью логина</a:t>
            </a:r>
            <a:r>
              <a:rPr lang="en-US" dirty="0" smtClean="0"/>
              <a:t> (</a:t>
            </a:r>
            <a:r>
              <a:rPr lang="en-US" dirty="0" smtClean="0"/>
              <a:t> </a:t>
            </a:r>
            <a:r>
              <a:rPr lang="en-US" dirty="0" smtClean="0"/>
              <a:t>shortname ) </a:t>
            </a:r>
            <a:r>
              <a:rPr lang="ru-RU" dirty="0" smtClean="0"/>
              <a:t>и пароля. Присутствуют возможности восстановления пароля и логина</a:t>
            </a:r>
            <a:endParaRPr lang="ru-RU" dirty="0"/>
          </a:p>
        </p:txBody>
      </p:sp>
      <p:pic>
        <p:nvPicPr>
          <p:cNvPr id="6" name="Содержимое 5" descr="Снимок экрана (2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Восстановления пароля и логина проходят идентично. После ввода почты, будет отправлено письмо с кодом подтверждения.</a:t>
            </a:r>
            <a:endParaRPr lang="ru-RU" dirty="0"/>
          </a:p>
        </p:txBody>
      </p:sp>
      <p:pic>
        <p:nvPicPr>
          <p:cNvPr id="10" name="Содержимое 9" descr="Снимок экрана (26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Восстановления пароля и логина проходят идентично. После ввода почты, будет отправлено письмо с кодом подтверждения.</a:t>
            </a:r>
            <a:endParaRPr lang="ru-RU" dirty="0"/>
          </a:p>
        </p:txBody>
      </p:sp>
      <p:pic>
        <p:nvPicPr>
          <p:cNvPr id="6" name="Содержимое 5" descr="Снимок экрана (26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Профиль пользователя представляет из себя страницу с фото профиля, информацией о пользователе</a:t>
            </a:r>
            <a:r>
              <a:rPr lang="en-US" dirty="0" smtClean="0"/>
              <a:t>,</a:t>
            </a:r>
            <a:r>
              <a:rPr lang="ru-RU" dirty="0" smtClean="0"/>
              <a:t> его посты и изображения</a:t>
            </a:r>
            <a:r>
              <a:rPr lang="en-US" smtClean="0"/>
              <a:t>.</a:t>
            </a:r>
            <a:endParaRPr lang="ru-RU" dirty="0"/>
          </a:p>
        </p:txBody>
      </p:sp>
      <p:pic>
        <p:nvPicPr>
          <p:cNvPr id="12" name="Содержимое 11" descr="Снимок экрана (28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259</Words>
  <Application>Microsoft Office PowerPoint</Application>
  <PresentationFormat>Экран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по проекту WebServer+API  </vt:lpstr>
      <vt:lpstr>Идея проекта</vt:lpstr>
      <vt:lpstr>Идея проекта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API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 Pygame</dc:title>
  <dc:creator>Артур Юсупов</dc:creator>
  <cp:lastModifiedBy>Артур Юсупов</cp:lastModifiedBy>
  <cp:revision>54</cp:revision>
  <dcterms:created xsi:type="dcterms:W3CDTF">2021-01-26T11:53:49Z</dcterms:created>
  <dcterms:modified xsi:type="dcterms:W3CDTF">2021-04-26T14:54:00Z</dcterms:modified>
</cp:coreProperties>
</file>