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1" r:id="rId8"/>
    <p:sldId id="262" r:id="rId9"/>
    <p:sldId id="260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31.01.2021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31.01.2021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31.01.2021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31.01.2021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31.01.2021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31.01.2021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31.01.2021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31.01.2021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31.01.2021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31.01.2021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31.01.2021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5D682-AC76-4449-BADF-0B60D05AC3DD}" type="datetimeFigureOut">
              <a:rPr lang="ru-RU" smtClean="0"/>
              <a:pPr/>
              <a:t>31.01.2021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Презентация по </a:t>
            </a:r>
            <a:r>
              <a:rPr lang="ru-RU" dirty="0"/>
              <a:t>проекту Pygame</a:t>
            </a:r>
            <a:br>
              <a:rPr lang="ru-RU" dirty="0"/>
            </a:b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763688" y="5445224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Авторы</a:t>
            </a:r>
            <a:r>
              <a:rPr lang="en-US" sz="2400" dirty="0" smtClean="0"/>
              <a:t>: </a:t>
            </a:r>
          </a:p>
          <a:p>
            <a:pPr algn="ctr"/>
            <a:r>
              <a:rPr lang="ru-RU" sz="2400" dirty="0" smtClean="0"/>
              <a:t>Юсупов Артур</a:t>
            </a:r>
          </a:p>
          <a:p>
            <a:pPr algn="ctr"/>
            <a:r>
              <a:rPr lang="ru-RU" sz="2400" dirty="0" smtClean="0"/>
              <a:t>Иванов Игорь</a:t>
            </a:r>
            <a:endParaRPr lang="en-US" sz="2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547664" y="2780928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Игра </a:t>
            </a:r>
            <a:r>
              <a:rPr lang="en-US" sz="4000" dirty="0" smtClean="0"/>
              <a:t>“Goal-Strike”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2800" dirty="0" smtClean="0"/>
              <a:t>	В первую очередь, проект разрабатывался с</a:t>
            </a:r>
          </a:p>
          <a:p>
            <a:pPr>
              <a:buNone/>
            </a:pPr>
            <a:r>
              <a:rPr lang="ru-RU" sz="2800" dirty="0" smtClean="0"/>
              <a:t>	целью о создании возможности интересного времяпровождения для двух человек за игрой на основе библиотеки </a:t>
            </a:r>
            <a:r>
              <a:rPr lang="en-US" sz="2800" b="1" dirty="0" smtClean="0"/>
              <a:t>Pygame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ru-RU" sz="2800" dirty="0" smtClean="0"/>
          </a:p>
          <a:p>
            <a:pPr algn="ctr">
              <a:buNone/>
            </a:pPr>
            <a:r>
              <a:rPr lang="ru-RU" sz="2800" dirty="0" smtClean="0"/>
              <a:t>	В последней версии игры существует два режима</a:t>
            </a:r>
            <a:r>
              <a:rPr lang="en-US" sz="2800" dirty="0" smtClean="0"/>
              <a:t>:</a:t>
            </a:r>
          </a:p>
          <a:p>
            <a:pPr algn="ctr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pic>
        <p:nvPicPr>
          <p:cNvPr id="4" name="Содержимое 3" descr="mod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pic>
        <p:nvPicPr>
          <p:cNvPr id="4" name="Содержимое 3" descr="mode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игры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sz="2400" dirty="0" smtClean="0"/>
              <a:t>Код приложения состоит из совокупности классов, большинство, которых наследуется от </a:t>
            </a:r>
            <a:r>
              <a:rPr lang="en-US" sz="2400" dirty="0" smtClean="0"/>
              <a:t>pygame.sprite.Sprite.</a:t>
            </a:r>
            <a:r>
              <a:rPr lang="ru-RU" sz="2400" dirty="0" smtClean="0"/>
              <a:t> Можно выделить</a:t>
            </a:r>
            <a:r>
              <a:rPr lang="en-US" sz="2400" dirty="0" smtClean="0"/>
              <a:t> </a:t>
            </a:r>
            <a:r>
              <a:rPr lang="ru-RU" sz="2400" dirty="0" smtClean="0"/>
              <a:t>классы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ru-RU" dirty="0"/>
          </a:p>
        </p:txBody>
      </p:sp>
      <p:pic>
        <p:nvPicPr>
          <p:cNvPr id="6" name="Рисунок 5" descr="Снимок экрана (20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924944"/>
            <a:ext cx="6192688" cy="3720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игры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000" dirty="0" smtClean="0"/>
              <a:t>	</a:t>
            </a:r>
            <a:r>
              <a:rPr lang="ru-RU" sz="2400" dirty="0" smtClean="0"/>
              <a:t>Для создания и последующего отображения карты, где происходят действия игроков использовалось приложение </a:t>
            </a:r>
            <a:r>
              <a:rPr lang="en-US" sz="2400" dirty="0" smtClean="0"/>
              <a:t>Tiled </a:t>
            </a:r>
            <a:r>
              <a:rPr lang="ru-RU" sz="2400" dirty="0" smtClean="0"/>
              <a:t>и библиотека </a:t>
            </a:r>
            <a:r>
              <a:rPr lang="en-US" sz="2400" dirty="0" smtClean="0"/>
              <a:t>pytmx.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Для большего погружения в игровой процесс в игру было добавлено множество звуков, проигрываемых с помощью </a:t>
            </a:r>
            <a:r>
              <a:rPr lang="en-US" sz="2400" dirty="0" smtClean="0"/>
              <a:t>pygame.mixer </a:t>
            </a:r>
            <a:r>
              <a:rPr lang="ru-RU" sz="2400" dirty="0" smtClean="0"/>
              <a:t>и находящихся в каталоге </a:t>
            </a:r>
            <a:r>
              <a:rPr lang="en-US" sz="2400" dirty="0" smtClean="0"/>
              <a:t>source/sound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меню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866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Код меню состоит из совокупности функций. Можно выделить</a:t>
            </a:r>
            <a:r>
              <a:rPr lang="en-US" sz="2400" dirty="0" smtClean="0"/>
              <a:t> </a:t>
            </a:r>
            <a:r>
              <a:rPr lang="ru-RU" sz="2400" dirty="0" smtClean="0"/>
              <a:t>функции</a:t>
            </a:r>
            <a:r>
              <a:rPr lang="en-US" sz="2400" dirty="0" smtClean="0"/>
              <a:t>:</a:t>
            </a:r>
            <a:endParaRPr lang="ru-RU" sz="2400" dirty="0"/>
          </a:p>
        </p:txBody>
      </p:sp>
      <p:pic>
        <p:nvPicPr>
          <p:cNvPr id="6" name="Рисунок 5" descr="Screenshot_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714620"/>
            <a:ext cx="6422570" cy="3716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меню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000" dirty="0" smtClean="0"/>
              <a:t>	</a:t>
            </a:r>
            <a:r>
              <a:rPr lang="ru-RU" sz="2400" dirty="0" smtClean="0"/>
              <a:t>Для создания и отображения кнопок, которые используются для навигации в меню, использовалась библиотека </a:t>
            </a:r>
            <a:r>
              <a:rPr lang="en-US" sz="2400" dirty="0" smtClean="0"/>
              <a:t>pygame_ui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Для сохранения изменений настроек после выхода, были созданы текстовые документы, находящихся в каталоге </a:t>
            </a:r>
            <a:r>
              <a:rPr lang="en-US" sz="2400" dirty="0" smtClean="0"/>
              <a:t>source/ </a:t>
            </a:r>
            <a:r>
              <a:rPr lang="en-US" sz="2400" dirty="0" err="1" smtClean="0"/>
              <a:t>settings_files</a:t>
            </a:r>
            <a:r>
              <a:rPr lang="ru-RU" sz="2400" dirty="0" smtClean="0"/>
              <a:t>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r>
              <a:rPr lang="ru-RU" sz="2400" dirty="0" smtClean="0"/>
              <a:t>	При создании проекта, удалось реализовать все задуманные функции. В программе раскрываются почти все возможности библиотеки </a:t>
            </a:r>
            <a:r>
              <a:rPr lang="en-US" sz="2400" b="1" dirty="0" smtClean="0"/>
              <a:t>pygame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	</a:t>
            </a:r>
            <a:r>
              <a:rPr lang="ru-RU" sz="2400" dirty="0" err="1" smtClean="0"/>
              <a:t>Програма</a:t>
            </a:r>
            <a:r>
              <a:rPr lang="ru-RU" sz="2400" dirty="0" smtClean="0"/>
              <a:t> </a:t>
            </a:r>
            <a:r>
              <a:rPr lang="ru-RU" sz="2400" dirty="0" smtClean="0"/>
              <a:t>имеет возможности для доработки, такие как добавление новых режимов игры(кооператив, игра по раундам и прочие), возможность сетевой игры на расстоянии с подбором соперника 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40</Words>
  <Application>Microsoft Office PowerPoint</Application>
  <PresentationFormat>Экран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по проекту Pygame </vt:lpstr>
      <vt:lpstr>Идея проекта</vt:lpstr>
      <vt:lpstr>Идея проекта</vt:lpstr>
      <vt:lpstr>Идея проекта</vt:lpstr>
      <vt:lpstr>Структура игры</vt:lpstr>
      <vt:lpstr>Структура игры</vt:lpstr>
      <vt:lpstr>Структура меню</vt:lpstr>
      <vt:lpstr>Структура меню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проекту Pygame</dc:title>
  <dc:creator>Артур Юсупов</dc:creator>
  <cp:lastModifiedBy>Артур Юсупов</cp:lastModifiedBy>
  <cp:revision>43</cp:revision>
  <dcterms:created xsi:type="dcterms:W3CDTF">2021-01-26T11:53:49Z</dcterms:created>
  <dcterms:modified xsi:type="dcterms:W3CDTF">2021-01-31T12:20:31Z</dcterms:modified>
</cp:coreProperties>
</file>