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682-AC76-4449-BADF-0B60D05AC3DD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</a:t>
            </a:r>
            <a:r>
              <a:rPr lang="ru-RU" dirty="0"/>
              <a:t>проекту </a:t>
            </a:r>
            <a:r>
              <a:rPr lang="ru-RU" dirty="0" err="1"/>
              <a:t>Pygame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544522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Авторы</a:t>
            </a:r>
            <a:r>
              <a:rPr lang="en-US" sz="2400" dirty="0" smtClean="0"/>
              <a:t>: </a:t>
            </a:r>
          </a:p>
          <a:p>
            <a:pPr algn="ctr"/>
            <a:r>
              <a:rPr lang="ru-RU" sz="2400" dirty="0" smtClean="0"/>
              <a:t>Юсупов Артур</a:t>
            </a:r>
          </a:p>
          <a:p>
            <a:pPr algn="ctr"/>
            <a:r>
              <a:rPr lang="ru-RU" sz="2400" dirty="0" smtClean="0"/>
              <a:t>Иванов Игорь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Игра </a:t>
            </a:r>
            <a:r>
              <a:rPr lang="en-US" sz="4000" dirty="0" smtClean="0"/>
              <a:t>“Goal-Strike”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dirty="0" smtClean="0"/>
              <a:t>	В первую очередь, проект разрабатывался с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целью о создании возможности интересного времяпровождения для двух человек за игрой на основе библиотеки </a:t>
            </a:r>
            <a:r>
              <a:rPr lang="en-US" sz="2800" dirty="0" smtClean="0"/>
              <a:t>Pygame.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Код приложения состоит из совокупности классов, большинство, которых наследуется от </a:t>
            </a:r>
            <a:r>
              <a:rPr lang="en-US" sz="2400" dirty="0" smtClean="0"/>
              <a:t>pygame.sprite.Sprite.</a:t>
            </a:r>
            <a:r>
              <a:rPr lang="ru-RU" sz="2400" dirty="0" smtClean="0"/>
              <a:t>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 descr="Снимок экрана (2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192688" cy="3720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последующего отображения карты, где происходят действия игроков использовалось приложение </a:t>
            </a:r>
            <a:r>
              <a:rPr lang="en-US" sz="2400" dirty="0" smtClean="0"/>
              <a:t>Tiled </a:t>
            </a:r>
            <a:r>
              <a:rPr lang="ru-RU" sz="2400" dirty="0" smtClean="0"/>
              <a:t>и библиотека </a:t>
            </a:r>
            <a:r>
              <a:rPr lang="en-US" sz="2400" dirty="0" smtClean="0"/>
              <a:t>pytmx.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большего погружения в игровой процесс в игру было добавлено множество звуков, проигрываемых с помощью </a:t>
            </a:r>
            <a:r>
              <a:rPr lang="en-US" sz="2400" dirty="0" smtClean="0"/>
              <a:t>pygame.mixer </a:t>
            </a:r>
            <a:r>
              <a:rPr lang="ru-RU" sz="2400" dirty="0" smtClean="0"/>
              <a:t>и находящихся в каталоге </a:t>
            </a:r>
            <a:r>
              <a:rPr lang="en-US" sz="2400" dirty="0" smtClean="0"/>
              <a:t>source/sound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ru-RU" sz="2400" dirty="0" smtClean="0"/>
              <a:t>	При создании проекта, удалось реализовать все задуманные функции. В программе раскрываются почти все возможности библиотеки </a:t>
            </a:r>
            <a:r>
              <a:rPr lang="en-US" sz="2400" b="1" dirty="0" smtClean="0"/>
              <a:t>pygame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имеет возможности для доработки, такие как добавление новых режимов игры(кооператив, игра по раундам и прочие), возможность сетевой игры на расстоянии с подбором соперника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</a:t>
            </a:r>
            <a:endParaRPr lang="en-US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по проекту Pygame </vt:lpstr>
      <vt:lpstr>Идея проекта</vt:lpstr>
      <vt:lpstr>Структура</vt:lpstr>
      <vt:lpstr>Структура</vt:lpstr>
      <vt:lpstr>Структура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Pygame</dc:title>
  <dc:creator>Артур Юсупов</dc:creator>
  <cp:lastModifiedBy>Артур Юсупов</cp:lastModifiedBy>
  <cp:revision>29</cp:revision>
  <dcterms:created xsi:type="dcterms:W3CDTF">2021-01-26T11:53:49Z</dcterms:created>
  <dcterms:modified xsi:type="dcterms:W3CDTF">2021-01-28T11:18:42Z</dcterms:modified>
</cp:coreProperties>
</file>