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5"/>
  </p:notesMasterIdLst>
  <p:sldIdLst>
    <p:sldId id="277" r:id="rId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69A7-9B8D-4770-85FA-EFBA87EB75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323C-96CE-43C4-AAC0-A900B04B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9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2437B7B3-98DC-D937-CA36-A6F4669AC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4" y="2667000"/>
            <a:ext cx="8786811" cy="36305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9F0E2B-AEA9-5273-A8DB-7577899C4E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1353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67499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1999" y="0"/>
                </a:moveTo>
                <a:lnTo>
                  <a:pt x="0" y="0"/>
                </a:lnTo>
                <a:lnTo>
                  <a:pt x="0" y="190499"/>
                </a:lnTo>
                <a:lnTo>
                  <a:pt x="12191999" y="19049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3168395"/>
            <a:ext cx="3995928" cy="8961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447" y="4073652"/>
            <a:ext cx="2639567" cy="493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6690359"/>
            <a:ext cx="12192000" cy="167640"/>
          </a:xfrm>
          <a:custGeom>
            <a:avLst/>
            <a:gdLst/>
            <a:ahLst/>
            <a:cxnLst/>
            <a:rect l="l" t="t" r="r" b="b"/>
            <a:pathLst>
              <a:path w="12192000" h="167640">
                <a:moveTo>
                  <a:pt x="12192000" y="0"/>
                </a:moveTo>
                <a:lnTo>
                  <a:pt x="0" y="0"/>
                </a:lnTo>
                <a:lnTo>
                  <a:pt x="0" y="167640"/>
                </a:lnTo>
                <a:lnTo>
                  <a:pt x="12192000" y="16764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8144" y="239090"/>
            <a:ext cx="1075674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144" y="1015621"/>
            <a:ext cx="10756747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C98655-1F6A-A857-7C37-240CADEEC88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85577" y="0"/>
            <a:ext cx="906423" cy="709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00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D74A398E3EF04E833AA5ABE0348A9E" ma:contentTypeVersion="15" ma:contentTypeDescription="Crie um novo documento." ma:contentTypeScope="" ma:versionID="4e91819bbd58ae4368ca8c1db8d6f508">
  <xsd:schema xmlns:xsd="http://www.w3.org/2001/XMLSchema" xmlns:xs="http://www.w3.org/2001/XMLSchema" xmlns:p="http://schemas.microsoft.com/office/2006/metadata/properties" xmlns:ns2="6c8fa1fd-27cd-443c-9397-750f5c85af9e" xmlns:ns3="d25f6ad7-3245-4ff7-92a6-1aeae40207cd" targetNamespace="http://schemas.microsoft.com/office/2006/metadata/properties" ma:root="true" ma:fieldsID="213f7281068408dff0ef6001dcc054d2" ns2:_="" ns3:_="">
    <xsd:import namespace="6c8fa1fd-27cd-443c-9397-750f5c85af9e"/>
    <xsd:import namespace="d25f6ad7-3245-4ff7-92a6-1aeae4020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fa1fd-27cd-443c-9397-750f5c85a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2d2a1042-1412-415c-bc60-03df6e0ef8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f6ad7-3245-4ff7-92a6-1aeae40207c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1596d4-49b6-4ec9-b76e-3aa9cf748dc4}" ma:internalName="TaxCatchAll" ma:showField="CatchAllData" ma:web="d25f6ad7-3245-4ff7-92a6-1aeae4020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DFE78-E2F3-49EA-97F5-099DF5390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1BD119-52EA-4DE8-B4A9-025F2CEFB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fa1fd-27cd-443c-9397-750f5c85af9e"/>
    <ds:schemaRef ds:uri="d25f6ad7-3245-4ff7-92a6-1aeae4020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Rosa de Souza</dc:creator>
  <cp:lastModifiedBy>Arthur Lima de Araujo</cp:lastModifiedBy>
  <cp:revision>39</cp:revision>
  <dcterms:created xsi:type="dcterms:W3CDTF">2023-12-20T13:28:59Z</dcterms:created>
  <dcterms:modified xsi:type="dcterms:W3CDTF">2024-11-26T12:33:24Z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2023-12-20T00:00:00Z</vt:filetime>
  </property>
</Properties>
</file>