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8" r:id="rId2"/>
    <p:sldId id="262" r:id="rId3"/>
    <p:sldId id="273" r:id="rId4"/>
    <p:sldId id="263" r:id="rId5"/>
    <p:sldId id="264" r:id="rId6"/>
    <p:sldId id="303" r:id="rId7"/>
    <p:sldId id="304" r:id="rId8"/>
    <p:sldId id="305" r:id="rId9"/>
    <p:sldId id="306" r:id="rId10"/>
    <p:sldId id="278" r:id="rId11"/>
  </p:sldIdLst>
  <p:sldSz cx="9144000" cy="5143500" type="screen16x9"/>
  <p:notesSz cx="6858000" cy="9144000"/>
  <p:embeddedFontLst>
    <p:embeddedFont>
      <p:font typeface="Arvo" panose="020B0604020202020204" charset="0"/>
      <p:regular r:id="rId13"/>
      <p:bold r:id="rId14"/>
      <p:italic r:id="rId15"/>
      <p:boldItalic r:id="rId16"/>
    </p:embeddedFont>
    <p:embeddedFont>
      <p:font typeface="Montserrat" panose="00000800000000000000" pitchFamily="2" charset="0"/>
      <p:regular r:id="rId17"/>
      <p:bold r:id="rId18"/>
      <p:italic r:id="rId19"/>
      <p:boldItalic r:id="rId20"/>
    </p:embeddedFont>
    <p:embeddedFont>
      <p:font typeface="Montserrat ExtraBold" panose="020B0604020202020204" charset="0"/>
      <p:bold r:id="rId21"/>
      <p:boldItalic r:id="rId22"/>
    </p:embeddedFont>
    <p:embeddedFont>
      <p:font typeface="Montserrat SemiBold" panose="020B0604020202020204" charset="0"/>
      <p:regular r:id="rId23"/>
      <p:bold r:id="rId24"/>
      <p:italic r:id="rId25"/>
      <p:boldItalic r:id="rId26"/>
    </p:embeddedFont>
    <p:embeddedFont>
      <p:font typeface="Quicksand Light" panose="020B0604020202020204" charset="0"/>
      <p:regular r:id="rId27"/>
      <p:bold r:id="rId28"/>
    </p:embeddedFont>
    <p:embeddedFont>
      <p:font typeface="Spectral 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">
          <p15:clr>
            <a:srgbClr val="A4A3A4"/>
          </p15:clr>
        </p15:guide>
        <p15:guide id="2" pos="5558">
          <p15:clr>
            <a:srgbClr val="A4A3A4"/>
          </p15:clr>
        </p15:guide>
        <p15:guide id="3" pos="1304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623">
          <p15:clr>
            <a:srgbClr val="A4A3A4"/>
          </p15:clr>
        </p15:guide>
        <p15:guide id="6" pos="4320">
          <p15:clr>
            <a:srgbClr val="A4A3A4"/>
          </p15:clr>
        </p15:guide>
        <p15:guide id="7" pos="3118">
          <p15:clr>
            <a:srgbClr val="A4A3A4"/>
          </p15:clr>
        </p15:guide>
        <p15:guide id="8" pos="2976">
          <p15:clr>
            <a:srgbClr val="A4A3A4"/>
          </p15:clr>
        </p15:guide>
        <p15:guide id="9" orient="horz" pos="590">
          <p15:clr>
            <a:srgbClr val="A4A3A4"/>
          </p15:clr>
        </p15:guide>
        <p15:guide id="10" pos="2268">
          <p15:clr>
            <a:srgbClr val="A4A3A4"/>
          </p15:clr>
        </p15:guide>
        <p15:guide id="11" pos="3902">
          <p15:clr>
            <a:srgbClr val="A4A3A4"/>
          </p15:clr>
        </p15:guide>
        <p15:guide id="12" orient="horz" pos="10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CFA"/>
    <a:srgbClr val="000000"/>
    <a:srgbClr val="0043C1"/>
    <a:srgbClr val="4AADF8"/>
    <a:srgbClr val="CFE9FD"/>
    <a:srgbClr val="252525"/>
    <a:srgbClr val="054371"/>
    <a:srgbClr val="AFCA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9F47B8-D241-4734-99DC-E231A5ECA4FF}">
  <a:tblStyle styleId="{249F47B8-D241-4734-99DC-E231A5ECA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702"/>
      </p:cViewPr>
      <p:guideLst>
        <p:guide orient="horz" pos="337"/>
        <p:guide pos="5558"/>
        <p:guide pos="1304"/>
        <p:guide orient="horz" pos="1620"/>
        <p:guide orient="horz" pos="2623"/>
        <p:guide pos="4320"/>
        <p:guide pos="3118"/>
        <p:guide pos="2976"/>
        <p:guide orient="horz" pos="590"/>
        <p:guide pos="2268"/>
        <p:guide pos="3902"/>
        <p:guide orient="horz" pos="10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de745794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de745794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ea541527f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ea541527f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de7457949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de7457949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de7457949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de7457949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74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16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de7457949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de7457949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933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e745794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de745794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95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028900" y="0"/>
            <a:ext cx="5086200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3153525" y="1800750"/>
            <a:ext cx="2523300" cy="211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2"/>
          </p:nvPr>
        </p:nvSpPr>
        <p:spPr>
          <a:xfrm>
            <a:off x="3153525" y="4011203"/>
            <a:ext cx="1894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9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None/>
              <a:defRPr sz="2400">
                <a:solidFill>
                  <a:srgbClr val="2020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3300"/>
              <a:buNone/>
              <a:defRPr sz="3300">
                <a:solidFill>
                  <a:srgbClr val="EFD67E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56" name="Google Shape;56;p11"/>
          <p:cNvSpPr/>
          <p:nvPr/>
        </p:nvSpPr>
        <p:spPr>
          <a:xfrm rot="-5400000">
            <a:off x="-164762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/>
          <p:nvPr/>
        </p:nvSpPr>
        <p:spPr>
          <a:xfrm rot="-5400000">
            <a:off x="3988138" y="3653725"/>
            <a:ext cx="18741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105337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ubTitle" idx="2"/>
          </p:nvPr>
        </p:nvSpPr>
        <p:spPr>
          <a:xfrm>
            <a:off x="1105325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ubTitle" idx="3"/>
          </p:nvPr>
        </p:nvSpPr>
        <p:spPr>
          <a:xfrm>
            <a:off x="5247791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4"/>
          </p:nvPr>
        </p:nvSpPr>
        <p:spPr>
          <a:xfrm>
            <a:off x="5247800" y="3315875"/>
            <a:ext cx="33993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937250" y="1495850"/>
            <a:ext cx="35226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3" name="Google Shape;83;p13"/>
          <p:cNvSpPr/>
          <p:nvPr/>
        </p:nvSpPr>
        <p:spPr>
          <a:xfrm rot="-5400000">
            <a:off x="2297700" y="3573600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 rot="-5400000">
            <a:off x="49272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 rot="-5400000">
            <a:off x="7556700" y="3573625"/>
            <a:ext cx="17139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00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700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33301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33301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5"/>
          </p:nvPr>
        </p:nvSpPr>
        <p:spPr>
          <a:xfrm>
            <a:off x="5959662" y="2259868"/>
            <a:ext cx="22785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6"/>
          </p:nvPr>
        </p:nvSpPr>
        <p:spPr>
          <a:xfrm>
            <a:off x="5959654" y="3349745"/>
            <a:ext cx="22785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text">
  <p:cSld name="TITLE_ONLY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 hasCustomPrompt="1"/>
          </p:nvPr>
        </p:nvSpPr>
        <p:spPr>
          <a:xfrm>
            <a:off x="542950" y="2077450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5600"/>
              <a:buNone/>
              <a:defRPr sz="5600" b="1">
                <a:solidFill>
                  <a:srgbClr val="D9D9D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0"/>
              <a:buNone/>
              <a:defRPr sz="120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94950" y="3030850"/>
            <a:ext cx="6754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0CCFA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8251984" y="44451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FFFFFF"/>
                </a:solidFill>
                <a:latin typeface="Quicksand Light"/>
                <a:ea typeface="Quicksand Light"/>
                <a:cs typeface="Quicksand Light"/>
                <a:sym typeface="Quicksand Light"/>
              </a:rPr>
              <a:t>‹nº›</a:t>
            </a:fld>
            <a:endParaRPr sz="1300">
              <a:solidFill>
                <a:srgbClr val="FFFFFF"/>
              </a:solidFill>
              <a:latin typeface="Quicksand Light"/>
              <a:ea typeface="Quicksand Light"/>
              <a:cs typeface="Quicksand Light"/>
              <a:sym typeface="Quicksand Light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96300" y="1198875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561900" y="4669200"/>
            <a:ext cx="2289600" cy="92400"/>
          </a:xfrm>
          <a:prstGeom prst="rect">
            <a:avLst/>
          </a:prstGeom>
          <a:solidFill>
            <a:srgbClr val="90CC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E7FF"/>
              </a:solidFill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496300" y="3315875"/>
            <a:ext cx="3343200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52525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Slide &amp; title">
  <p:cSld name="CUSTOM_1">
    <p:bg>
      <p:bgPr>
        <a:solidFill>
          <a:srgbClr val="25252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7498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●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○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Char char="■"/>
              <a:defRPr>
                <a:solidFill>
                  <a:srgbClr val="666666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9" r:id="rId3"/>
    <p:sldLayoutId id="2147483661" r:id="rId4"/>
    <p:sldLayoutId id="2147483663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1084729" y="0"/>
            <a:ext cx="6822142" cy="5143500"/>
          </a:xfrm>
          <a:prstGeom prst="parallelogram">
            <a:avLst>
              <a:gd name="adj" fmla="val 25000"/>
            </a:avLst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2805953" y="617444"/>
            <a:ext cx="3532094" cy="374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i="0" dirty="0">
                <a:solidFill>
                  <a:srgbClr val="AFCAFF"/>
                </a:solidFill>
                <a:latin typeface="Montserrat"/>
                <a:ea typeface="Montserrat"/>
                <a:cs typeface="Montserrat"/>
                <a:sym typeface="Montserrat"/>
              </a:rPr>
              <a:t>Resumo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 i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Ferramenta de Backup Transparente Baseada em P2P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542950" y="1972675"/>
            <a:ext cx="8058000" cy="95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90CCFA"/>
                </a:solidFill>
              </a:rPr>
              <a:t>Obrigado</a:t>
            </a:r>
            <a:br>
              <a:rPr lang="es" dirty="0">
                <a:solidFill>
                  <a:srgbClr val="FFFFFF"/>
                </a:solidFill>
              </a:rPr>
            </a:br>
            <a:r>
              <a:rPr lang="es" dirty="0">
                <a:solidFill>
                  <a:srgbClr val="FFFFFF"/>
                </a:solidFill>
              </a:rPr>
              <a:t>pela atenção!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523" name="Google Shape;523;p48"/>
          <p:cNvSpPr/>
          <p:nvPr/>
        </p:nvSpPr>
        <p:spPr>
          <a:xfrm rot="10800000">
            <a:off x="6533400" y="4516800"/>
            <a:ext cx="2289600" cy="9240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BE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4BB00D-C246-42BA-B67A-E9BEE51F58E2}"/>
              </a:ext>
            </a:extLst>
          </p:cNvPr>
          <p:cNvSpPr/>
          <p:nvPr/>
        </p:nvSpPr>
        <p:spPr>
          <a:xfrm>
            <a:off x="-71718" y="0"/>
            <a:ext cx="9350189" cy="543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Introdução</a:t>
            </a:r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17" name="Google Shape;217;p32"/>
          <p:cNvSpPr txBox="1">
            <a:spLocks noGrp="1"/>
          </p:cNvSpPr>
          <p:nvPr>
            <p:ph type="subTitle" idx="2"/>
          </p:nvPr>
        </p:nvSpPr>
        <p:spPr>
          <a:xfrm>
            <a:off x="696335" y="3315875"/>
            <a:ext cx="3753547" cy="10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Fragilidade de sistemas computacionais atuais de armazenamento e backup de arquivos.</a:t>
            </a:r>
            <a:endParaRPr sz="1600" dirty="0"/>
          </a:p>
        </p:txBody>
      </p:sp>
      <p:sp>
        <p:nvSpPr>
          <p:cNvPr id="218" name="Google Shape;218;p32"/>
          <p:cNvSpPr txBox="1">
            <a:spLocks noGrp="1"/>
          </p:cNvSpPr>
          <p:nvPr>
            <p:ph type="subTitle" idx="4"/>
          </p:nvPr>
        </p:nvSpPr>
        <p:spPr>
          <a:xfrm>
            <a:off x="4753716" y="3315875"/>
            <a:ext cx="4343642" cy="1093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dirty="0"/>
              <a:t>Uma ferramenta de backup </a:t>
            </a:r>
            <a:r>
              <a:rPr lang="pt-BR" sz="1600" dirty="0"/>
              <a:t>que se aproveita da conexão já estabelecida dos computadores em redes, podendo rodar em diferentes plataformas e utilizando-se da tecnologia P2P.</a:t>
            </a:r>
            <a:endParaRPr sz="1600" dirty="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1"/>
          </p:nvPr>
        </p:nvSpPr>
        <p:spPr>
          <a:xfrm>
            <a:off x="696348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Problemática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3"/>
          </p:nvPr>
        </p:nvSpPr>
        <p:spPr>
          <a:xfrm>
            <a:off x="4763696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Solução</a:t>
            </a:r>
            <a:endParaRPr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B839B58-C003-4E30-9A82-C73AD03397A1}"/>
              </a:ext>
            </a:extLst>
          </p:cNvPr>
          <p:cNvSpPr/>
          <p:nvPr/>
        </p:nvSpPr>
        <p:spPr>
          <a:xfrm>
            <a:off x="447000" y="2807689"/>
            <a:ext cx="99377" cy="1902088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75F2F06-7ED7-440C-B4F1-47A141398C9D}"/>
              </a:ext>
            </a:extLst>
          </p:cNvPr>
          <p:cNvSpPr/>
          <p:nvPr/>
        </p:nvSpPr>
        <p:spPr>
          <a:xfrm>
            <a:off x="4512759" y="2812076"/>
            <a:ext cx="99377" cy="1902088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43"/>
          <p:cNvGrpSpPr/>
          <p:nvPr/>
        </p:nvGrpSpPr>
        <p:grpSpPr>
          <a:xfrm>
            <a:off x="2034916" y="1308003"/>
            <a:ext cx="5092098" cy="2346545"/>
            <a:chOff x="544350" y="4377425"/>
            <a:chExt cx="2380375" cy="1096875"/>
          </a:xfrm>
        </p:grpSpPr>
        <p:sp>
          <p:nvSpPr>
            <p:cNvPr id="371" name="Google Shape;371;p43"/>
            <p:cNvSpPr/>
            <p:nvPr/>
          </p:nvSpPr>
          <p:spPr>
            <a:xfrm>
              <a:off x="2878425" y="5302750"/>
              <a:ext cx="46300" cy="55225"/>
            </a:xfrm>
            <a:custGeom>
              <a:avLst/>
              <a:gdLst/>
              <a:ahLst/>
              <a:cxnLst/>
              <a:rect l="l" t="t" r="r" b="b"/>
              <a:pathLst>
                <a:path w="1852" h="2209" extrusionOk="0">
                  <a:moveTo>
                    <a:pt x="1036" y="0"/>
                  </a:moveTo>
                  <a:cubicBezTo>
                    <a:pt x="1028" y="0"/>
                    <a:pt x="1019" y="1"/>
                    <a:pt x="1009" y="2"/>
                  </a:cubicBezTo>
                  <a:cubicBezTo>
                    <a:pt x="758" y="20"/>
                    <a:pt x="924" y="459"/>
                    <a:pt x="896" y="662"/>
                  </a:cubicBezTo>
                  <a:cubicBezTo>
                    <a:pt x="837" y="1123"/>
                    <a:pt x="439" y="1283"/>
                    <a:pt x="185" y="1505"/>
                  </a:cubicBezTo>
                  <a:cubicBezTo>
                    <a:pt x="179" y="1637"/>
                    <a:pt x="295" y="1652"/>
                    <a:pt x="295" y="1781"/>
                  </a:cubicBezTo>
                  <a:cubicBezTo>
                    <a:pt x="238" y="1953"/>
                    <a:pt x="13" y="1950"/>
                    <a:pt x="0" y="2166"/>
                  </a:cubicBezTo>
                  <a:cubicBezTo>
                    <a:pt x="39" y="2196"/>
                    <a:pt x="79" y="2208"/>
                    <a:pt x="119" y="2208"/>
                  </a:cubicBezTo>
                  <a:cubicBezTo>
                    <a:pt x="239" y="2208"/>
                    <a:pt x="361" y="2101"/>
                    <a:pt x="458" y="2038"/>
                  </a:cubicBezTo>
                  <a:cubicBezTo>
                    <a:pt x="589" y="1953"/>
                    <a:pt x="755" y="1865"/>
                    <a:pt x="880" y="1762"/>
                  </a:cubicBezTo>
                  <a:cubicBezTo>
                    <a:pt x="1012" y="1652"/>
                    <a:pt x="1093" y="1496"/>
                    <a:pt x="1247" y="1433"/>
                  </a:cubicBezTo>
                  <a:cubicBezTo>
                    <a:pt x="1325" y="1399"/>
                    <a:pt x="1426" y="1411"/>
                    <a:pt x="1504" y="1377"/>
                  </a:cubicBezTo>
                  <a:cubicBezTo>
                    <a:pt x="1667" y="1305"/>
                    <a:pt x="1786" y="1148"/>
                    <a:pt x="1852" y="991"/>
                  </a:cubicBezTo>
                  <a:cubicBezTo>
                    <a:pt x="1824" y="964"/>
                    <a:pt x="1791" y="955"/>
                    <a:pt x="1755" y="955"/>
                  </a:cubicBezTo>
                  <a:cubicBezTo>
                    <a:pt x="1674" y="955"/>
                    <a:pt x="1580" y="1004"/>
                    <a:pt x="1504" y="1010"/>
                  </a:cubicBezTo>
                  <a:cubicBezTo>
                    <a:pt x="1319" y="969"/>
                    <a:pt x="1325" y="822"/>
                    <a:pt x="1266" y="662"/>
                  </a:cubicBezTo>
                  <a:cubicBezTo>
                    <a:pt x="1231" y="572"/>
                    <a:pt x="1162" y="528"/>
                    <a:pt x="1156" y="462"/>
                  </a:cubicBezTo>
                  <a:cubicBezTo>
                    <a:pt x="1135" y="301"/>
                    <a:pt x="1289" y="0"/>
                    <a:pt x="1036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2778025" y="5351450"/>
              <a:ext cx="93525" cy="49925"/>
            </a:xfrm>
            <a:custGeom>
              <a:avLst/>
              <a:gdLst/>
              <a:ahLst/>
              <a:cxnLst/>
              <a:rect l="l" t="t" r="r" b="b"/>
              <a:pathLst>
                <a:path w="3741" h="1997" extrusionOk="0">
                  <a:moveTo>
                    <a:pt x="3363" y="1"/>
                  </a:moveTo>
                  <a:cubicBezTo>
                    <a:pt x="3341" y="1"/>
                    <a:pt x="3320" y="6"/>
                    <a:pt x="3302" y="18"/>
                  </a:cubicBezTo>
                  <a:cubicBezTo>
                    <a:pt x="3070" y="165"/>
                    <a:pt x="2848" y="353"/>
                    <a:pt x="2607" y="528"/>
                  </a:cubicBezTo>
                  <a:cubicBezTo>
                    <a:pt x="2171" y="845"/>
                    <a:pt x="1441" y="1020"/>
                    <a:pt x="918" y="1280"/>
                  </a:cubicBezTo>
                  <a:cubicBezTo>
                    <a:pt x="765" y="1358"/>
                    <a:pt x="458" y="1484"/>
                    <a:pt x="314" y="1593"/>
                  </a:cubicBezTo>
                  <a:cubicBezTo>
                    <a:pt x="0" y="1827"/>
                    <a:pt x="429" y="1996"/>
                    <a:pt x="704" y="1996"/>
                  </a:cubicBezTo>
                  <a:cubicBezTo>
                    <a:pt x="721" y="1996"/>
                    <a:pt x="737" y="1995"/>
                    <a:pt x="752" y="1994"/>
                  </a:cubicBezTo>
                  <a:cubicBezTo>
                    <a:pt x="1000" y="1979"/>
                    <a:pt x="1307" y="1787"/>
                    <a:pt x="1523" y="1646"/>
                  </a:cubicBezTo>
                  <a:cubicBezTo>
                    <a:pt x="1742" y="1509"/>
                    <a:pt x="1924" y="1283"/>
                    <a:pt x="2165" y="1170"/>
                  </a:cubicBezTo>
                  <a:cubicBezTo>
                    <a:pt x="2318" y="1098"/>
                    <a:pt x="2481" y="1117"/>
                    <a:pt x="2622" y="1061"/>
                  </a:cubicBezTo>
                  <a:cubicBezTo>
                    <a:pt x="2732" y="1017"/>
                    <a:pt x="2807" y="882"/>
                    <a:pt x="2898" y="823"/>
                  </a:cubicBezTo>
                  <a:cubicBezTo>
                    <a:pt x="3192" y="628"/>
                    <a:pt x="3640" y="469"/>
                    <a:pt x="3741" y="162"/>
                  </a:cubicBezTo>
                  <a:cubicBezTo>
                    <a:pt x="3633" y="143"/>
                    <a:pt x="3478" y="1"/>
                    <a:pt x="3363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2770275" y="5048350"/>
              <a:ext cx="24300" cy="11675"/>
            </a:xfrm>
            <a:custGeom>
              <a:avLst/>
              <a:gdLst/>
              <a:ahLst/>
              <a:cxnLst/>
              <a:rect l="l" t="t" r="r" b="b"/>
              <a:pathLst>
                <a:path w="972" h="467" extrusionOk="0">
                  <a:moveTo>
                    <a:pt x="901" y="19"/>
                  </a:moveTo>
                  <a:cubicBezTo>
                    <a:pt x="895" y="19"/>
                    <a:pt x="889" y="20"/>
                    <a:pt x="881" y="22"/>
                  </a:cubicBezTo>
                  <a:cubicBezTo>
                    <a:pt x="711" y="160"/>
                    <a:pt x="0" y="0"/>
                    <a:pt x="35" y="263"/>
                  </a:cubicBezTo>
                  <a:cubicBezTo>
                    <a:pt x="47" y="338"/>
                    <a:pt x="307" y="451"/>
                    <a:pt x="458" y="464"/>
                  </a:cubicBezTo>
                  <a:cubicBezTo>
                    <a:pt x="482" y="466"/>
                    <a:pt x="506" y="467"/>
                    <a:pt x="528" y="467"/>
                  </a:cubicBezTo>
                  <a:cubicBezTo>
                    <a:pt x="815" y="467"/>
                    <a:pt x="951" y="304"/>
                    <a:pt x="971" y="60"/>
                  </a:cubicBezTo>
                  <a:cubicBezTo>
                    <a:pt x="942" y="54"/>
                    <a:pt x="938" y="19"/>
                    <a:pt x="901" y="19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2630100" y="5007150"/>
              <a:ext cx="157725" cy="89850"/>
            </a:xfrm>
            <a:custGeom>
              <a:avLst/>
              <a:gdLst/>
              <a:ahLst/>
              <a:cxnLst/>
              <a:rect l="l" t="t" r="r" b="b"/>
              <a:pathLst>
                <a:path w="6309" h="3594" extrusionOk="0">
                  <a:moveTo>
                    <a:pt x="351" y="1"/>
                  </a:moveTo>
                  <a:cubicBezTo>
                    <a:pt x="338" y="1"/>
                    <a:pt x="325" y="2"/>
                    <a:pt x="313" y="4"/>
                  </a:cubicBezTo>
                  <a:cubicBezTo>
                    <a:pt x="91" y="35"/>
                    <a:pt x="0" y="367"/>
                    <a:pt x="132" y="589"/>
                  </a:cubicBezTo>
                  <a:cubicBezTo>
                    <a:pt x="182" y="677"/>
                    <a:pt x="329" y="708"/>
                    <a:pt x="370" y="809"/>
                  </a:cubicBezTo>
                  <a:cubicBezTo>
                    <a:pt x="401" y="893"/>
                    <a:pt x="360" y="956"/>
                    <a:pt x="389" y="1012"/>
                  </a:cubicBezTo>
                  <a:cubicBezTo>
                    <a:pt x="536" y="1335"/>
                    <a:pt x="1122" y="1250"/>
                    <a:pt x="1507" y="1451"/>
                  </a:cubicBezTo>
                  <a:cubicBezTo>
                    <a:pt x="1613" y="1507"/>
                    <a:pt x="1689" y="1617"/>
                    <a:pt x="1779" y="1670"/>
                  </a:cubicBezTo>
                  <a:cubicBezTo>
                    <a:pt x="1870" y="1723"/>
                    <a:pt x="1977" y="1730"/>
                    <a:pt x="2055" y="1798"/>
                  </a:cubicBezTo>
                  <a:cubicBezTo>
                    <a:pt x="2130" y="1871"/>
                    <a:pt x="2296" y="2121"/>
                    <a:pt x="2274" y="2278"/>
                  </a:cubicBezTo>
                  <a:cubicBezTo>
                    <a:pt x="2252" y="2431"/>
                    <a:pt x="1889" y="2506"/>
                    <a:pt x="1942" y="2735"/>
                  </a:cubicBezTo>
                  <a:cubicBezTo>
                    <a:pt x="1964" y="2821"/>
                    <a:pt x="2021" y="2851"/>
                    <a:pt x="2093" y="2851"/>
                  </a:cubicBezTo>
                  <a:cubicBezTo>
                    <a:pt x="2250" y="2851"/>
                    <a:pt x="2483" y="2715"/>
                    <a:pt x="2619" y="2715"/>
                  </a:cubicBezTo>
                  <a:cubicBezTo>
                    <a:pt x="2626" y="2715"/>
                    <a:pt x="2634" y="2715"/>
                    <a:pt x="2641" y="2716"/>
                  </a:cubicBezTo>
                  <a:cubicBezTo>
                    <a:pt x="2819" y="2741"/>
                    <a:pt x="2920" y="2998"/>
                    <a:pt x="3117" y="3064"/>
                  </a:cubicBezTo>
                  <a:cubicBezTo>
                    <a:pt x="3178" y="3085"/>
                    <a:pt x="3235" y="3092"/>
                    <a:pt x="3292" y="3092"/>
                  </a:cubicBezTo>
                  <a:cubicBezTo>
                    <a:pt x="3381" y="3092"/>
                    <a:pt x="3472" y="3076"/>
                    <a:pt x="3583" y="3076"/>
                  </a:cubicBezTo>
                  <a:cubicBezTo>
                    <a:pt x="3620" y="3076"/>
                    <a:pt x="3660" y="3078"/>
                    <a:pt x="3703" y="3083"/>
                  </a:cubicBezTo>
                  <a:cubicBezTo>
                    <a:pt x="3963" y="2936"/>
                    <a:pt x="3960" y="2600"/>
                    <a:pt x="4251" y="2569"/>
                  </a:cubicBezTo>
                  <a:cubicBezTo>
                    <a:pt x="4263" y="2568"/>
                    <a:pt x="4276" y="2567"/>
                    <a:pt x="4289" y="2567"/>
                  </a:cubicBezTo>
                  <a:cubicBezTo>
                    <a:pt x="4456" y="2567"/>
                    <a:pt x="4678" y="2673"/>
                    <a:pt x="4765" y="2754"/>
                  </a:cubicBezTo>
                  <a:cubicBezTo>
                    <a:pt x="4953" y="2923"/>
                    <a:pt x="4993" y="3221"/>
                    <a:pt x="5169" y="3358"/>
                  </a:cubicBezTo>
                  <a:cubicBezTo>
                    <a:pt x="5319" y="3477"/>
                    <a:pt x="5491" y="3418"/>
                    <a:pt x="5717" y="3468"/>
                  </a:cubicBezTo>
                  <a:cubicBezTo>
                    <a:pt x="5845" y="3497"/>
                    <a:pt x="5952" y="3594"/>
                    <a:pt x="6041" y="3594"/>
                  </a:cubicBezTo>
                  <a:cubicBezTo>
                    <a:pt x="6070" y="3594"/>
                    <a:pt x="6096" y="3584"/>
                    <a:pt x="6121" y="3559"/>
                  </a:cubicBezTo>
                  <a:cubicBezTo>
                    <a:pt x="6309" y="3371"/>
                    <a:pt x="5720" y="2954"/>
                    <a:pt x="5589" y="2917"/>
                  </a:cubicBezTo>
                  <a:cubicBezTo>
                    <a:pt x="5523" y="2619"/>
                    <a:pt x="5150" y="2635"/>
                    <a:pt x="5172" y="2365"/>
                  </a:cubicBezTo>
                  <a:cubicBezTo>
                    <a:pt x="5181" y="2234"/>
                    <a:pt x="5363" y="2224"/>
                    <a:pt x="5354" y="2093"/>
                  </a:cubicBezTo>
                  <a:cubicBezTo>
                    <a:pt x="5344" y="1918"/>
                    <a:pt x="4921" y="1839"/>
                    <a:pt x="4843" y="1761"/>
                  </a:cubicBezTo>
                  <a:cubicBezTo>
                    <a:pt x="4758" y="1679"/>
                    <a:pt x="4758" y="1567"/>
                    <a:pt x="4696" y="1488"/>
                  </a:cubicBezTo>
                  <a:cubicBezTo>
                    <a:pt x="4458" y="1206"/>
                    <a:pt x="3941" y="1112"/>
                    <a:pt x="3502" y="956"/>
                  </a:cubicBezTo>
                  <a:cubicBezTo>
                    <a:pt x="3368" y="906"/>
                    <a:pt x="3252" y="827"/>
                    <a:pt x="3117" y="790"/>
                  </a:cubicBezTo>
                  <a:cubicBezTo>
                    <a:pt x="2967" y="749"/>
                    <a:pt x="2807" y="730"/>
                    <a:pt x="2678" y="680"/>
                  </a:cubicBezTo>
                  <a:cubicBezTo>
                    <a:pt x="2500" y="614"/>
                    <a:pt x="2397" y="492"/>
                    <a:pt x="2240" y="480"/>
                  </a:cubicBezTo>
                  <a:cubicBezTo>
                    <a:pt x="2229" y="479"/>
                    <a:pt x="2218" y="478"/>
                    <a:pt x="2207" y="478"/>
                  </a:cubicBezTo>
                  <a:cubicBezTo>
                    <a:pt x="2054" y="478"/>
                    <a:pt x="1875" y="557"/>
                    <a:pt x="1761" y="627"/>
                  </a:cubicBezTo>
                  <a:cubicBezTo>
                    <a:pt x="1593" y="731"/>
                    <a:pt x="1481" y="1013"/>
                    <a:pt x="1299" y="1013"/>
                  </a:cubicBezTo>
                  <a:cubicBezTo>
                    <a:pt x="1294" y="1013"/>
                    <a:pt x="1289" y="1013"/>
                    <a:pt x="1285" y="1012"/>
                  </a:cubicBezTo>
                  <a:cubicBezTo>
                    <a:pt x="1137" y="1000"/>
                    <a:pt x="978" y="733"/>
                    <a:pt x="956" y="627"/>
                  </a:cubicBezTo>
                  <a:cubicBezTo>
                    <a:pt x="940" y="536"/>
                    <a:pt x="981" y="448"/>
                    <a:pt x="956" y="370"/>
                  </a:cubicBezTo>
                  <a:cubicBezTo>
                    <a:pt x="911" y="228"/>
                    <a:pt x="559" y="1"/>
                    <a:pt x="351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2642475" y="5352450"/>
              <a:ext cx="30625" cy="22875"/>
            </a:xfrm>
            <a:custGeom>
              <a:avLst/>
              <a:gdLst/>
              <a:ahLst/>
              <a:cxnLst/>
              <a:rect l="l" t="t" r="r" b="b"/>
              <a:pathLst>
                <a:path w="1225" h="915" extrusionOk="0">
                  <a:moveTo>
                    <a:pt x="332" y="1"/>
                  </a:moveTo>
                  <a:cubicBezTo>
                    <a:pt x="271" y="1"/>
                    <a:pt x="216" y="34"/>
                    <a:pt x="163" y="140"/>
                  </a:cubicBezTo>
                  <a:cubicBezTo>
                    <a:pt x="119" y="228"/>
                    <a:pt x="0" y="654"/>
                    <a:pt x="16" y="745"/>
                  </a:cubicBezTo>
                  <a:cubicBezTo>
                    <a:pt x="38" y="870"/>
                    <a:pt x="129" y="914"/>
                    <a:pt x="241" y="914"/>
                  </a:cubicBezTo>
                  <a:cubicBezTo>
                    <a:pt x="424" y="914"/>
                    <a:pt x="665" y="798"/>
                    <a:pt x="768" y="726"/>
                  </a:cubicBezTo>
                  <a:cubicBezTo>
                    <a:pt x="996" y="570"/>
                    <a:pt x="1172" y="316"/>
                    <a:pt x="1225" y="87"/>
                  </a:cubicBezTo>
                  <a:cubicBezTo>
                    <a:pt x="1175" y="48"/>
                    <a:pt x="1121" y="35"/>
                    <a:pt x="1066" y="35"/>
                  </a:cubicBezTo>
                  <a:cubicBezTo>
                    <a:pt x="950" y="35"/>
                    <a:pt x="824" y="91"/>
                    <a:pt x="696" y="91"/>
                  </a:cubicBezTo>
                  <a:cubicBezTo>
                    <a:pt x="677" y="91"/>
                    <a:pt x="658" y="90"/>
                    <a:pt x="639" y="87"/>
                  </a:cubicBezTo>
                  <a:cubicBezTo>
                    <a:pt x="516" y="67"/>
                    <a:pt x="418" y="1"/>
                    <a:pt x="332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2560325" y="5076450"/>
              <a:ext cx="28925" cy="17025"/>
            </a:xfrm>
            <a:custGeom>
              <a:avLst/>
              <a:gdLst/>
              <a:ahLst/>
              <a:cxnLst/>
              <a:rect l="l" t="t" r="r" b="b"/>
              <a:pathLst>
                <a:path w="1157" h="681" extrusionOk="0">
                  <a:moveTo>
                    <a:pt x="960" y="1"/>
                  </a:moveTo>
                  <a:cubicBezTo>
                    <a:pt x="703" y="1"/>
                    <a:pt x="521" y="182"/>
                    <a:pt x="351" y="273"/>
                  </a:cubicBezTo>
                  <a:cubicBezTo>
                    <a:pt x="207" y="352"/>
                    <a:pt x="0" y="398"/>
                    <a:pt x="3" y="605"/>
                  </a:cubicBezTo>
                  <a:cubicBezTo>
                    <a:pt x="35" y="621"/>
                    <a:pt x="60" y="646"/>
                    <a:pt x="75" y="680"/>
                  </a:cubicBezTo>
                  <a:cubicBezTo>
                    <a:pt x="301" y="655"/>
                    <a:pt x="451" y="474"/>
                    <a:pt x="627" y="367"/>
                  </a:cubicBezTo>
                  <a:cubicBezTo>
                    <a:pt x="799" y="261"/>
                    <a:pt x="1078" y="264"/>
                    <a:pt x="1156" y="35"/>
                  </a:cubicBezTo>
                  <a:cubicBezTo>
                    <a:pt x="1086" y="11"/>
                    <a:pt x="1021" y="1"/>
                    <a:pt x="960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2534700" y="4995275"/>
              <a:ext cx="36225" cy="8550"/>
            </a:xfrm>
            <a:custGeom>
              <a:avLst/>
              <a:gdLst/>
              <a:ahLst/>
              <a:cxnLst/>
              <a:rect l="l" t="t" r="r" b="b"/>
              <a:pathLst>
                <a:path w="1449" h="342" extrusionOk="0">
                  <a:moveTo>
                    <a:pt x="383" y="1"/>
                  </a:moveTo>
                  <a:cubicBezTo>
                    <a:pt x="371" y="1"/>
                    <a:pt x="360" y="1"/>
                    <a:pt x="349" y="2"/>
                  </a:cubicBezTo>
                  <a:cubicBezTo>
                    <a:pt x="173" y="18"/>
                    <a:pt x="7" y="175"/>
                    <a:pt x="1" y="331"/>
                  </a:cubicBezTo>
                  <a:cubicBezTo>
                    <a:pt x="22" y="338"/>
                    <a:pt x="40" y="341"/>
                    <a:pt x="56" y="341"/>
                  </a:cubicBezTo>
                  <a:cubicBezTo>
                    <a:pt x="124" y="341"/>
                    <a:pt x="158" y="288"/>
                    <a:pt x="239" y="278"/>
                  </a:cubicBezTo>
                  <a:cubicBezTo>
                    <a:pt x="288" y="270"/>
                    <a:pt x="340" y="267"/>
                    <a:pt x="394" y="267"/>
                  </a:cubicBezTo>
                  <a:cubicBezTo>
                    <a:pt x="638" y="267"/>
                    <a:pt x="916" y="334"/>
                    <a:pt x="1125" y="334"/>
                  </a:cubicBezTo>
                  <a:cubicBezTo>
                    <a:pt x="1306" y="334"/>
                    <a:pt x="1436" y="284"/>
                    <a:pt x="1448" y="93"/>
                  </a:cubicBezTo>
                  <a:cubicBezTo>
                    <a:pt x="1389" y="60"/>
                    <a:pt x="1323" y="50"/>
                    <a:pt x="1251" y="50"/>
                  </a:cubicBezTo>
                  <a:cubicBezTo>
                    <a:pt x="1138" y="50"/>
                    <a:pt x="1013" y="74"/>
                    <a:pt x="881" y="74"/>
                  </a:cubicBezTo>
                  <a:cubicBezTo>
                    <a:pt x="700" y="74"/>
                    <a:pt x="516" y="1"/>
                    <a:pt x="383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2524300" y="5009975"/>
              <a:ext cx="37525" cy="42850"/>
            </a:xfrm>
            <a:custGeom>
              <a:avLst/>
              <a:gdLst/>
              <a:ahLst/>
              <a:cxnLst/>
              <a:rect l="l" t="t" r="r" b="b"/>
              <a:pathLst>
                <a:path w="1501" h="1714" extrusionOk="0">
                  <a:moveTo>
                    <a:pt x="397" y="0"/>
                  </a:moveTo>
                  <a:cubicBezTo>
                    <a:pt x="396" y="0"/>
                    <a:pt x="396" y="0"/>
                    <a:pt x="395" y="0"/>
                  </a:cubicBezTo>
                  <a:cubicBezTo>
                    <a:pt x="198" y="10"/>
                    <a:pt x="235" y="329"/>
                    <a:pt x="176" y="495"/>
                  </a:cubicBezTo>
                  <a:cubicBezTo>
                    <a:pt x="135" y="611"/>
                    <a:pt x="0" y="730"/>
                    <a:pt x="13" y="843"/>
                  </a:cubicBezTo>
                  <a:cubicBezTo>
                    <a:pt x="25" y="981"/>
                    <a:pt x="198" y="1015"/>
                    <a:pt x="232" y="1191"/>
                  </a:cubicBezTo>
                  <a:cubicBezTo>
                    <a:pt x="273" y="1391"/>
                    <a:pt x="85" y="1651"/>
                    <a:pt x="270" y="1704"/>
                  </a:cubicBezTo>
                  <a:cubicBezTo>
                    <a:pt x="292" y="1711"/>
                    <a:pt x="312" y="1714"/>
                    <a:pt x="330" y="1714"/>
                  </a:cubicBezTo>
                  <a:cubicBezTo>
                    <a:pt x="620" y="1714"/>
                    <a:pt x="408" y="912"/>
                    <a:pt x="674" y="862"/>
                  </a:cubicBezTo>
                  <a:cubicBezTo>
                    <a:pt x="813" y="1082"/>
                    <a:pt x="998" y="1691"/>
                    <a:pt x="1333" y="1691"/>
                  </a:cubicBezTo>
                  <a:cubicBezTo>
                    <a:pt x="1351" y="1691"/>
                    <a:pt x="1369" y="1689"/>
                    <a:pt x="1388" y="1685"/>
                  </a:cubicBezTo>
                  <a:cubicBezTo>
                    <a:pt x="1472" y="1623"/>
                    <a:pt x="1435" y="1441"/>
                    <a:pt x="1444" y="1300"/>
                  </a:cubicBezTo>
                  <a:cubicBezTo>
                    <a:pt x="1269" y="1090"/>
                    <a:pt x="1209" y="765"/>
                    <a:pt x="1059" y="533"/>
                  </a:cubicBezTo>
                  <a:cubicBezTo>
                    <a:pt x="1156" y="335"/>
                    <a:pt x="1501" y="307"/>
                    <a:pt x="1479" y="53"/>
                  </a:cubicBezTo>
                  <a:cubicBezTo>
                    <a:pt x="1449" y="48"/>
                    <a:pt x="1421" y="46"/>
                    <a:pt x="1392" y="46"/>
                  </a:cubicBezTo>
                  <a:cubicBezTo>
                    <a:pt x="1147" y="46"/>
                    <a:pt x="932" y="225"/>
                    <a:pt x="744" y="225"/>
                  </a:cubicBezTo>
                  <a:cubicBezTo>
                    <a:pt x="726" y="225"/>
                    <a:pt x="707" y="223"/>
                    <a:pt x="689" y="219"/>
                  </a:cubicBezTo>
                  <a:cubicBezTo>
                    <a:pt x="627" y="207"/>
                    <a:pt x="497" y="0"/>
                    <a:pt x="397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2525550" y="5085275"/>
              <a:ext cx="10125" cy="7175"/>
            </a:xfrm>
            <a:custGeom>
              <a:avLst/>
              <a:gdLst/>
              <a:ahLst/>
              <a:cxnLst/>
              <a:rect l="l" t="t" r="r" b="b"/>
              <a:pathLst>
                <a:path w="405" h="287" extrusionOk="0">
                  <a:moveTo>
                    <a:pt x="139" y="0"/>
                  </a:moveTo>
                  <a:cubicBezTo>
                    <a:pt x="84" y="0"/>
                    <a:pt x="33" y="20"/>
                    <a:pt x="0" y="67"/>
                  </a:cubicBezTo>
                  <a:cubicBezTo>
                    <a:pt x="41" y="208"/>
                    <a:pt x="191" y="243"/>
                    <a:pt x="329" y="287"/>
                  </a:cubicBezTo>
                  <a:cubicBezTo>
                    <a:pt x="357" y="265"/>
                    <a:pt x="383" y="240"/>
                    <a:pt x="404" y="215"/>
                  </a:cubicBezTo>
                  <a:cubicBezTo>
                    <a:pt x="400" y="96"/>
                    <a:pt x="260" y="0"/>
                    <a:pt x="139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2499400" y="5075275"/>
              <a:ext cx="23900" cy="7075"/>
            </a:xfrm>
            <a:custGeom>
              <a:avLst/>
              <a:gdLst/>
              <a:ahLst/>
              <a:cxnLst/>
              <a:rect l="l" t="t" r="r" b="b"/>
              <a:pathLst>
                <a:path w="956" h="283" extrusionOk="0">
                  <a:moveTo>
                    <a:pt x="757" y="1"/>
                  </a:moveTo>
                  <a:cubicBezTo>
                    <a:pt x="638" y="1"/>
                    <a:pt x="489" y="53"/>
                    <a:pt x="367" y="63"/>
                  </a:cubicBezTo>
                  <a:cubicBezTo>
                    <a:pt x="357" y="64"/>
                    <a:pt x="348" y="65"/>
                    <a:pt x="338" y="65"/>
                  </a:cubicBezTo>
                  <a:cubicBezTo>
                    <a:pt x="268" y="65"/>
                    <a:pt x="192" y="45"/>
                    <a:pt x="129" y="45"/>
                  </a:cubicBezTo>
                  <a:cubicBezTo>
                    <a:pt x="72" y="45"/>
                    <a:pt x="25" y="61"/>
                    <a:pt x="0" y="120"/>
                  </a:cubicBezTo>
                  <a:cubicBezTo>
                    <a:pt x="41" y="276"/>
                    <a:pt x="232" y="279"/>
                    <a:pt x="423" y="283"/>
                  </a:cubicBezTo>
                  <a:cubicBezTo>
                    <a:pt x="472" y="225"/>
                    <a:pt x="556" y="217"/>
                    <a:pt x="646" y="217"/>
                  </a:cubicBezTo>
                  <a:cubicBezTo>
                    <a:pt x="681" y="217"/>
                    <a:pt x="717" y="218"/>
                    <a:pt x="752" y="218"/>
                  </a:cubicBezTo>
                  <a:cubicBezTo>
                    <a:pt x="839" y="218"/>
                    <a:pt x="917" y="210"/>
                    <a:pt x="956" y="154"/>
                  </a:cubicBezTo>
                  <a:cubicBezTo>
                    <a:pt x="929" y="35"/>
                    <a:pt x="853" y="1"/>
                    <a:pt x="757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2446600" y="5098925"/>
              <a:ext cx="332300" cy="237950"/>
            </a:xfrm>
            <a:custGeom>
              <a:avLst/>
              <a:gdLst/>
              <a:ahLst/>
              <a:cxnLst/>
              <a:rect l="l" t="t" r="r" b="b"/>
              <a:pathLst>
                <a:path w="13292" h="9518" extrusionOk="0">
                  <a:moveTo>
                    <a:pt x="10836" y="1"/>
                  </a:moveTo>
                  <a:cubicBezTo>
                    <a:pt x="10620" y="92"/>
                    <a:pt x="10523" y="430"/>
                    <a:pt x="10454" y="680"/>
                  </a:cubicBezTo>
                  <a:cubicBezTo>
                    <a:pt x="10426" y="771"/>
                    <a:pt x="10360" y="862"/>
                    <a:pt x="10341" y="953"/>
                  </a:cubicBezTo>
                  <a:cubicBezTo>
                    <a:pt x="10288" y="1232"/>
                    <a:pt x="10282" y="1551"/>
                    <a:pt x="10159" y="1814"/>
                  </a:cubicBezTo>
                  <a:cubicBezTo>
                    <a:pt x="10057" y="2038"/>
                    <a:pt x="9871" y="2275"/>
                    <a:pt x="9687" y="2275"/>
                  </a:cubicBezTo>
                  <a:cubicBezTo>
                    <a:pt x="9686" y="2275"/>
                    <a:pt x="9684" y="2275"/>
                    <a:pt x="9683" y="2275"/>
                  </a:cubicBezTo>
                  <a:cubicBezTo>
                    <a:pt x="9520" y="2269"/>
                    <a:pt x="9433" y="2096"/>
                    <a:pt x="9317" y="2018"/>
                  </a:cubicBezTo>
                  <a:cubicBezTo>
                    <a:pt x="9279" y="1993"/>
                    <a:pt x="9188" y="1977"/>
                    <a:pt x="9132" y="1943"/>
                  </a:cubicBezTo>
                  <a:cubicBezTo>
                    <a:pt x="9066" y="1905"/>
                    <a:pt x="8963" y="1786"/>
                    <a:pt x="8841" y="1708"/>
                  </a:cubicBezTo>
                  <a:cubicBezTo>
                    <a:pt x="8659" y="1592"/>
                    <a:pt x="8358" y="1495"/>
                    <a:pt x="8365" y="1285"/>
                  </a:cubicBezTo>
                  <a:cubicBezTo>
                    <a:pt x="8371" y="1119"/>
                    <a:pt x="8527" y="1088"/>
                    <a:pt x="8678" y="1028"/>
                  </a:cubicBezTo>
                  <a:cubicBezTo>
                    <a:pt x="8731" y="937"/>
                    <a:pt x="8671" y="893"/>
                    <a:pt x="8693" y="809"/>
                  </a:cubicBezTo>
                  <a:cubicBezTo>
                    <a:pt x="8728" y="690"/>
                    <a:pt x="8875" y="596"/>
                    <a:pt x="8859" y="477"/>
                  </a:cubicBezTo>
                  <a:cubicBezTo>
                    <a:pt x="8846" y="371"/>
                    <a:pt x="8785" y="340"/>
                    <a:pt x="8706" y="340"/>
                  </a:cubicBezTo>
                  <a:cubicBezTo>
                    <a:pt x="8592" y="340"/>
                    <a:pt x="8440" y="405"/>
                    <a:pt x="8335" y="405"/>
                  </a:cubicBezTo>
                  <a:cubicBezTo>
                    <a:pt x="8332" y="405"/>
                    <a:pt x="8330" y="405"/>
                    <a:pt x="8327" y="405"/>
                  </a:cubicBezTo>
                  <a:cubicBezTo>
                    <a:pt x="8004" y="395"/>
                    <a:pt x="7644" y="107"/>
                    <a:pt x="7431" y="92"/>
                  </a:cubicBezTo>
                  <a:lnTo>
                    <a:pt x="7431" y="92"/>
                  </a:lnTo>
                  <a:cubicBezTo>
                    <a:pt x="7343" y="164"/>
                    <a:pt x="7453" y="232"/>
                    <a:pt x="7431" y="348"/>
                  </a:cubicBezTo>
                  <a:cubicBezTo>
                    <a:pt x="7384" y="423"/>
                    <a:pt x="7314" y="439"/>
                    <a:pt x="7235" y="439"/>
                  </a:cubicBezTo>
                  <a:cubicBezTo>
                    <a:pt x="7176" y="439"/>
                    <a:pt x="7112" y="430"/>
                    <a:pt x="7047" y="430"/>
                  </a:cubicBezTo>
                  <a:cubicBezTo>
                    <a:pt x="7010" y="430"/>
                    <a:pt x="6972" y="433"/>
                    <a:pt x="6936" y="442"/>
                  </a:cubicBezTo>
                  <a:cubicBezTo>
                    <a:pt x="6704" y="499"/>
                    <a:pt x="6610" y="749"/>
                    <a:pt x="6476" y="937"/>
                  </a:cubicBezTo>
                  <a:cubicBezTo>
                    <a:pt x="6385" y="1063"/>
                    <a:pt x="6285" y="1279"/>
                    <a:pt x="6184" y="1304"/>
                  </a:cubicBezTo>
                  <a:cubicBezTo>
                    <a:pt x="6160" y="1310"/>
                    <a:pt x="6136" y="1313"/>
                    <a:pt x="6114" y="1313"/>
                  </a:cubicBezTo>
                  <a:cubicBezTo>
                    <a:pt x="5880" y="1313"/>
                    <a:pt x="5758" y="1011"/>
                    <a:pt x="5523" y="991"/>
                  </a:cubicBezTo>
                  <a:cubicBezTo>
                    <a:pt x="5519" y="990"/>
                    <a:pt x="5513" y="990"/>
                    <a:pt x="5508" y="990"/>
                  </a:cubicBezTo>
                  <a:cubicBezTo>
                    <a:pt x="5434" y="990"/>
                    <a:pt x="5302" y="1028"/>
                    <a:pt x="5229" y="1063"/>
                  </a:cubicBezTo>
                  <a:cubicBezTo>
                    <a:pt x="5082" y="1141"/>
                    <a:pt x="4941" y="1232"/>
                    <a:pt x="4809" y="1338"/>
                  </a:cubicBezTo>
                  <a:cubicBezTo>
                    <a:pt x="4662" y="1457"/>
                    <a:pt x="4643" y="1645"/>
                    <a:pt x="4515" y="1758"/>
                  </a:cubicBezTo>
                  <a:cubicBezTo>
                    <a:pt x="4414" y="1833"/>
                    <a:pt x="4305" y="1886"/>
                    <a:pt x="4186" y="1924"/>
                  </a:cubicBezTo>
                  <a:cubicBezTo>
                    <a:pt x="4165" y="1930"/>
                    <a:pt x="4144" y="1931"/>
                    <a:pt x="4123" y="1931"/>
                  </a:cubicBezTo>
                  <a:cubicBezTo>
                    <a:pt x="4092" y="1931"/>
                    <a:pt x="4061" y="1927"/>
                    <a:pt x="4031" y="1927"/>
                  </a:cubicBezTo>
                  <a:cubicBezTo>
                    <a:pt x="4003" y="1927"/>
                    <a:pt x="3975" y="1931"/>
                    <a:pt x="3948" y="1943"/>
                  </a:cubicBezTo>
                  <a:cubicBezTo>
                    <a:pt x="3785" y="2012"/>
                    <a:pt x="3810" y="2181"/>
                    <a:pt x="3728" y="2381"/>
                  </a:cubicBezTo>
                  <a:cubicBezTo>
                    <a:pt x="3660" y="2547"/>
                    <a:pt x="3396" y="2823"/>
                    <a:pt x="3215" y="2930"/>
                  </a:cubicBezTo>
                  <a:cubicBezTo>
                    <a:pt x="3046" y="3027"/>
                    <a:pt x="2848" y="3008"/>
                    <a:pt x="2626" y="3058"/>
                  </a:cubicBezTo>
                  <a:cubicBezTo>
                    <a:pt x="2397" y="3111"/>
                    <a:pt x="2187" y="3249"/>
                    <a:pt x="2021" y="3280"/>
                  </a:cubicBezTo>
                  <a:cubicBezTo>
                    <a:pt x="2014" y="3281"/>
                    <a:pt x="2005" y="3282"/>
                    <a:pt x="1996" y="3282"/>
                  </a:cubicBezTo>
                  <a:cubicBezTo>
                    <a:pt x="1959" y="3282"/>
                    <a:pt x="1910" y="3276"/>
                    <a:pt x="1862" y="3276"/>
                  </a:cubicBezTo>
                  <a:cubicBezTo>
                    <a:pt x="1841" y="3276"/>
                    <a:pt x="1821" y="3277"/>
                    <a:pt x="1802" y="3280"/>
                  </a:cubicBezTo>
                  <a:cubicBezTo>
                    <a:pt x="1520" y="3324"/>
                    <a:pt x="1295" y="3581"/>
                    <a:pt x="1013" y="3719"/>
                  </a:cubicBezTo>
                  <a:cubicBezTo>
                    <a:pt x="934" y="3757"/>
                    <a:pt x="731" y="3822"/>
                    <a:pt x="684" y="3901"/>
                  </a:cubicBezTo>
                  <a:cubicBezTo>
                    <a:pt x="646" y="3966"/>
                    <a:pt x="643" y="4129"/>
                    <a:pt x="612" y="4214"/>
                  </a:cubicBezTo>
                  <a:cubicBezTo>
                    <a:pt x="536" y="4402"/>
                    <a:pt x="424" y="4474"/>
                    <a:pt x="427" y="4618"/>
                  </a:cubicBezTo>
                  <a:cubicBezTo>
                    <a:pt x="430" y="4822"/>
                    <a:pt x="558" y="4850"/>
                    <a:pt x="499" y="5022"/>
                  </a:cubicBezTo>
                  <a:cubicBezTo>
                    <a:pt x="464" y="5125"/>
                    <a:pt x="323" y="5138"/>
                    <a:pt x="298" y="5260"/>
                  </a:cubicBezTo>
                  <a:cubicBezTo>
                    <a:pt x="286" y="5326"/>
                    <a:pt x="342" y="5420"/>
                    <a:pt x="352" y="5533"/>
                  </a:cubicBezTo>
                  <a:cubicBezTo>
                    <a:pt x="361" y="5611"/>
                    <a:pt x="342" y="5692"/>
                    <a:pt x="352" y="5755"/>
                  </a:cubicBezTo>
                  <a:cubicBezTo>
                    <a:pt x="380" y="5927"/>
                    <a:pt x="483" y="6068"/>
                    <a:pt x="483" y="6231"/>
                  </a:cubicBezTo>
                  <a:cubicBezTo>
                    <a:pt x="483" y="6350"/>
                    <a:pt x="414" y="6479"/>
                    <a:pt x="402" y="6601"/>
                  </a:cubicBezTo>
                  <a:cubicBezTo>
                    <a:pt x="392" y="6754"/>
                    <a:pt x="480" y="6902"/>
                    <a:pt x="477" y="7024"/>
                  </a:cubicBezTo>
                  <a:cubicBezTo>
                    <a:pt x="471" y="7177"/>
                    <a:pt x="345" y="7428"/>
                    <a:pt x="273" y="7537"/>
                  </a:cubicBezTo>
                  <a:cubicBezTo>
                    <a:pt x="208" y="7638"/>
                    <a:pt x="1" y="7725"/>
                    <a:pt x="1" y="7866"/>
                  </a:cubicBezTo>
                  <a:cubicBezTo>
                    <a:pt x="1" y="8045"/>
                    <a:pt x="214" y="8095"/>
                    <a:pt x="330" y="8195"/>
                  </a:cubicBezTo>
                  <a:cubicBezTo>
                    <a:pt x="402" y="8206"/>
                    <a:pt x="469" y="8211"/>
                    <a:pt x="531" y="8211"/>
                  </a:cubicBezTo>
                  <a:cubicBezTo>
                    <a:pt x="984" y="8211"/>
                    <a:pt x="1195" y="7949"/>
                    <a:pt x="1539" y="7848"/>
                  </a:cubicBezTo>
                  <a:cubicBezTo>
                    <a:pt x="1676" y="7807"/>
                    <a:pt x="1811" y="7795"/>
                    <a:pt x="1946" y="7795"/>
                  </a:cubicBezTo>
                  <a:cubicBezTo>
                    <a:pt x="2137" y="7795"/>
                    <a:pt x="2326" y="7819"/>
                    <a:pt x="2514" y="7819"/>
                  </a:cubicBezTo>
                  <a:cubicBezTo>
                    <a:pt x="2574" y="7819"/>
                    <a:pt x="2635" y="7816"/>
                    <a:pt x="2695" y="7810"/>
                  </a:cubicBezTo>
                  <a:cubicBezTo>
                    <a:pt x="2923" y="7619"/>
                    <a:pt x="3334" y="7328"/>
                    <a:pt x="3703" y="7262"/>
                  </a:cubicBezTo>
                  <a:cubicBezTo>
                    <a:pt x="3729" y="7257"/>
                    <a:pt x="3756" y="7256"/>
                    <a:pt x="3784" y="7256"/>
                  </a:cubicBezTo>
                  <a:cubicBezTo>
                    <a:pt x="3850" y="7256"/>
                    <a:pt x="3920" y="7265"/>
                    <a:pt x="3989" y="7265"/>
                  </a:cubicBezTo>
                  <a:cubicBezTo>
                    <a:pt x="4010" y="7265"/>
                    <a:pt x="4031" y="7264"/>
                    <a:pt x="4051" y="7262"/>
                  </a:cubicBezTo>
                  <a:cubicBezTo>
                    <a:pt x="4443" y="7226"/>
                    <a:pt x="4768" y="6989"/>
                    <a:pt x="5223" y="6989"/>
                  </a:cubicBezTo>
                  <a:cubicBezTo>
                    <a:pt x="5288" y="6989"/>
                    <a:pt x="5355" y="6994"/>
                    <a:pt x="5426" y="7005"/>
                  </a:cubicBezTo>
                  <a:cubicBezTo>
                    <a:pt x="5555" y="7027"/>
                    <a:pt x="5943" y="7171"/>
                    <a:pt x="6050" y="7243"/>
                  </a:cubicBezTo>
                  <a:cubicBezTo>
                    <a:pt x="6144" y="7306"/>
                    <a:pt x="6347" y="7688"/>
                    <a:pt x="6363" y="7775"/>
                  </a:cubicBezTo>
                  <a:cubicBezTo>
                    <a:pt x="6385" y="7891"/>
                    <a:pt x="6272" y="8035"/>
                    <a:pt x="6416" y="8089"/>
                  </a:cubicBezTo>
                  <a:cubicBezTo>
                    <a:pt x="6426" y="8090"/>
                    <a:pt x="6436" y="8091"/>
                    <a:pt x="6445" y="8091"/>
                  </a:cubicBezTo>
                  <a:cubicBezTo>
                    <a:pt x="6585" y="8091"/>
                    <a:pt x="6678" y="7924"/>
                    <a:pt x="6801" y="7851"/>
                  </a:cubicBezTo>
                  <a:cubicBezTo>
                    <a:pt x="6920" y="7775"/>
                    <a:pt x="7061" y="7747"/>
                    <a:pt x="7168" y="7703"/>
                  </a:cubicBezTo>
                  <a:lnTo>
                    <a:pt x="7168" y="7703"/>
                  </a:lnTo>
                  <a:cubicBezTo>
                    <a:pt x="7112" y="7775"/>
                    <a:pt x="7086" y="7866"/>
                    <a:pt x="7096" y="7960"/>
                  </a:cubicBezTo>
                  <a:cubicBezTo>
                    <a:pt x="7227" y="8039"/>
                    <a:pt x="7224" y="8198"/>
                    <a:pt x="7187" y="8327"/>
                  </a:cubicBezTo>
                  <a:cubicBezTo>
                    <a:pt x="7243" y="8443"/>
                    <a:pt x="7381" y="8477"/>
                    <a:pt x="7387" y="8618"/>
                  </a:cubicBezTo>
                  <a:cubicBezTo>
                    <a:pt x="7397" y="8759"/>
                    <a:pt x="7278" y="8828"/>
                    <a:pt x="7296" y="8985"/>
                  </a:cubicBezTo>
                  <a:cubicBezTo>
                    <a:pt x="7334" y="9273"/>
                    <a:pt x="7622" y="9270"/>
                    <a:pt x="7885" y="9351"/>
                  </a:cubicBezTo>
                  <a:cubicBezTo>
                    <a:pt x="8011" y="9392"/>
                    <a:pt x="8054" y="9445"/>
                    <a:pt x="8142" y="9445"/>
                  </a:cubicBezTo>
                  <a:cubicBezTo>
                    <a:pt x="8339" y="9445"/>
                    <a:pt x="8453" y="9333"/>
                    <a:pt x="8585" y="9333"/>
                  </a:cubicBezTo>
                  <a:cubicBezTo>
                    <a:pt x="8596" y="9333"/>
                    <a:pt x="8607" y="9334"/>
                    <a:pt x="8618" y="9335"/>
                  </a:cubicBezTo>
                  <a:cubicBezTo>
                    <a:pt x="8744" y="9351"/>
                    <a:pt x="8874" y="9517"/>
                    <a:pt x="9015" y="9517"/>
                  </a:cubicBezTo>
                  <a:cubicBezTo>
                    <a:pt x="9017" y="9517"/>
                    <a:pt x="9020" y="9517"/>
                    <a:pt x="9022" y="9517"/>
                  </a:cubicBezTo>
                  <a:cubicBezTo>
                    <a:pt x="9157" y="9511"/>
                    <a:pt x="9339" y="9314"/>
                    <a:pt x="9608" y="9204"/>
                  </a:cubicBezTo>
                  <a:cubicBezTo>
                    <a:pt x="9780" y="9135"/>
                    <a:pt x="9950" y="9151"/>
                    <a:pt x="10141" y="9132"/>
                  </a:cubicBezTo>
                  <a:cubicBezTo>
                    <a:pt x="10463" y="9094"/>
                    <a:pt x="10557" y="8743"/>
                    <a:pt x="10745" y="8527"/>
                  </a:cubicBezTo>
                  <a:cubicBezTo>
                    <a:pt x="10874" y="8377"/>
                    <a:pt x="11074" y="8242"/>
                    <a:pt x="11240" y="8067"/>
                  </a:cubicBezTo>
                  <a:cubicBezTo>
                    <a:pt x="11397" y="7901"/>
                    <a:pt x="11541" y="7716"/>
                    <a:pt x="11716" y="7572"/>
                  </a:cubicBezTo>
                  <a:cubicBezTo>
                    <a:pt x="11829" y="7481"/>
                    <a:pt x="11967" y="7428"/>
                    <a:pt x="12083" y="7334"/>
                  </a:cubicBezTo>
                  <a:cubicBezTo>
                    <a:pt x="12280" y="7177"/>
                    <a:pt x="12462" y="6920"/>
                    <a:pt x="12596" y="6692"/>
                  </a:cubicBezTo>
                  <a:cubicBezTo>
                    <a:pt x="12759" y="6416"/>
                    <a:pt x="12969" y="6197"/>
                    <a:pt x="13054" y="5977"/>
                  </a:cubicBezTo>
                  <a:cubicBezTo>
                    <a:pt x="13129" y="5789"/>
                    <a:pt x="13088" y="5555"/>
                    <a:pt x="13129" y="5373"/>
                  </a:cubicBezTo>
                  <a:cubicBezTo>
                    <a:pt x="13160" y="5223"/>
                    <a:pt x="13292" y="5097"/>
                    <a:pt x="13257" y="4916"/>
                  </a:cubicBezTo>
                  <a:cubicBezTo>
                    <a:pt x="13235" y="4812"/>
                    <a:pt x="13104" y="4681"/>
                    <a:pt x="13019" y="4549"/>
                  </a:cubicBezTo>
                  <a:cubicBezTo>
                    <a:pt x="12932" y="4417"/>
                    <a:pt x="12813" y="4317"/>
                    <a:pt x="12762" y="4183"/>
                  </a:cubicBezTo>
                  <a:cubicBezTo>
                    <a:pt x="12728" y="4089"/>
                    <a:pt x="12734" y="3995"/>
                    <a:pt x="12706" y="3944"/>
                  </a:cubicBezTo>
                  <a:cubicBezTo>
                    <a:pt x="12650" y="3841"/>
                    <a:pt x="12490" y="3829"/>
                    <a:pt x="12434" y="3706"/>
                  </a:cubicBezTo>
                  <a:cubicBezTo>
                    <a:pt x="12415" y="3669"/>
                    <a:pt x="12430" y="3578"/>
                    <a:pt x="12415" y="3522"/>
                  </a:cubicBezTo>
                  <a:cubicBezTo>
                    <a:pt x="12377" y="3403"/>
                    <a:pt x="12318" y="3343"/>
                    <a:pt x="12321" y="3193"/>
                  </a:cubicBezTo>
                  <a:cubicBezTo>
                    <a:pt x="12142" y="2951"/>
                    <a:pt x="11860" y="2958"/>
                    <a:pt x="11716" y="2732"/>
                  </a:cubicBezTo>
                  <a:cubicBezTo>
                    <a:pt x="11607" y="2557"/>
                    <a:pt x="11682" y="2353"/>
                    <a:pt x="11644" y="2109"/>
                  </a:cubicBezTo>
                  <a:cubicBezTo>
                    <a:pt x="11625" y="1977"/>
                    <a:pt x="11510" y="1843"/>
                    <a:pt x="11497" y="1689"/>
                  </a:cubicBezTo>
                  <a:cubicBezTo>
                    <a:pt x="11491" y="1598"/>
                    <a:pt x="11547" y="1485"/>
                    <a:pt x="11535" y="1395"/>
                  </a:cubicBezTo>
                  <a:cubicBezTo>
                    <a:pt x="11497" y="1141"/>
                    <a:pt x="11240" y="1175"/>
                    <a:pt x="11096" y="1066"/>
                  </a:cubicBezTo>
                  <a:cubicBezTo>
                    <a:pt x="11130" y="684"/>
                    <a:pt x="11055" y="232"/>
                    <a:pt x="10836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2413050" y="5056475"/>
              <a:ext cx="79000" cy="23100"/>
            </a:xfrm>
            <a:custGeom>
              <a:avLst/>
              <a:gdLst/>
              <a:ahLst/>
              <a:cxnLst/>
              <a:rect l="l" t="t" r="r" b="b"/>
              <a:pathLst>
                <a:path w="3160" h="924" extrusionOk="0">
                  <a:moveTo>
                    <a:pt x="391" y="0"/>
                  </a:moveTo>
                  <a:cubicBezTo>
                    <a:pt x="186" y="0"/>
                    <a:pt x="1" y="61"/>
                    <a:pt x="8" y="195"/>
                  </a:cubicBezTo>
                  <a:cubicBezTo>
                    <a:pt x="15" y="358"/>
                    <a:pt x="632" y="590"/>
                    <a:pt x="795" y="615"/>
                  </a:cubicBezTo>
                  <a:cubicBezTo>
                    <a:pt x="826" y="620"/>
                    <a:pt x="858" y="622"/>
                    <a:pt x="891" y="622"/>
                  </a:cubicBezTo>
                  <a:cubicBezTo>
                    <a:pt x="974" y="622"/>
                    <a:pt x="1060" y="610"/>
                    <a:pt x="1147" y="610"/>
                  </a:cubicBezTo>
                  <a:cubicBezTo>
                    <a:pt x="1177" y="610"/>
                    <a:pt x="1207" y="611"/>
                    <a:pt x="1236" y="615"/>
                  </a:cubicBezTo>
                  <a:cubicBezTo>
                    <a:pt x="1481" y="646"/>
                    <a:pt x="1712" y="787"/>
                    <a:pt x="1969" y="815"/>
                  </a:cubicBezTo>
                  <a:cubicBezTo>
                    <a:pt x="2173" y="840"/>
                    <a:pt x="2370" y="828"/>
                    <a:pt x="2555" y="853"/>
                  </a:cubicBezTo>
                  <a:cubicBezTo>
                    <a:pt x="2681" y="870"/>
                    <a:pt x="2819" y="923"/>
                    <a:pt x="2943" y="923"/>
                  </a:cubicBezTo>
                  <a:cubicBezTo>
                    <a:pt x="3023" y="923"/>
                    <a:pt x="3097" y="901"/>
                    <a:pt x="3160" y="834"/>
                  </a:cubicBezTo>
                  <a:cubicBezTo>
                    <a:pt x="3050" y="618"/>
                    <a:pt x="2699" y="637"/>
                    <a:pt x="2483" y="524"/>
                  </a:cubicBezTo>
                  <a:cubicBezTo>
                    <a:pt x="2483" y="430"/>
                    <a:pt x="2521" y="380"/>
                    <a:pt x="2464" y="320"/>
                  </a:cubicBezTo>
                  <a:cubicBezTo>
                    <a:pt x="2442" y="323"/>
                    <a:pt x="2421" y="324"/>
                    <a:pt x="2399" y="324"/>
                  </a:cubicBezTo>
                  <a:cubicBezTo>
                    <a:pt x="2181" y="324"/>
                    <a:pt x="1994" y="195"/>
                    <a:pt x="1805" y="195"/>
                  </a:cubicBezTo>
                  <a:cubicBezTo>
                    <a:pt x="1799" y="195"/>
                    <a:pt x="1794" y="195"/>
                    <a:pt x="1788" y="195"/>
                  </a:cubicBezTo>
                  <a:cubicBezTo>
                    <a:pt x="1687" y="198"/>
                    <a:pt x="1612" y="270"/>
                    <a:pt x="1512" y="286"/>
                  </a:cubicBezTo>
                  <a:cubicBezTo>
                    <a:pt x="1473" y="291"/>
                    <a:pt x="1436" y="294"/>
                    <a:pt x="1400" y="294"/>
                  </a:cubicBezTo>
                  <a:cubicBezTo>
                    <a:pt x="1048" y="294"/>
                    <a:pt x="839" y="50"/>
                    <a:pt x="538" y="10"/>
                  </a:cubicBezTo>
                  <a:cubicBezTo>
                    <a:pt x="489" y="4"/>
                    <a:pt x="440" y="0"/>
                    <a:pt x="391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2440175" y="4944050"/>
              <a:ext cx="84525" cy="95275"/>
            </a:xfrm>
            <a:custGeom>
              <a:avLst/>
              <a:gdLst/>
              <a:ahLst/>
              <a:cxnLst/>
              <a:rect l="l" t="t" r="r" b="b"/>
              <a:pathLst>
                <a:path w="3381" h="3811" extrusionOk="0">
                  <a:moveTo>
                    <a:pt x="2696" y="0"/>
                  </a:moveTo>
                  <a:cubicBezTo>
                    <a:pt x="2659" y="0"/>
                    <a:pt x="2623" y="16"/>
                    <a:pt x="2592" y="53"/>
                  </a:cubicBezTo>
                  <a:cubicBezTo>
                    <a:pt x="2400" y="272"/>
                    <a:pt x="2394" y="529"/>
                    <a:pt x="2153" y="711"/>
                  </a:cubicBezTo>
                  <a:cubicBezTo>
                    <a:pt x="2059" y="780"/>
                    <a:pt x="1952" y="783"/>
                    <a:pt x="1840" y="858"/>
                  </a:cubicBezTo>
                  <a:cubicBezTo>
                    <a:pt x="1739" y="924"/>
                    <a:pt x="1680" y="1080"/>
                    <a:pt x="1602" y="1171"/>
                  </a:cubicBezTo>
                  <a:cubicBezTo>
                    <a:pt x="1517" y="1271"/>
                    <a:pt x="1423" y="1384"/>
                    <a:pt x="1307" y="1428"/>
                  </a:cubicBezTo>
                  <a:cubicBezTo>
                    <a:pt x="1191" y="1469"/>
                    <a:pt x="1041" y="1447"/>
                    <a:pt x="959" y="1500"/>
                  </a:cubicBezTo>
                  <a:cubicBezTo>
                    <a:pt x="812" y="1594"/>
                    <a:pt x="844" y="1823"/>
                    <a:pt x="665" y="1867"/>
                  </a:cubicBezTo>
                  <a:cubicBezTo>
                    <a:pt x="655" y="1869"/>
                    <a:pt x="645" y="1871"/>
                    <a:pt x="634" y="1871"/>
                  </a:cubicBezTo>
                  <a:cubicBezTo>
                    <a:pt x="557" y="1871"/>
                    <a:pt x="457" y="1810"/>
                    <a:pt x="356" y="1810"/>
                  </a:cubicBezTo>
                  <a:cubicBezTo>
                    <a:pt x="343" y="1810"/>
                    <a:pt x="330" y="1811"/>
                    <a:pt x="317" y="1813"/>
                  </a:cubicBezTo>
                  <a:cubicBezTo>
                    <a:pt x="1" y="1863"/>
                    <a:pt x="54" y="2424"/>
                    <a:pt x="170" y="2675"/>
                  </a:cubicBezTo>
                  <a:cubicBezTo>
                    <a:pt x="252" y="2847"/>
                    <a:pt x="405" y="2916"/>
                    <a:pt x="446" y="3041"/>
                  </a:cubicBezTo>
                  <a:cubicBezTo>
                    <a:pt x="486" y="3167"/>
                    <a:pt x="468" y="3383"/>
                    <a:pt x="593" y="3461"/>
                  </a:cubicBezTo>
                  <a:cubicBezTo>
                    <a:pt x="653" y="3499"/>
                    <a:pt x="784" y="3477"/>
                    <a:pt x="922" y="3517"/>
                  </a:cubicBezTo>
                  <a:cubicBezTo>
                    <a:pt x="1038" y="3549"/>
                    <a:pt x="1100" y="3621"/>
                    <a:pt x="1179" y="3627"/>
                  </a:cubicBezTo>
                  <a:cubicBezTo>
                    <a:pt x="1184" y="3627"/>
                    <a:pt x="1188" y="3627"/>
                    <a:pt x="1193" y="3627"/>
                  </a:cubicBezTo>
                  <a:cubicBezTo>
                    <a:pt x="1290" y="3627"/>
                    <a:pt x="1400" y="3571"/>
                    <a:pt x="1492" y="3571"/>
                  </a:cubicBezTo>
                  <a:cubicBezTo>
                    <a:pt x="1749" y="3574"/>
                    <a:pt x="1899" y="3796"/>
                    <a:pt x="2062" y="3809"/>
                  </a:cubicBezTo>
                  <a:cubicBezTo>
                    <a:pt x="2072" y="3810"/>
                    <a:pt x="2081" y="3810"/>
                    <a:pt x="2091" y="3810"/>
                  </a:cubicBezTo>
                  <a:cubicBezTo>
                    <a:pt x="2222" y="3810"/>
                    <a:pt x="2342" y="3718"/>
                    <a:pt x="2453" y="3718"/>
                  </a:cubicBezTo>
                  <a:cubicBezTo>
                    <a:pt x="2456" y="3718"/>
                    <a:pt x="2460" y="3718"/>
                    <a:pt x="2463" y="3718"/>
                  </a:cubicBezTo>
                  <a:cubicBezTo>
                    <a:pt x="2642" y="3558"/>
                    <a:pt x="2551" y="3276"/>
                    <a:pt x="2629" y="3057"/>
                  </a:cubicBezTo>
                  <a:cubicBezTo>
                    <a:pt x="2692" y="2875"/>
                    <a:pt x="2898" y="2841"/>
                    <a:pt x="2977" y="2690"/>
                  </a:cubicBezTo>
                  <a:cubicBezTo>
                    <a:pt x="2999" y="2484"/>
                    <a:pt x="2939" y="2477"/>
                    <a:pt x="2996" y="2343"/>
                  </a:cubicBezTo>
                  <a:cubicBezTo>
                    <a:pt x="3055" y="2199"/>
                    <a:pt x="3331" y="2205"/>
                    <a:pt x="3343" y="2070"/>
                  </a:cubicBezTo>
                  <a:cubicBezTo>
                    <a:pt x="3350" y="1998"/>
                    <a:pt x="3196" y="1882"/>
                    <a:pt x="3143" y="1776"/>
                  </a:cubicBezTo>
                  <a:cubicBezTo>
                    <a:pt x="3093" y="1676"/>
                    <a:pt x="3055" y="1572"/>
                    <a:pt x="3033" y="1463"/>
                  </a:cubicBezTo>
                  <a:cubicBezTo>
                    <a:pt x="2967" y="1008"/>
                    <a:pt x="3271" y="980"/>
                    <a:pt x="3381" y="657"/>
                  </a:cubicBezTo>
                  <a:cubicBezTo>
                    <a:pt x="3303" y="529"/>
                    <a:pt x="3124" y="501"/>
                    <a:pt x="3033" y="382"/>
                  </a:cubicBezTo>
                  <a:cubicBezTo>
                    <a:pt x="3016" y="261"/>
                    <a:pt x="2846" y="0"/>
                    <a:pt x="2696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2421850" y="5021800"/>
              <a:ext cx="23375" cy="18100"/>
            </a:xfrm>
            <a:custGeom>
              <a:avLst/>
              <a:gdLst/>
              <a:ahLst/>
              <a:cxnLst/>
              <a:rect l="l" t="t" r="r" b="b"/>
              <a:pathLst>
                <a:path w="935" h="724" extrusionOk="0">
                  <a:moveTo>
                    <a:pt x="468" y="0"/>
                  </a:moveTo>
                  <a:cubicBezTo>
                    <a:pt x="1" y="0"/>
                    <a:pt x="4" y="724"/>
                    <a:pt x="468" y="724"/>
                  </a:cubicBezTo>
                  <a:cubicBezTo>
                    <a:pt x="934" y="724"/>
                    <a:pt x="934" y="0"/>
                    <a:pt x="468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2327575" y="4958125"/>
              <a:ext cx="95400" cy="96350"/>
            </a:xfrm>
            <a:custGeom>
              <a:avLst/>
              <a:gdLst/>
              <a:ahLst/>
              <a:cxnLst/>
              <a:rect l="l" t="t" r="r" b="b"/>
              <a:pathLst>
                <a:path w="3816" h="3854" extrusionOk="0">
                  <a:moveTo>
                    <a:pt x="75" y="0"/>
                  </a:moveTo>
                  <a:cubicBezTo>
                    <a:pt x="49" y="0"/>
                    <a:pt x="25" y="11"/>
                    <a:pt x="0" y="38"/>
                  </a:cubicBezTo>
                  <a:cubicBezTo>
                    <a:pt x="22" y="445"/>
                    <a:pt x="467" y="589"/>
                    <a:pt x="696" y="865"/>
                  </a:cubicBezTo>
                  <a:cubicBezTo>
                    <a:pt x="752" y="931"/>
                    <a:pt x="784" y="1025"/>
                    <a:pt x="843" y="1084"/>
                  </a:cubicBezTo>
                  <a:cubicBezTo>
                    <a:pt x="934" y="1175"/>
                    <a:pt x="1062" y="1225"/>
                    <a:pt x="1138" y="1341"/>
                  </a:cubicBezTo>
                  <a:cubicBezTo>
                    <a:pt x="1219" y="1466"/>
                    <a:pt x="1222" y="1636"/>
                    <a:pt x="1300" y="1764"/>
                  </a:cubicBezTo>
                  <a:cubicBezTo>
                    <a:pt x="1394" y="1921"/>
                    <a:pt x="1573" y="2021"/>
                    <a:pt x="1670" y="2165"/>
                  </a:cubicBezTo>
                  <a:cubicBezTo>
                    <a:pt x="1777" y="2331"/>
                    <a:pt x="1811" y="2522"/>
                    <a:pt x="1905" y="2698"/>
                  </a:cubicBezTo>
                  <a:cubicBezTo>
                    <a:pt x="1971" y="2817"/>
                    <a:pt x="2096" y="2914"/>
                    <a:pt x="2199" y="3026"/>
                  </a:cubicBezTo>
                  <a:cubicBezTo>
                    <a:pt x="2485" y="3340"/>
                    <a:pt x="2748" y="3619"/>
                    <a:pt x="3080" y="3853"/>
                  </a:cubicBezTo>
                  <a:cubicBezTo>
                    <a:pt x="3094" y="3853"/>
                    <a:pt x="3109" y="3853"/>
                    <a:pt x="3124" y="3853"/>
                  </a:cubicBezTo>
                  <a:cubicBezTo>
                    <a:pt x="3154" y="3853"/>
                    <a:pt x="3185" y="3853"/>
                    <a:pt x="3215" y="3853"/>
                  </a:cubicBezTo>
                  <a:cubicBezTo>
                    <a:pt x="3306" y="3853"/>
                    <a:pt x="3392" y="3849"/>
                    <a:pt x="3446" y="3816"/>
                  </a:cubicBezTo>
                  <a:cubicBezTo>
                    <a:pt x="3597" y="3681"/>
                    <a:pt x="3471" y="3384"/>
                    <a:pt x="3556" y="3117"/>
                  </a:cubicBezTo>
                  <a:cubicBezTo>
                    <a:pt x="3612" y="2948"/>
                    <a:pt x="3806" y="2954"/>
                    <a:pt x="3813" y="2826"/>
                  </a:cubicBezTo>
                  <a:cubicBezTo>
                    <a:pt x="3816" y="2748"/>
                    <a:pt x="3612" y="2466"/>
                    <a:pt x="3556" y="2459"/>
                  </a:cubicBezTo>
                  <a:cubicBezTo>
                    <a:pt x="3549" y="2459"/>
                    <a:pt x="3542" y="2458"/>
                    <a:pt x="3536" y="2458"/>
                  </a:cubicBezTo>
                  <a:cubicBezTo>
                    <a:pt x="3426" y="2458"/>
                    <a:pt x="3408" y="2590"/>
                    <a:pt x="3314" y="2590"/>
                  </a:cubicBezTo>
                  <a:cubicBezTo>
                    <a:pt x="3304" y="2590"/>
                    <a:pt x="3293" y="2588"/>
                    <a:pt x="3280" y="2585"/>
                  </a:cubicBezTo>
                  <a:cubicBezTo>
                    <a:pt x="3152" y="2566"/>
                    <a:pt x="3133" y="2413"/>
                    <a:pt x="3042" y="2309"/>
                  </a:cubicBezTo>
                  <a:cubicBezTo>
                    <a:pt x="2970" y="2228"/>
                    <a:pt x="2848" y="2187"/>
                    <a:pt x="2823" y="2090"/>
                  </a:cubicBezTo>
                  <a:cubicBezTo>
                    <a:pt x="2807" y="2037"/>
                    <a:pt x="2854" y="1921"/>
                    <a:pt x="2842" y="1852"/>
                  </a:cubicBezTo>
                  <a:cubicBezTo>
                    <a:pt x="2788" y="1579"/>
                    <a:pt x="2409" y="1438"/>
                    <a:pt x="2199" y="1304"/>
                  </a:cubicBezTo>
                  <a:cubicBezTo>
                    <a:pt x="2043" y="1203"/>
                    <a:pt x="1877" y="1156"/>
                    <a:pt x="1758" y="1084"/>
                  </a:cubicBezTo>
                  <a:cubicBezTo>
                    <a:pt x="1673" y="1031"/>
                    <a:pt x="1595" y="900"/>
                    <a:pt x="1485" y="809"/>
                  </a:cubicBezTo>
                  <a:cubicBezTo>
                    <a:pt x="1385" y="724"/>
                    <a:pt x="1253" y="668"/>
                    <a:pt x="1156" y="589"/>
                  </a:cubicBezTo>
                  <a:cubicBezTo>
                    <a:pt x="978" y="448"/>
                    <a:pt x="865" y="188"/>
                    <a:pt x="696" y="132"/>
                  </a:cubicBezTo>
                  <a:cubicBezTo>
                    <a:pt x="667" y="122"/>
                    <a:pt x="631" y="119"/>
                    <a:pt x="591" y="119"/>
                  </a:cubicBezTo>
                  <a:cubicBezTo>
                    <a:pt x="554" y="119"/>
                    <a:pt x="514" y="122"/>
                    <a:pt x="474" y="122"/>
                  </a:cubicBezTo>
                  <a:cubicBezTo>
                    <a:pt x="437" y="122"/>
                    <a:pt x="401" y="120"/>
                    <a:pt x="367" y="113"/>
                  </a:cubicBezTo>
                  <a:cubicBezTo>
                    <a:pt x="237" y="88"/>
                    <a:pt x="150" y="0"/>
                    <a:pt x="75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1886675" y="5111300"/>
              <a:ext cx="63550" cy="111300"/>
            </a:xfrm>
            <a:custGeom>
              <a:avLst/>
              <a:gdLst/>
              <a:ahLst/>
              <a:cxnLst/>
              <a:rect l="l" t="t" r="r" b="b"/>
              <a:pathLst>
                <a:path w="2542" h="4452" extrusionOk="0">
                  <a:moveTo>
                    <a:pt x="2180" y="1"/>
                  </a:moveTo>
                  <a:cubicBezTo>
                    <a:pt x="2158" y="1"/>
                    <a:pt x="2134" y="6"/>
                    <a:pt x="2109" y="16"/>
                  </a:cubicBezTo>
                  <a:cubicBezTo>
                    <a:pt x="2024" y="88"/>
                    <a:pt x="2034" y="207"/>
                    <a:pt x="1980" y="273"/>
                  </a:cubicBezTo>
                  <a:cubicBezTo>
                    <a:pt x="1921" y="345"/>
                    <a:pt x="1811" y="361"/>
                    <a:pt x="1761" y="420"/>
                  </a:cubicBezTo>
                  <a:cubicBezTo>
                    <a:pt x="1689" y="505"/>
                    <a:pt x="1686" y="637"/>
                    <a:pt x="1598" y="749"/>
                  </a:cubicBezTo>
                  <a:cubicBezTo>
                    <a:pt x="1492" y="884"/>
                    <a:pt x="1298" y="1006"/>
                    <a:pt x="1157" y="1081"/>
                  </a:cubicBezTo>
                  <a:cubicBezTo>
                    <a:pt x="987" y="1169"/>
                    <a:pt x="759" y="1157"/>
                    <a:pt x="590" y="1282"/>
                  </a:cubicBezTo>
                  <a:cubicBezTo>
                    <a:pt x="471" y="1370"/>
                    <a:pt x="367" y="1611"/>
                    <a:pt x="352" y="1758"/>
                  </a:cubicBezTo>
                  <a:cubicBezTo>
                    <a:pt x="326" y="1993"/>
                    <a:pt x="455" y="2225"/>
                    <a:pt x="442" y="2453"/>
                  </a:cubicBezTo>
                  <a:cubicBezTo>
                    <a:pt x="424" y="2763"/>
                    <a:pt x="57" y="2942"/>
                    <a:pt x="19" y="3315"/>
                  </a:cubicBezTo>
                  <a:cubicBezTo>
                    <a:pt x="1" y="3481"/>
                    <a:pt x="88" y="3609"/>
                    <a:pt x="110" y="3756"/>
                  </a:cubicBezTo>
                  <a:cubicBezTo>
                    <a:pt x="129" y="3872"/>
                    <a:pt x="98" y="3982"/>
                    <a:pt x="129" y="4085"/>
                  </a:cubicBezTo>
                  <a:cubicBezTo>
                    <a:pt x="195" y="4295"/>
                    <a:pt x="386" y="4442"/>
                    <a:pt x="605" y="4452"/>
                  </a:cubicBezTo>
                  <a:cubicBezTo>
                    <a:pt x="607" y="4452"/>
                    <a:pt x="609" y="4452"/>
                    <a:pt x="611" y="4452"/>
                  </a:cubicBezTo>
                  <a:cubicBezTo>
                    <a:pt x="712" y="4452"/>
                    <a:pt x="1033" y="4373"/>
                    <a:pt x="1119" y="4323"/>
                  </a:cubicBezTo>
                  <a:cubicBezTo>
                    <a:pt x="1360" y="4192"/>
                    <a:pt x="1407" y="3703"/>
                    <a:pt x="1542" y="3390"/>
                  </a:cubicBezTo>
                  <a:cubicBezTo>
                    <a:pt x="1573" y="3312"/>
                    <a:pt x="1651" y="3240"/>
                    <a:pt x="1686" y="3152"/>
                  </a:cubicBezTo>
                  <a:cubicBezTo>
                    <a:pt x="1789" y="2904"/>
                    <a:pt x="1858" y="2594"/>
                    <a:pt x="1980" y="2309"/>
                  </a:cubicBezTo>
                  <a:cubicBezTo>
                    <a:pt x="2125" y="1977"/>
                    <a:pt x="2281" y="1630"/>
                    <a:pt x="2294" y="1229"/>
                  </a:cubicBezTo>
                  <a:cubicBezTo>
                    <a:pt x="2344" y="1128"/>
                    <a:pt x="2504" y="1097"/>
                    <a:pt x="2532" y="950"/>
                  </a:cubicBezTo>
                  <a:cubicBezTo>
                    <a:pt x="2541" y="903"/>
                    <a:pt x="2488" y="796"/>
                    <a:pt x="2475" y="696"/>
                  </a:cubicBezTo>
                  <a:cubicBezTo>
                    <a:pt x="2441" y="406"/>
                    <a:pt x="2380" y="1"/>
                    <a:pt x="2180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1389875" y="4377425"/>
              <a:ext cx="1356300" cy="923425"/>
            </a:xfrm>
            <a:custGeom>
              <a:avLst/>
              <a:gdLst/>
              <a:ahLst/>
              <a:cxnLst/>
              <a:rect l="l" t="t" r="r" b="b"/>
              <a:pathLst>
                <a:path w="54252" h="36937" extrusionOk="0">
                  <a:moveTo>
                    <a:pt x="32136" y="722"/>
                  </a:moveTo>
                  <a:cubicBezTo>
                    <a:pt x="32096" y="932"/>
                    <a:pt x="31745" y="1010"/>
                    <a:pt x="31569" y="1032"/>
                  </a:cubicBezTo>
                  <a:cubicBezTo>
                    <a:pt x="31525" y="925"/>
                    <a:pt x="31663" y="903"/>
                    <a:pt x="31732" y="866"/>
                  </a:cubicBezTo>
                  <a:cubicBezTo>
                    <a:pt x="31858" y="800"/>
                    <a:pt x="31936" y="722"/>
                    <a:pt x="32136" y="722"/>
                  </a:cubicBezTo>
                  <a:close/>
                  <a:moveTo>
                    <a:pt x="24068" y="1704"/>
                  </a:moveTo>
                  <a:cubicBezTo>
                    <a:pt x="24266" y="1704"/>
                    <a:pt x="24263" y="1917"/>
                    <a:pt x="24365" y="2078"/>
                  </a:cubicBezTo>
                  <a:cubicBezTo>
                    <a:pt x="24459" y="2225"/>
                    <a:pt x="24681" y="2250"/>
                    <a:pt x="24750" y="2316"/>
                  </a:cubicBezTo>
                  <a:cubicBezTo>
                    <a:pt x="25009" y="2564"/>
                    <a:pt x="24864" y="2987"/>
                    <a:pt x="24514" y="2987"/>
                  </a:cubicBezTo>
                  <a:cubicBezTo>
                    <a:pt x="24479" y="2987"/>
                    <a:pt x="24441" y="2983"/>
                    <a:pt x="24402" y="2974"/>
                  </a:cubicBezTo>
                  <a:cubicBezTo>
                    <a:pt x="24349" y="2777"/>
                    <a:pt x="24524" y="2761"/>
                    <a:pt x="24531" y="2589"/>
                  </a:cubicBezTo>
                  <a:cubicBezTo>
                    <a:pt x="24537" y="2266"/>
                    <a:pt x="23954" y="2166"/>
                    <a:pt x="23979" y="1765"/>
                  </a:cubicBezTo>
                  <a:cubicBezTo>
                    <a:pt x="24001" y="1762"/>
                    <a:pt x="23995" y="1733"/>
                    <a:pt x="23998" y="1712"/>
                  </a:cubicBezTo>
                  <a:cubicBezTo>
                    <a:pt x="24024" y="1706"/>
                    <a:pt x="24047" y="1704"/>
                    <a:pt x="24068" y="1704"/>
                  </a:cubicBezTo>
                  <a:close/>
                  <a:moveTo>
                    <a:pt x="12442" y="3241"/>
                  </a:moveTo>
                  <a:cubicBezTo>
                    <a:pt x="12581" y="3241"/>
                    <a:pt x="12713" y="3273"/>
                    <a:pt x="12784" y="3340"/>
                  </a:cubicBezTo>
                  <a:cubicBezTo>
                    <a:pt x="12784" y="3754"/>
                    <a:pt x="11960" y="3817"/>
                    <a:pt x="11941" y="4149"/>
                  </a:cubicBezTo>
                  <a:cubicBezTo>
                    <a:pt x="11935" y="4221"/>
                    <a:pt x="11998" y="4343"/>
                    <a:pt x="12013" y="4462"/>
                  </a:cubicBezTo>
                  <a:cubicBezTo>
                    <a:pt x="12029" y="4565"/>
                    <a:pt x="12013" y="4644"/>
                    <a:pt x="12032" y="4700"/>
                  </a:cubicBezTo>
                  <a:cubicBezTo>
                    <a:pt x="12092" y="4878"/>
                    <a:pt x="12339" y="5016"/>
                    <a:pt x="12527" y="5029"/>
                  </a:cubicBezTo>
                  <a:cubicBezTo>
                    <a:pt x="12540" y="5030"/>
                    <a:pt x="12554" y="5030"/>
                    <a:pt x="12568" y="5030"/>
                  </a:cubicBezTo>
                  <a:cubicBezTo>
                    <a:pt x="12883" y="5030"/>
                    <a:pt x="13300" y="4815"/>
                    <a:pt x="13647" y="4815"/>
                  </a:cubicBezTo>
                  <a:cubicBezTo>
                    <a:pt x="13782" y="4815"/>
                    <a:pt x="13907" y="4848"/>
                    <a:pt x="14012" y="4938"/>
                  </a:cubicBezTo>
                  <a:cubicBezTo>
                    <a:pt x="13939" y="5096"/>
                    <a:pt x="13787" y="5131"/>
                    <a:pt x="13602" y="5131"/>
                  </a:cubicBezTo>
                  <a:cubicBezTo>
                    <a:pt x="13458" y="5131"/>
                    <a:pt x="13294" y="5110"/>
                    <a:pt x="13134" y="5110"/>
                  </a:cubicBezTo>
                  <a:cubicBezTo>
                    <a:pt x="13019" y="5110"/>
                    <a:pt x="12906" y="5121"/>
                    <a:pt x="12803" y="5157"/>
                  </a:cubicBezTo>
                  <a:cubicBezTo>
                    <a:pt x="12715" y="5189"/>
                    <a:pt x="12662" y="5273"/>
                    <a:pt x="12583" y="5304"/>
                  </a:cubicBezTo>
                  <a:cubicBezTo>
                    <a:pt x="12477" y="5345"/>
                    <a:pt x="12289" y="5301"/>
                    <a:pt x="12289" y="5471"/>
                  </a:cubicBezTo>
                  <a:cubicBezTo>
                    <a:pt x="12314" y="5520"/>
                    <a:pt x="12343" y="5537"/>
                    <a:pt x="12375" y="5537"/>
                  </a:cubicBezTo>
                  <a:cubicBezTo>
                    <a:pt x="12452" y="5537"/>
                    <a:pt x="12545" y="5433"/>
                    <a:pt x="12618" y="5433"/>
                  </a:cubicBezTo>
                  <a:cubicBezTo>
                    <a:pt x="12619" y="5433"/>
                    <a:pt x="12621" y="5433"/>
                    <a:pt x="12622" y="5433"/>
                  </a:cubicBezTo>
                  <a:cubicBezTo>
                    <a:pt x="12741" y="5433"/>
                    <a:pt x="12909" y="5560"/>
                    <a:pt x="12894" y="5705"/>
                  </a:cubicBezTo>
                  <a:cubicBezTo>
                    <a:pt x="12881" y="5817"/>
                    <a:pt x="12841" y="5854"/>
                    <a:pt x="12785" y="5854"/>
                  </a:cubicBezTo>
                  <a:cubicBezTo>
                    <a:pt x="12673" y="5854"/>
                    <a:pt x="12501" y="5705"/>
                    <a:pt x="12369" y="5705"/>
                  </a:cubicBezTo>
                  <a:cubicBezTo>
                    <a:pt x="12366" y="5705"/>
                    <a:pt x="12364" y="5705"/>
                    <a:pt x="12361" y="5705"/>
                  </a:cubicBezTo>
                  <a:cubicBezTo>
                    <a:pt x="12073" y="5724"/>
                    <a:pt x="12013" y="6131"/>
                    <a:pt x="12067" y="6438"/>
                  </a:cubicBezTo>
                  <a:cubicBezTo>
                    <a:pt x="11938" y="6514"/>
                    <a:pt x="11788" y="6717"/>
                    <a:pt x="11609" y="6733"/>
                  </a:cubicBezTo>
                  <a:cubicBezTo>
                    <a:pt x="11604" y="6733"/>
                    <a:pt x="11600" y="6733"/>
                    <a:pt x="11595" y="6733"/>
                  </a:cubicBezTo>
                  <a:cubicBezTo>
                    <a:pt x="11492" y="6733"/>
                    <a:pt x="11405" y="6638"/>
                    <a:pt x="11262" y="6623"/>
                  </a:cubicBezTo>
                  <a:cubicBezTo>
                    <a:pt x="11244" y="6621"/>
                    <a:pt x="11226" y="6621"/>
                    <a:pt x="11208" y="6621"/>
                  </a:cubicBezTo>
                  <a:cubicBezTo>
                    <a:pt x="10904" y="6621"/>
                    <a:pt x="10615" y="6880"/>
                    <a:pt x="10324" y="6880"/>
                  </a:cubicBezTo>
                  <a:cubicBezTo>
                    <a:pt x="10319" y="6880"/>
                    <a:pt x="10314" y="6880"/>
                    <a:pt x="10309" y="6880"/>
                  </a:cubicBezTo>
                  <a:cubicBezTo>
                    <a:pt x="10171" y="6877"/>
                    <a:pt x="10030" y="6714"/>
                    <a:pt x="9814" y="6714"/>
                  </a:cubicBezTo>
                  <a:cubicBezTo>
                    <a:pt x="9698" y="6717"/>
                    <a:pt x="9614" y="6796"/>
                    <a:pt x="9501" y="6805"/>
                  </a:cubicBezTo>
                  <a:cubicBezTo>
                    <a:pt x="9486" y="6807"/>
                    <a:pt x="9470" y="6807"/>
                    <a:pt x="9454" y="6807"/>
                  </a:cubicBezTo>
                  <a:cubicBezTo>
                    <a:pt x="9309" y="6807"/>
                    <a:pt x="9123" y="6746"/>
                    <a:pt x="9135" y="6642"/>
                  </a:cubicBezTo>
                  <a:cubicBezTo>
                    <a:pt x="9141" y="6571"/>
                    <a:pt x="9181" y="6551"/>
                    <a:pt x="9237" y="6551"/>
                  </a:cubicBezTo>
                  <a:cubicBezTo>
                    <a:pt x="9313" y="6551"/>
                    <a:pt x="9417" y="6589"/>
                    <a:pt x="9499" y="6589"/>
                  </a:cubicBezTo>
                  <a:cubicBezTo>
                    <a:pt x="9512" y="6589"/>
                    <a:pt x="9524" y="6588"/>
                    <a:pt x="9536" y="6586"/>
                  </a:cubicBezTo>
                  <a:cubicBezTo>
                    <a:pt x="9714" y="6554"/>
                    <a:pt x="9673" y="6407"/>
                    <a:pt x="9792" y="6385"/>
                  </a:cubicBezTo>
                  <a:cubicBezTo>
                    <a:pt x="9799" y="6384"/>
                    <a:pt x="9806" y="6383"/>
                    <a:pt x="9812" y="6383"/>
                  </a:cubicBezTo>
                  <a:cubicBezTo>
                    <a:pt x="9877" y="6383"/>
                    <a:pt x="9943" y="6440"/>
                    <a:pt x="10038" y="6440"/>
                  </a:cubicBezTo>
                  <a:cubicBezTo>
                    <a:pt x="10048" y="6440"/>
                    <a:pt x="10058" y="6440"/>
                    <a:pt x="10068" y="6438"/>
                  </a:cubicBezTo>
                  <a:cubicBezTo>
                    <a:pt x="10200" y="6426"/>
                    <a:pt x="10316" y="6235"/>
                    <a:pt x="10435" y="6182"/>
                  </a:cubicBezTo>
                  <a:cubicBezTo>
                    <a:pt x="10670" y="6081"/>
                    <a:pt x="10854" y="6138"/>
                    <a:pt x="10892" y="5944"/>
                  </a:cubicBezTo>
                  <a:cubicBezTo>
                    <a:pt x="10914" y="5837"/>
                    <a:pt x="10826" y="5677"/>
                    <a:pt x="10854" y="5558"/>
                  </a:cubicBezTo>
                  <a:cubicBezTo>
                    <a:pt x="10917" y="5298"/>
                    <a:pt x="11409" y="5336"/>
                    <a:pt x="11387" y="5029"/>
                  </a:cubicBezTo>
                  <a:cubicBezTo>
                    <a:pt x="11374" y="4847"/>
                    <a:pt x="10989" y="4800"/>
                    <a:pt x="10951" y="4625"/>
                  </a:cubicBezTo>
                  <a:cubicBezTo>
                    <a:pt x="10923" y="4512"/>
                    <a:pt x="10986" y="4327"/>
                    <a:pt x="11023" y="4258"/>
                  </a:cubicBezTo>
                  <a:cubicBezTo>
                    <a:pt x="11189" y="3951"/>
                    <a:pt x="11722" y="3920"/>
                    <a:pt x="11885" y="3672"/>
                  </a:cubicBezTo>
                  <a:cubicBezTo>
                    <a:pt x="11963" y="3553"/>
                    <a:pt x="11960" y="3438"/>
                    <a:pt x="12013" y="3378"/>
                  </a:cubicBezTo>
                  <a:cubicBezTo>
                    <a:pt x="12096" y="3288"/>
                    <a:pt x="12273" y="3241"/>
                    <a:pt x="12442" y="3241"/>
                  </a:cubicBezTo>
                  <a:close/>
                  <a:moveTo>
                    <a:pt x="36757" y="6457"/>
                  </a:moveTo>
                  <a:cubicBezTo>
                    <a:pt x="36901" y="6611"/>
                    <a:pt x="37010" y="6846"/>
                    <a:pt x="36938" y="7081"/>
                  </a:cubicBezTo>
                  <a:lnTo>
                    <a:pt x="36941" y="7081"/>
                  </a:lnTo>
                  <a:cubicBezTo>
                    <a:pt x="36891" y="7237"/>
                    <a:pt x="36678" y="7316"/>
                    <a:pt x="36534" y="7447"/>
                  </a:cubicBezTo>
                  <a:cubicBezTo>
                    <a:pt x="36465" y="7514"/>
                    <a:pt x="36419" y="7618"/>
                    <a:pt x="36345" y="7618"/>
                  </a:cubicBezTo>
                  <a:cubicBezTo>
                    <a:pt x="36326" y="7618"/>
                    <a:pt x="36305" y="7611"/>
                    <a:pt x="36281" y="7594"/>
                  </a:cubicBezTo>
                  <a:cubicBezTo>
                    <a:pt x="36290" y="7453"/>
                    <a:pt x="36409" y="7419"/>
                    <a:pt x="36481" y="7337"/>
                  </a:cubicBezTo>
                  <a:cubicBezTo>
                    <a:pt x="36468" y="7153"/>
                    <a:pt x="36663" y="7024"/>
                    <a:pt x="36682" y="6843"/>
                  </a:cubicBezTo>
                  <a:cubicBezTo>
                    <a:pt x="36697" y="6714"/>
                    <a:pt x="36544" y="6495"/>
                    <a:pt x="36757" y="6457"/>
                  </a:cubicBezTo>
                  <a:close/>
                  <a:moveTo>
                    <a:pt x="28214" y="9322"/>
                  </a:moveTo>
                  <a:cubicBezTo>
                    <a:pt x="28242" y="9322"/>
                    <a:pt x="28269" y="9337"/>
                    <a:pt x="28286" y="9374"/>
                  </a:cubicBezTo>
                  <a:cubicBezTo>
                    <a:pt x="28275" y="9468"/>
                    <a:pt x="28235" y="9537"/>
                    <a:pt x="28126" y="9537"/>
                  </a:cubicBezTo>
                  <a:cubicBezTo>
                    <a:pt x="28119" y="9537"/>
                    <a:pt x="28112" y="9537"/>
                    <a:pt x="28105" y="9536"/>
                  </a:cubicBezTo>
                  <a:cubicBezTo>
                    <a:pt x="28042" y="9444"/>
                    <a:pt x="28134" y="9322"/>
                    <a:pt x="28214" y="9322"/>
                  </a:cubicBezTo>
                  <a:close/>
                  <a:moveTo>
                    <a:pt x="23834" y="9642"/>
                  </a:moveTo>
                  <a:cubicBezTo>
                    <a:pt x="24050" y="9642"/>
                    <a:pt x="24299" y="10069"/>
                    <a:pt x="24017" y="10125"/>
                  </a:cubicBezTo>
                  <a:cubicBezTo>
                    <a:pt x="24009" y="10127"/>
                    <a:pt x="24000" y="10128"/>
                    <a:pt x="23992" y="10128"/>
                  </a:cubicBezTo>
                  <a:cubicBezTo>
                    <a:pt x="23789" y="10128"/>
                    <a:pt x="23518" y="9718"/>
                    <a:pt x="23798" y="9646"/>
                  </a:cubicBezTo>
                  <a:cubicBezTo>
                    <a:pt x="23809" y="9643"/>
                    <a:pt x="23821" y="9642"/>
                    <a:pt x="23834" y="9642"/>
                  </a:cubicBezTo>
                  <a:close/>
                  <a:moveTo>
                    <a:pt x="17149" y="9227"/>
                  </a:moveTo>
                  <a:cubicBezTo>
                    <a:pt x="17216" y="9227"/>
                    <a:pt x="17277" y="9233"/>
                    <a:pt x="17326" y="9245"/>
                  </a:cubicBezTo>
                  <a:cubicBezTo>
                    <a:pt x="17473" y="9546"/>
                    <a:pt x="17104" y="9605"/>
                    <a:pt x="17107" y="9778"/>
                  </a:cubicBezTo>
                  <a:cubicBezTo>
                    <a:pt x="17110" y="9934"/>
                    <a:pt x="17602" y="10082"/>
                    <a:pt x="17730" y="10160"/>
                  </a:cubicBezTo>
                  <a:cubicBezTo>
                    <a:pt x="17952" y="10298"/>
                    <a:pt x="18181" y="10395"/>
                    <a:pt x="18372" y="10508"/>
                  </a:cubicBezTo>
                  <a:cubicBezTo>
                    <a:pt x="18623" y="10661"/>
                    <a:pt x="18852" y="11078"/>
                    <a:pt x="18353" y="11168"/>
                  </a:cubicBezTo>
                  <a:cubicBezTo>
                    <a:pt x="18166" y="11196"/>
                    <a:pt x="17976" y="11207"/>
                    <a:pt x="17788" y="11207"/>
                  </a:cubicBezTo>
                  <a:cubicBezTo>
                    <a:pt x="17762" y="11207"/>
                    <a:pt x="17737" y="11206"/>
                    <a:pt x="17711" y="11206"/>
                  </a:cubicBezTo>
                  <a:cubicBezTo>
                    <a:pt x="17220" y="11194"/>
                    <a:pt x="16852" y="10838"/>
                    <a:pt x="16301" y="10838"/>
                  </a:cubicBezTo>
                  <a:cubicBezTo>
                    <a:pt x="16282" y="10838"/>
                    <a:pt x="16264" y="10839"/>
                    <a:pt x="16245" y="10840"/>
                  </a:cubicBezTo>
                  <a:cubicBezTo>
                    <a:pt x="16126" y="10846"/>
                    <a:pt x="16007" y="10871"/>
                    <a:pt x="15894" y="10912"/>
                  </a:cubicBezTo>
                  <a:cubicBezTo>
                    <a:pt x="15738" y="10971"/>
                    <a:pt x="15631" y="11103"/>
                    <a:pt x="15493" y="11131"/>
                  </a:cubicBezTo>
                  <a:cubicBezTo>
                    <a:pt x="15459" y="11138"/>
                    <a:pt x="15422" y="11141"/>
                    <a:pt x="15382" y="11141"/>
                  </a:cubicBezTo>
                  <a:cubicBezTo>
                    <a:pt x="15267" y="11141"/>
                    <a:pt x="15135" y="11118"/>
                    <a:pt x="15031" y="11118"/>
                  </a:cubicBezTo>
                  <a:cubicBezTo>
                    <a:pt x="14990" y="11118"/>
                    <a:pt x="14954" y="11121"/>
                    <a:pt x="14923" y="11131"/>
                  </a:cubicBezTo>
                  <a:cubicBezTo>
                    <a:pt x="14799" y="11173"/>
                    <a:pt x="14757" y="11408"/>
                    <a:pt x="14604" y="11408"/>
                  </a:cubicBezTo>
                  <a:cubicBezTo>
                    <a:pt x="14554" y="11408"/>
                    <a:pt x="14491" y="11383"/>
                    <a:pt x="14410" y="11316"/>
                  </a:cubicBezTo>
                  <a:cubicBezTo>
                    <a:pt x="14394" y="11143"/>
                    <a:pt x="14620" y="11219"/>
                    <a:pt x="14632" y="11078"/>
                  </a:cubicBezTo>
                  <a:cubicBezTo>
                    <a:pt x="14620" y="10940"/>
                    <a:pt x="14447" y="10871"/>
                    <a:pt x="14428" y="10711"/>
                  </a:cubicBezTo>
                  <a:cubicBezTo>
                    <a:pt x="14410" y="10529"/>
                    <a:pt x="14585" y="10454"/>
                    <a:pt x="14651" y="10251"/>
                  </a:cubicBezTo>
                  <a:cubicBezTo>
                    <a:pt x="14667" y="10185"/>
                    <a:pt x="14648" y="10113"/>
                    <a:pt x="14667" y="10069"/>
                  </a:cubicBezTo>
                  <a:cubicBezTo>
                    <a:pt x="14701" y="9994"/>
                    <a:pt x="14792" y="9950"/>
                    <a:pt x="14851" y="9868"/>
                  </a:cubicBezTo>
                  <a:cubicBezTo>
                    <a:pt x="14961" y="9709"/>
                    <a:pt x="15077" y="9395"/>
                    <a:pt x="15290" y="9374"/>
                  </a:cubicBezTo>
                  <a:cubicBezTo>
                    <a:pt x="15302" y="9372"/>
                    <a:pt x="15314" y="9372"/>
                    <a:pt x="15326" y="9372"/>
                  </a:cubicBezTo>
                  <a:cubicBezTo>
                    <a:pt x="15507" y="9372"/>
                    <a:pt x="15619" y="9518"/>
                    <a:pt x="15776" y="9518"/>
                  </a:cubicBezTo>
                  <a:cubicBezTo>
                    <a:pt x="15779" y="9518"/>
                    <a:pt x="15782" y="9518"/>
                    <a:pt x="15785" y="9518"/>
                  </a:cubicBezTo>
                  <a:cubicBezTo>
                    <a:pt x="15907" y="9684"/>
                    <a:pt x="15963" y="9959"/>
                    <a:pt x="16189" y="9997"/>
                  </a:cubicBezTo>
                  <a:cubicBezTo>
                    <a:pt x="16203" y="9999"/>
                    <a:pt x="16218" y="10000"/>
                    <a:pt x="16233" y="10000"/>
                  </a:cubicBezTo>
                  <a:cubicBezTo>
                    <a:pt x="16410" y="10000"/>
                    <a:pt x="16610" y="9854"/>
                    <a:pt x="16778" y="9793"/>
                  </a:cubicBezTo>
                  <a:cubicBezTo>
                    <a:pt x="16734" y="9627"/>
                    <a:pt x="16543" y="9715"/>
                    <a:pt x="16521" y="9555"/>
                  </a:cubicBezTo>
                  <a:cubicBezTo>
                    <a:pt x="16488" y="9333"/>
                    <a:pt x="16869" y="9227"/>
                    <a:pt x="17149" y="9227"/>
                  </a:cubicBezTo>
                  <a:close/>
                  <a:moveTo>
                    <a:pt x="21327" y="9217"/>
                  </a:moveTo>
                  <a:cubicBezTo>
                    <a:pt x="21439" y="9217"/>
                    <a:pt x="21563" y="9232"/>
                    <a:pt x="21708" y="9264"/>
                  </a:cubicBezTo>
                  <a:cubicBezTo>
                    <a:pt x="21827" y="9330"/>
                    <a:pt x="21909" y="9624"/>
                    <a:pt x="21783" y="9721"/>
                  </a:cubicBezTo>
                  <a:cubicBezTo>
                    <a:pt x="21776" y="9721"/>
                    <a:pt x="21768" y="9721"/>
                    <a:pt x="21760" y="9721"/>
                  </a:cubicBezTo>
                  <a:cubicBezTo>
                    <a:pt x="21469" y="9721"/>
                    <a:pt x="21219" y="9836"/>
                    <a:pt x="21213" y="10035"/>
                  </a:cubicBezTo>
                  <a:cubicBezTo>
                    <a:pt x="21207" y="10282"/>
                    <a:pt x="21721" y="10551"/>
                    <a:pt x="21928" y="10677"/>
                  </a:cubicBezTo>
                  <a:cubicBezTo>
                    <a:pt x="21950" y="10793"/>
                    <a:pt x="21959" y="10915"/>
                    <a:pt x="22037" y="10968"/>
                  </a:cubicBezTo>
                  <a:cubicBezTo>
                    <a:pt x="22096" y="10946"/>
                    <a:pt x="22154" y="10936"/>
                    <a:pt x="22210" y="10936"/>
                  </a:cubicBezTo>
                  <a:cubicBezTo>
                    <a:pt x="22416" y="10936"/>
                    <a:pt x="22585" y="11073"/>
                    <a:pt x="22585" y="11244"/>
                  </a:cubicBezTo>
                  <a:cubicBezTo>
                    <a:pt x="22563" y="11296"/>
                    <a:pt x="22526" y="11311"/>
                    <a:pt x="22482" y="11311"/>
                  </a:cubicBezTo>
                  <a:cubicBezTo>
                    <a:pt x="22423" y="11311"/>
                    <a:pt x="22352" y="11284"/>
                    <a:pt x="22287" y="11284"/>
                  </a:cubicBezTo>
                  <a:cubicBezTo>
                    <a:pt x="22263" y="11284"/>
                    <a:pt x="22240" y="11287"/>
                    <a:pt x="22219" y="11297"/>
                  </a:cubicBezTo>
                  <a:cubicBezTo>
                    <a:pt x="22186" y="11300"/>
                    <a:pt x="22204" y="11354"/>
                    <a:pt x="22171" y="11354"/>
                  </a:cubicBezTo>
                  <a:cubicBezTo>
                    <a:pt x="22170" y="11354"/>
                    <a:pt x="22168" y="11354"/>
                    <a:pt x="22166" y="11353"/>
                  </a:cubicBezTo>
                  <a:lnTo>
                    <a:pt x="22166" y="11353"/>
                  </a:lnTo>
                  <a:cubicBezTo>
                    <a:pt x="22256" y="11804"/>
                    <a:pt x="22751" y="11854"/>
                    <a:pt x="22661" y="12487"/>
                  </a:cubicBezTo>
                  <a:cubicBezTo>
                    <a:pt x="22550" y="12604"/>
                    <a:pt x="22338" y="12672"/>
                    <a:pt x="22138" y="12672"/>
                  </a:cubicBezTo>
                  <a:cubicBezTo>
                    <a:pt x="22130" y="12672"/>
                    <a:pt x="22121" y="12672"/>
                    <a:pt x="22112" y="12672"/>
                  </a:cubicBezTo>
                  <a:cubicBezTo>
                    <a:pt x="21915" y="12669"/>
                    <a:pt x="21733" y="12519"/>
                    <a:pt x="21545" y="12434"/>
                  </a:cubicBezTo>
                  <a:cubicBezTo>
                    <a:pt x="21354" y="12349"/>
                    <a:pt x="21144" y="12343"/>
                    <a:pt x="21104" y="12140"/>
                  </a:cubicBezTo>
                  <a:cubicBezTo>
                    <a:pt x="21085" y="12046"/>
                    <a:pt x="21126" y="11792"/>
                    <a:pt x="21160" y="11682"/>
                  </a:cubicBezTo>
                  <a:cubicBezTo>
                    <a:pt x="21195" y="11573"/>
                    <a:pt x="21292" y="11548"/>
                    <a:pt x="21289" y="11444"/>
                  </a:cubicBezTo>
                  <a:cubicBezTo>
                    <a:pt x="21282" y="11319"/>
                    <a:pt x="20975" y="11090"/>
                    <a:pt x="20866" y="10987"/>
                  </a:cubicBezTo>
                  <a:cubicBezTo>
                    <a:pt x="20712" y="10836"/>
                    <a:pt x="20505" y="10724"/>
                    <a:pt x="20427" y="10545"/>
                  </a:cubicBezTo>
                  <a:cubicBezTo>
                    <a:pt x="20396" y="10482"/>
                    <a:pt x="20402" y="10385"/>
                    <a:pt x="20371" y="10307"/>
                  </a:cubicBezTo>
                  <a:cubicBezTo>
                    <a:pt x="20308" y="10157"/>
                    <a:pt x="20145" y="10091"/>
                    <a:pt x="20133" y="9978"/>
                  </a:cubicBezTo>
                  <a:cubicBezTo>
                    <a:pt x="20123" y="9900"/>
                    <a:pt x="20224" y="9743"/>
                    <a:pt x="20299" y="9684"/>
                  </a:cubicBezTo>
                  <a:cubicBezTo>
                    <a:pt x="20377" y="9621"/>
                    <a:pt x="20537" y="9549"/>
                    <a:pt x="20684" y="9446"/>
                  </a:cubicBezTo>
                  <a:cubicBezTo>
                    <a:pt x="20890" y="9296"/>
                    <a:pt x="21075" y="9217"/>
                    <a:pt x="21327" y="9217"/>
                  </a:cubicBezTo>
                  <a:close/>
                  <a:moveTo>
                    <a:pt x="9927" y="9639"/>
                  </a:moveTo>
                  <a:cubicBezTo>
                    <a:pt x="9936" y="9639"/>
                    <a:pt x="9944" y="9640"/>
                    <a:pt x="9952" y="9643"/>
                  </a:cubicBezTo>
                  <a:cubicBezTo>
                    <a:pt x="10090" y="9677"/>
                    <a:pt x="10071" y="9793"/>
                    <a:pt x="10171" y="9865"/>
                  </a:cubicBezTo>
                  <a:cubicBezTo>
                    <a:pt x="10247" y="9919"/>
                    <a:pt x="10347" y="9906"/>
                    <a:pt x="10428" y="9956"/>
                  </a:cubicBezTo>
                  <a:cubicBezTo>
                    <a:pt x="10525" y="10019"/>
                    <a:pt x="10579" y="10179"/>
                    <a:pt x="10685" y="10269"/>
                  </a:cubicBezTo>
                  <a:cubicBezTo>
                    <a:pt x="10839" y="10398"/>
                    <a:pt x="11111" y="10495"/>
                    <a:pt x="11327" y="10598"/>
                  </a:cubicBezTo>
                  <a:cubicBezTo>
                    <a:pt x="11531" y="10695"/>
                    <a:pt x="11857" y="10827"/>
                    <a:pt x="11897" y="11002"/>
                  </a:cubicBezTo>
                  <a:cubicBezTo>
                    <a:pt x="11916" y="11100"/>
                    <a:pt x="11866" y="11209"/>
                    <a:pt x="11879" y="11297"/>
                  </a:cubicBezTo>
                  <a:cubicBezTo>
                    <a:pt x="11894" y="11403"/>
                    <a:pt x="11973" y="11516"/>
                    <a:pt x="12026" y="11588"/>
                  </a:cubicBezTo>
                  <a:cubicBezTo>
                    <a:pt x="12167" y="11786"/>
                    <a:pt x="12361" y="11958"/>
                    <a:pt x="12518" y="12193"/>
                  </a:cubicBezTo>
                  <a:cubicBezTo>
                    <a:pt x="12515" y="12487"/>
                    <a:pt x="12614" y="12677"/>
                    <a:pt x="12907" y="12677"/>
                  </a:cubicBezTo>
                  <a:cubicBezTo>
                    <a:pt x="12935" y="12677"/>
                    <a:pt x="12965" y="12676"/>
                    <a:pt x="12997" y="12672"/>
                  </a:cubicBezTo>
                  <a:cubicBezTo>
                    <a:pt x="13125" y="12603"/>
                    <a:pt x="13060" y="12506"/>
                    <a:pt x="13160" y="12396"/>
                  </a:cubicBezTo>
                  <a:cubicBezTo>
                    <a:pt x="13260" y="12293"/>
                    <a:pt x="13473" y="12309"/>
                    <a:pt x="13473" y="12158"/>
                  </a:cubicBezTo>
                  <a:cubicBezTo>
                    <a:pt x="13476" y="11930"/>
                    <a:pt x="12925" y="11892"/>
                    <a:pt x="12997" y="11554"/>
                  </a:cubicBezTo>
                  <a:cubicBezTo>
                    <a:pt x="13008" y="11498"/>
                    <a:pt x="13044" y="11484"/>
                    <a:pt x="13090" y="11484"/>
                  </a:cubicBezTo>
                  <a:cubicBezTo>
                    <a:pt x="13134" y="11484"/>
                    <a:pt x="13187" y="11497"/>
                    <a:pt x="13235" y="11497"/>
                  </a:cubicBezTo>
                  <a:cubicBezTo>
                    <a:pt x="13339" y="11379"/>
                    <a:pt x="13517" y="11239"/>
                    <a:pt x="13688" y="11239"/>
                  </a:cubicBezTo>
                  <a:cubicBezTo>
                    <a:pt x="13775" y="11239"/>
                    <a:pt x="13861" y="11275"/>
                    <a:pt x="13934" y="11369"/>
                  </a:cubicBezTo>
                  <a:cubicBezTo>
                    <a:pt x="14024" y="11923"/>
                    <a:pt x="14200" y="12409"/>
                    <a:pt x="14591" y="12710"/>
                  </a:cubicBezTo>
                  <a:cubicBezTo>
                    <a:pt x="14638" y="12693"/>
                    <a:pt x="14679" y="12686"/>
                    <a:pt x="14718" y="12686"/>
                  </a:cubicBezTo>
                  <a:cubicBezTo>
                    <a:pt x="14894" y="12686"/>
                    <a:pt x="15008" y="12825"/>
                    <a:pt x="15188" y="12825"/>
                  </a:cubicBezTo>
                  <a:cubicBezTo>
                    <a:pt x="15208" y="12825"/>
                    <a:pt x="15230" y="12823"/>
                    <a:pt x="15252" y="12819"/>
                  </a:cubicBezTo>
                  <a:cubicBezTo>
                    <a:pt x="15381" y="12794"/>
                    <a:pt x="15440" y="12634"/>
                    <a:pt x="15566" y="12616"/>
                  </a:cubicBezTo>
                  <a:cubicBezTo>
                    <a:pt x="15579" y="12614"/>
                    <a:pt x="15592" y="12613"/>
                    <a:pt x="15605" y="12613"/>
                  </a:cubicBezTo>
                  <a:cubicBezTo>
                    <a:pt x="15809" y="12613"/>
                    <a:pt x="15954" y="12830"/>
                    <a:pt x="16151" y="12854"/>
                  </a:cubicBezTo>
                  <a:cubicBezTo>
                    <a:pt x="16170" y="12856"/>
                    <a:pt x="16188" y="12857"/>
                    <a:pt x="16206" y="12857"/>
                  </a:cubicBezTo>
                  <a:cubicBezTo>
                    <a:pt x="16453" y="12857"/>
                    <a:pt x="16654" y="12651"/>
                    <a:pt x="16884" y="12651"/>
                  </a:cubicBezTo>
                  <a:cubicBezTo>
                    <a:pt x="16949" y="12651"/>
                    <a:pt x="17017" y="12667"/>
                    <a:pt x="17088" y="12710"/>
                  </a:cubicBezTo>
                  <a:cubicBezTo>
                    <a:pt x="17104" y="12988"/>
                    <a:pt x="17188" y="13136"/>
                    <a:pt x="17179" y="13333"/>
                  </a:cubicBezTo>
                  <a:cubicBezTo>
                    <a:pt x="17173" y="13487"/>
                    <a:pt x="17044" y="13624"/>
                    <a:pt x="16975" y="13822"/>
                  </a:cubicBezTo>
                  <a:cubicBezTo>
                    <a:pt x="16878" y="14113"/>
                    <a:pt x="16941" y="14401"/>
                    <a:pt x="16662" y="14498"/>
                  </a:cubicBezTo>
                  <a:cubicBezTo>
                    <a:pt x="16590" y="14524"/>
                    <a:pt x="16523" y="14535"/>
                    <a:pt x="16460" y="14535"/>
                  </a:cubicBezTo>
                  <a:cubicBezTo>
                    <a:pt x="16208" y="14535"/>
                    <a:pt x="16014" y="14369"/>
                    <a:pt x="15749" y="14369"/>
                  </a:cubicBezTo>
                  <a:cubicBezTo>
                    <a:pt x="15736" y="14369"/>
                    <a:pt x="15723" y="14369"/>
                    <a:pt x="15710" y="14370"/>
                  </a:cubicBezTo>
                  <a:cubicBezTo>
                    <a:pt x="15528" y="14382"/>
                    <a:pt x="15387" y="14561"/>
                    <a:pt x="15196" y="14589"/>
                  </a:cubicBezTo>
                  <a:cubicBezTo>
                    <a:pt x="15171" y="14593"/>
                    <a:pt x="15147" y="14595"/>
                    <a:pt x="15122" y="14595"/>
                  </a:cubicBezTo>
                  <a:cubicBezTo>
                    <a:pt x="14843" y="14595"/>
                    <a:pt x="14550" y="14370"/>
                    <a:pt x="14225" y="14335"/>
                  </a:cubicBezTo>
                  <a:cubicBezTo>
                    <a:pt x="14211" y="14334"/>
                    <a:pt x="14197" y="14333"/>
                    <a:pt x="14183" y="14333"/>
                  </a:cubicBezTo>
                  <a:cubicBezTo>
                    <a:pt x="14134" y="14333"/>
                    <a:pt x="14083" y="14341"/>
                    <a:pt x="14039" y="14341"/>
                  </a:cubicBezTo>
                  <a:cubicBezTo>
                    <a:pt x="14020" y="14341"/>
                    <a:pt x="14002" y="14339"/>
                    <a:pt x="13987" y="14335"/>
                  </a:cubicBezTo>
                  <a:cubicBezTo>
                    <a:pt x="13902" y="14313"/>
                    <a:pt x="13836" y="14216"/>
                    <a:pt x="13749" y="14188"/>
                  </a:cubicBezTo>
                  <a:cubicBezTo>
                    <a:pt x="13595" y="14138"/>
                    <a:pt x="13479" y="14169"/>
                    <a:pt x="13345" y="14132"/>
                  </a:cubicBezTo>
                  <a:cubicBezTo>
                    <a:pt x="13261" y="13984"/>
                    <a:pt x="13017" y="13900"/>
                    <a:pt x="12773" y="13900"/>
                  </a:cubicBezTo>
                  <a:cubicBezTo>
                    <a:pt x="12494" y="13900"/>
                    <a:pt x="12215" y="14010"/>
                    <a:pt x="12173" y="14260"/>
                  </a:cubicBezTo>
                  <a:cubicBezTo>
                    <a:pt x="12139" y="14467"/>
                    <a:pt x="12276" y="14758"/>
                    <a:pt x="11969" y="14793"/>
                  </a:cubicBezTo>
                  <a:cubicBezTo>
                    <a:pt x="11960" y="14794"/>
                    <a:pt x="11951" y="14794"/>
                    <a:pt x="11942" y="14794"/>
                  </a:cubicBezTo>
                  <a:cubicBezTo>
                    <a:pt x="11757" y="14794"/>
                    <a:pt x="11565" y="14590"/>
                    <a:pt x="11312" y="14536"/>
                  </a:cubicBezTo>
                  <a:cubicBezTo>
                    <a:pt x="11202" y="14511"/>
                    <a:pt x="11049" y="14530"/>
                    <a:pt x="10961" y="14498"/>
                  </a:cubicBezTo>
                  <a:cubicBezTo>
                    <a:pt x="10763" y="14429"/>
                    <a:pt x="10785" y="14235"/>
                    <a:pt x="10613" y="14113"/>
                  </a:cubicBezTo>
                  <a:cubicBezTo>
                    <a:pt x="10513" y="14044"/>
                    <a:pt x="10256" y="13947"/>
                    <a:pt x="10099" y="13931"/>
                  </a:cubicBezTo>
                  <a:cubicBezTo>
                    <a:pt x="10086" y="13930"/>
                    <a:pt x="10073" y="13929"/>
                    <a:pt x="10060" y="13929"/>
                  </a:cubicBezTo>
                  <a:cubicBezTo>
                    <a:pt x="9988" y="13929"/>
                    <a:pt x="9917" y="13952"/>
                    <a:pt x="9840" y="13952"/>
                  </a:cubicBezTo>
                  <a:cubicBezTo>
                    <a:pt x="9830" y="13952"/>
                    <a:pt x="9819" y="13951"/>
                    <a:pt x="9808" y="13950"/>
                  </a:cubicBezTo>
                  <a:cubicBezTo>
                    <a:pt x="9683" y="13934"/>
                    <a:pt x="9504" y="13844"/>
                    <a:pt x="9404" y="13784"/>
                  </a:cubicBezTo>
                  <a:cubicBezTo>
                    <a:pt x="9304" y="13725"/>
                    <a:pt x="9100" y="13634"/>
                    <a:pt x="9075" y="13546"/>
                  </a:cubicBezTo>
                  <a:cubicBezTo>
                    <a:pt x="9034" y="13411"/>
                    <a:pt x="9323" y="13258"/>
                    <a:pt x="9332" y="13142"/>
                  </a:cubicBezTo>
                  <a:cubicBezTo>
                    <a:pt x="9338" y="13057"/>
                    <a:pt x="9222" y="13001"/>
                    <a:pt x="9204" y="12869"/>
                  </a:cubicBezTo>
                  <a:cubicBezTo>
                    <a:pt x="9191" y="12788"/>
                    <a:pt x="9235" y="12703"/>
                    <a:pt x="9222" y="12650"/>
                  </a:cubicBezTo>
                  <a:cubicBezTo>
                    <a:pt x="9194" y="12553"/>
                    <a:pt x="9037" y="12450"/>
                    <a:pt x="8890" y="12447"/>
                  </a:cubicBezTo>
                  <a:cubicBezTo>
                    <a:pt x="8888" y="12446"/>
                    <a:pt x="8887" y="12446"/>
                    <a:pt x="8885" y="12446"/>
                  </a:cubicBezTo>
                  <a:cubicBezTo>
                    <a:pt x="8755" y="12446"/>
                    <a:pt x="8635" y="12553"/>
                    <a:pt x="8524" y="12556"/>
                  </a:cubicBezTo>
                  <a:cubicBezTo>
                    <a:pt x="8519" y="12556"/>
                    <a:pt x="8513" y="12556"/>
                    <a:pt x="8508" y="12556"/>
                  </a:cubicBezTo>
                  <a:cubicBezTo>
                    <a:pt x="8360" y="12556"/>
                    <a:pt x="8134" y="12482"/>
                    <a:pt x="7948" y="12482"/>
                  </a:cubicBezTo>
                  <a:cubicBezTo>
                    <a:pt x="7932" y="12482"/>
                    <a:pt x="7916" y="12483"/>
                    <a:pt x="7900" y="12484"/>
                  </a:cubicBezTo>
                  <a:cubicBezTo>
                    <a:pt x="7778" y="12494"/>
                    <a:pt x="7665" y="12566"/>
                    <a:pt x="7553" y="12575"/>
                  </a:cubicBezTo>
                  <a:cubicBezTo>
                    <a:pt x="7474" y="12581"/>
                    <a:pt x="7399" y="12583"/>
                    <a:pt x="7326" y="12583"/>
                  </a:cubicBezTo>
                  <a:cubicBezTo>
                    <a:pt x="7156" y="12583"/>
                    <a:pt x="7003" y="12571"/>
                    <a:pt x="6856" y="12571"/>
                  </a:cubicBezTo>
                  <a:cubicBezTo>
                    <a:pt x="6813" y="12571"/>
                    <a:pt x="6771" y="12572"/>
                    <a:pt x="6729" y="12575"/>
                  </a:cubicBezTo>
                  <a:cubicBezTo>
                    <a:pt x="6547" y="12584"/>
                    <a:pt x="6237" y="12644"/>
                    <a:pt x="6068" y="12722"/>
                  </a:cubicBezTo>
                  <a:cubicBezTo>
                    <a:pt x="5983" y="12760"/>
                    <a:pt x="5921" y="12851"/>
                    <a:pt x="5811" y="12904"/>
                  </a:cubicBezTo>
                  <a:cubicBezTo>
                    <a:pt x="5761" y="12929"/>
                    <a:pt x="5692" y="12932"/>
                    <a:pt x="5626" y="12960"/>
                  </a:cubicBezTo>
                  <a:cubicBezTo>
                    <a:pt x="5523" y="13007"/>
                    <a:pt x="5413" y="13117"/>
                    <a:pt x="5313" y="13142"/>
                  </a:cubicBezTo>
                  <a:cubicBezTo>
                    <a:pt x="5281" y="13150"/>
                    <a:pt x="5245" y="13154"/>
                    <a:pt x="5205" y="13154"/>
                  </a:cubicBezTo>
                  <a:cubicBezTo>
                    <a:pt x="5085" y="13154"/>
                    <a:pt x="4932" y="13125"/>
                    <a:pt x="4761" y="13125"/>
                  </a:cubicBezTo>
                  <a:cubicBezTo>
                    <a:pt x="4738" y="13125"/>
                    <a:pt x="4716" y="13125"/>
                    <a:pt x="4693" y="13126"/>
                  </a:cubicBezTo>
                  <a:cubicBezTo>
                    <a:pt x="4666" y="13127"/>
                    <a:pt x="4637" y="13128"/>
                    <a:pt x="4607" y="13128"/>
                  </a:cubicBezTo>
                  <a:cubicBezTo>
                    <a:pt x="4424" y="13128"/>
                    <a:pt x="4198" y="13100"/>
                    <a:pt x="4198" y="12904"/>
                  </a:cubicBezTo>
                  <a:cubicBezTo>
                    <a:pt x="4195" y="12566"/>
                    <a:pt x="4774" y="12691"/>
                    <a:pt x="5094" y="12631"/>
                  </a:cubicBezTo>
                  <a:cubicBezTo>
                    <a:pt x="5216" y="12606"/>
                    <a:pt x="5279" y="12497"/>
                    <a:pt x="5426" y="12412"/>
                  </a:cubicBezTo>
                  <a:cubicBezTo>
                    <a:pt x="5495" y="12371"/>
                    <a:pt x="5579" y="12365"/>
                    <a:pt x="5645" y="12321"/>
                  </a:cubicBezTo>
                  <a:cubicBezTo>
                    <a:pt x="5755" y="12243"/>
                    <a:pt x="5921" y="12061"/>
                    <a:pt x="5936" y="11970"/>
                  </a:cubicBezTo>
                  <a:cubicBezTo>
                    <a:pt x="5952" y="11889"/>
                    <a:pt x="5892" y="11776"/>
                    <a:pt x="5902" y="11714"/>
                  </a:cubicBezTo>
                  <a:cubicBezTo>
                    <a:pt x="5914" y="11638"/>
                    <a:pt x="6002" y="11557"/>
                    <a:pt x="6102" y="11457"/>
                  </a:cubicBezTo>
                  <a:cubicBezTo>
                    <a:pt x="6256" y="11306"/>
                    <a:pt x="6425" y="11100"/>
                    <a:pt x="6616" y="10999"/>
                  </a:cubicBezTo>
                  <a:cubicBezTo>
                    <a:pt x="6745" y="10930"/>
                    <a:pt x="6923" y="10937"/>
                    <a:pt x="6983" y="10833"/>
                  </a:cubicBezTo>
                  <a:cubicBezTo>
                    <a:pt x="6995" y="10717"/>
                    <a:pt x="6961" y="10648"/>
                    <a:pt x="6964" y="10542"/>
                  </a:cubicBezTo>
                  <a:cubicBezTo>
                    <a:pt x="7045" y="10470"/>
                    <a:pt x="7098" y="10410"/>
                    <a:pt x="7167" y="10395"/>
                  </a:cubicBezTo>
                  <a:cubicBezTo>
                    <a:pt x="7189" y="10390"/>
                    <a:pt x="7210" y="10388"/>
                    <a:pt x="7231" y="10388"/>
                  </a:cubicBezTo>
                  <a:cubicBezTo>
                    <a:pt x="7402" y="10388"/>
                    <a:pt x="7574" y="10524"/>
                    <a:pt x="7770" y="10524"/>
                  </a:cubicBezTo>
                  <a:cubicBezTo>
                    <a:pt x="7776" y="10524"/>
                    <a:pt x="7782" y="10523"/>
                    <a:pt x="7788" y="10523"/>
                  </a:cubicBezTo>
                  <a:cubicBezTo>
                    <a:pt x="7888" y="10520"/>
                    <a:pt x="7976" y="10448"/>
                    <a:pt x="8082" y="10376"/>
                  </a:cubicBezTo>
                  <a:cubicBezTo>
                    <a:pt x="8170" y="10323"/>
                    <a:pt x="8261" y="10273"/>
                    <a:pt x="8358" y="10229"/>
                  </a:cubicBezTo>
                  <a:cubicBezTo>
                    <a:pt x="8455" y="10179"/>
                    <a:pt x="8552" y="10072"/>
                    <a:pt x="8671" y="10066"/>
                  </a:cubicBezTo>
                  <a:cubicBezTo>
                    <a:pt x="8679" y="10065"/>
                    <a:pt x="8687" y="10065"/>
                    <a:pt x="8695" y="10065"/>
                  </a:cubicBezTo>
                  <a:cubicBezTo>
                    <a:pt x="8965" y="10065"/>
                    <a:pt x="9073" y="10372"/>
                    <a:pt x="9200" y="10542"/>
                  </a:cubicBezTo>
                  <a:cubicBezTo>
                    <a:pt x="9310" y="10686"/>
                    <a:pt x="9626" y="10937"/>
                    <a:pt x="9805" y="11037"/>
                  </a:cubicBezTo>
                  <a:cubicBezTo>
                    <a:pt x="9908" y="11093"/>
                    <a:pt x="10043" y="11096"/>
                    <a:pt x="10156" y="11147"/>
                  </a:cubicBezTo>
                  <a:cubicBezTo>
                    <a:pt x="10394" y="11253"/>
                    <a:pt x="10861" y="11607"/>
                    <a:pt x="10870" y="11842"/>
                  </a:cubicBezTo>
                  <a:cubicBezTo>
                    <a:pt x="10873" y="11961"/>
                    <a:pt x="10760" y="12049"/>
                    <a:pt x="10779" y="12155"/>
                  </a:cubicBezTo>
                  <a:cubicBezTo>
                    <a:pt x="10792" y="12157"/>
                    <a:pt x="10805" y="12159"/>
                    <a:pt x="10818" y="12159"/>
                  </a:cubicBezTo>
                  <a:cubicBezTo>
                    <a:pt x="10985" y="12159"/>
                    <a:pt x="11159" y="11976"/>
                    <a:pt x="11164" y="11807"/>
                  </a:cubicBezTo>
                  <a:cubicBezTo>
                    <a:pt x="11164" y="11695"/>
                    <a:pt x="11049" y="11632"/>
                    <a:pt x="11070" y="11513"/>
                  </a:cubicBezTo>
                  <a:cubicBezTo>
                    <a:pt x="11101" y="11449"/>
                    <a:pt x="11152" y="11431"/>
                    <a:pt x="11210" y="11431"/>
                  </a:cubicBezTo>
                  <a:cubicBezTo>
                    <a:pt x="11283" y="11431"/>
                    <a:pt x="11369" y="11460"/>
                    <a:pt x="11437" y="11460"/>
                  </a:cubicBezTo>
                  <a:cubicBezTo>
                    <a:pt x="11466" y="11460"/>
                    <a:pt x="11491" y="11455"/>
                    <a:pt x="11512" y="11441"/>
                  </a:cubicBezTo>
                  <a:cubicBezTo>
                    <a:pt x="11490" y="11234"/>
                    <a:pt x="11208" y="11219"/>
                    <a:pt x="11033" y="11112"/>
                  </a:cubicBezTo>
                  <a:cubicBezTo>
                    <a:pt x="10939" y="11053"/>
                    <a:pt x="10876" y="10930"/>
                    <a:pt x="10779" y="10890"/>
                  </a:cubicBezTo>
                  <a:cubicBezTo>
                    <a:pt x="10635" y="10833"/>
                    <a:pt x="10485" y="10849"/>
                    <a:pt x="10375" y="10761"/>
                  </a:cubicBezTo>
                  <a:cubicBezTo>
                    <a:pt x="10272" y="10683"/>
                    <a:pt x="10222" y="10498"/>
                    <a:pt x="10118" y="10379"/>
                  </a:cubicBezTo>
                  <a:cubicBezTo>
                    <a:pt x="9968" y="10201"/>
                    <a:pt x="9645" y="10172"/>
                    <a:pt x="9733" y="9775"/>
                  </a:cubicBezTo>
                  <a:cubicBezTo>
                    <a:pt x="9772" y="9719"/>
                    <a:pt x="9860" y="9639"/>
                    <a:pt x="9927" y="9639"/>
                  </a:cubicBezTo>
                  <a:close/>
                  <a:moveTo>
                    <a:pt x="16804" y="25066"/>
                  </a:moveTo>
                  <a:cubicBezTo>
                    <a:pt x="16946" y="25066"/>
                    <a:pt x="17066" y="25123"/>
                    <a:pt x="17088" y="25265"/>
                  </a:cubicBezTo>
                  <a:cubicBezTo>
                    <a:pt x="17110" y="25427"/>
                    <a:pt x="16966" y="25559"/>
                    <a:pt x="16903" y="25687"/>
                  </a:cubicBezTo>
                  <a:cubicBezTo>
                    <a:pt x="16847" y="25803"/>
                    <a:pt x="16862" y="25907"/>
                    <a:pt x="16737" y="25963"/>
                  </a:cubicBezTo>
                  <a:cubicBezTo>
                    <a:pt x="16701" y="25966"/>
                    <a:pt x="16667" y="25967"/>
                    <a:pt x="16634" y="25967"/>
                  </a:cubicBezTo>
                  <a:cubicBezTo>
                    <a:pt x="16459" y="25967"/>
                    <a:pt x="16321" y="25929"/>
                    <a:pt x="16261" y="25816"/>
                  </a:cubicBezTo>
                  <a:cubicBezTo>
                    <a:pt x="16330" y="25644"/>
                    <a:pt x="16248" y="25509"/>
                    <a:pt x="16299" y="25340"/>
                  </a:cubicBezTo>
                  <a:cubicBezTo>
                    <a:pt x="16343" y="25189"/>
                    <a:pt x="16596" y="25066"/>
                    <a:pt x="16804" y="25066"/>
                  </a:cubicBezTo>
                  <a:close/>
                  <a:moveTo>
                    <a:pt x="15528" y="26749"/>
                  </a:moveTo>
                  <a:cubicBezTo>
                    <a:pt x="15681" y="26840"/>
                    <a:pt x="15603" y="27041"/>
                    <a:pt x="15641" y="27207"/>
                  </a:cubicBezTo>
                  <a:cubicBezTo>
                    <a:pt x="15669" y="27354"/>
                    <a:pt x="15860" y="27442"/>
                    <a:pt x="15785" y="27576"/>
                  </a:cubicBezTo>
                  <a:cubicBezTo>
                    <a:pt x="15531" y="27545"/>
                    <a:pt x="15343" y="27050"/>
                    <a:pt x="15475" y="26749"/>
                  </a:cubicBezTo>
                  <a:close/>
                  <a:moveTo>
                    <a:pt x="17160" y="28914"/>
                  </a:moveTo>
                  <a:cubicBezTo>
                    <a:pt x="17351" y="29005"/>
                    <a:pt x="17245" y="29384"/>
                    <a:pt x="17160" y="29519"/>
                  </a:cubicBezTo>
                  <a:cubicBezTo>
                    <a:pt x="16956" y="29434"/>
                    <a:pt x="17044" y="29064"/>
                    <a:pt x="17126" y="28914"/>
                  </a:cubicBezTo>
                  <a:close/>
                  <a:moveTo>
                    <a:pt x="30024" y="0"/>
                  </a:moveTo>
                  <a:cubicBezTo>
                    <a:pt x="29893" y="0"/>
                    <a:pt x="29738" y="60"/>
                    <a:pt x="29568" y="80"/>
                  </a:cubicBezTo>
                  <a:cubicBezTo>
                    <a:pt x="29541" y="82"/>
                    <a:pt x="29514" y="83"/>
                    <a:pt x="29487" y="83"/>
                  </a:cubicBezTo>
                  <a:cubicBezTo>
                    <a:pt x="29376" y="83"/>
                    <a:pt x="29261" y="65"/>
                    <a:pt x="29155" y="65"/>
                  </a:cubicBezTo>
                  <a:cubicBezTo>
                    <a:pt x="29108" y="65"/>
                    <a:pt x="29062" y="69"/>
                    <a:pt x="29019" y="80"/>
                  </a:cubicBezTo>
                  <a:cubicBezTo>
                    <a:pt x="28919" y="105"/>
                    <a:pt x="28847" y="205"/>
                    <a:pt x="28744" y="242"/>
                  </a:cubicBezTo>
                  <a:cubicBezTo>
                    <a:pt x="28640" y="286"/>
                    <a:pt x="28528" y="311"/>
                    <a:pt x="28415" y="318"/>
                  </a:cubicBezTo>
                  <a:cubicBezTo>
                    <a:pt x="28413" y="318"/>
                    <a:pt x="28411" y="318"/>
                    <a:pt x="28409" y="318"/>
                  </a:cubicBezTo>
                  <a:cubicBezTo>
                    <a:pt x="28248" y="318"/>
                    <a:pt x="28076" y="204"/>
                    <a:pt x="27899" y="204"/>
                  </a:cubicBezTo>
                  <a:cubicBezTo>
                    <a:pt x="27888" y="204"/>
                    <a:pt x="27877" y="204"/>
                    <a:pt x="27867" y="205"/>
                  </a:cubicBezTo>
                  <a:cubicBezTo>
                    <a:pt x="27682" y="224"/>
                    <a:pt x="27460" y="386"/>
                    <a:pt x="27225" y="427"/>
                  </a:cubicBezTo>
                  <a:cubicBezTo>
                    <a:pt x="26839" y="493"/>
                    <a:pt x="26460" y="509"/>
                    <a:pt x="26235" y="665"/>
                  </a:cubicBezTo>
                  <a:cubicBezTo>
                    <a:pt x="26160" y="753"/>
                    <a:pt x="26326" y="816"/>
                    <a:pt x="26254" y="903"/>
                  </a:cubicBezTo>
                  <a:cubicBezTo>
                    <a:pt x="25990" y="994"/>
                    <a:pt x="25524" y="881"/>
                    <a:pt x="25317" y="1032"/>
                  </a:cubicBezTo>
                  <a:cubicBezTo>
                    <a:pt x="25261" y="1135"/>
                    <a:pt x="25414" y="1232"/>
                    <a:pt x="25298" y="1304"/>
                  </a:cubicBezTo>
                  <a:cubicBezTo>
                    <a:pt x="25133" y="1289"/>
                    <a:pt x="25096" y="1232"/>
                    <a:pt x="24993" y="1232"/>
                  </a:cubicBezTo>
                  <a:cubicBezTo>
                    <a:pt x="24990" y="1232"/>
                    <a:pt x="24988" y="1232"/>
                    <a:pt x="24985" y="1232"/>
                  </a:cubicBezTo>
                  <a:cubicBezTo>
                    <a:pt x="24784" y="1239"/>
                    <a:pt x="24681" y="1524"/>
                    <a:pt x="24528" y="1527"/>
                  </a:cubicBezTo>
                  <a:cubicBezTo>
                    <a:pt x="24404" y="1527"/>
                    <a:pt x="24341" y="1323"/>
                    <a:pt x="24220" y="1323"/>
                  </a:cubicBezTo>
                  <a:cubicBezTo>
                    <a:pt x="24218" y="1323"/>
                    <a:pt x="24216" y="1323"/>
                    <a:pt x="24214" y="1323"/>
                  </a:cubicBezTo>
                  <a:cubicBezTo>
                    <a:pt x="24064" y="1333"/>
                    <a:pt x="23995" y="1649"/>
                    <a:pt x="23867" y="1655"/>
                  </a:cubicBezTo>
                  <a:cubicBezTo>
                    <a:pt x="23865" y="1655"/>
                    <a:pt x="23864" y="1655"/>
                    <a:pt x="23863" y="1655"/>
                  </a:cubicBezTo>
                  <a:cubicBezTo>
                    <a:pt x="23717" y="1655"/>
                    <a:pt x="23750" y="1444"/>
                    <a:pt x="23647" y="1304"/>
                  </a:cubicBezTo>
                  <a:cubicBezTo>
                    <a:pt x="23564" y="1194"/>
                    <a:pt x="23372" y="1143"/>
                    <a:pt x="23188" y="1143"/>
                  </a:cubicBezTo>
                  <a:cubicBezTo>
                    <a:pt x="23030" y="1143"/>
                    <a:pt x="22878" y="1180"/>
                    <a:pt x="22805" y="1251"/>
                  </a:cubicBezTo>
                  <a:cubicBezTo>
                    <a:pt x="22755" y="1298"/>
                    <a:pt x="22548" y="1649"/>
                    <a:pt x="22548" y="1690"/>
                  </a:cubicBezTo>
                  <a:cubicBezTo>
                    <a:pt x="22545" y="1774"/>
                    <a:pt x="22708" y="2040"/>
                    <a:pt x="22748" y="2075"/>
                  </a:cubicBezTo>
                  <a:cubicBezTo>
                    <a:pt x="22880" y="2188"/>
                    <a:pt x="23171" y="2116"/>
                    <a:pt x="23206" y="2369"/>
                  </a:cubicBezTo>
                  <a:cubicBezTo>
                    <a:pt x="22830" y="2363"/>
                    <a:pt x="22435" y="2153"/>
                    <a:pt x="22015" y="2094"/>
                  </a:cubicBezTo>
                  <a:cubicBezTo>
                    <a:pt x="21733" y="2053"/>
                    <a:pt x="21436" y="2059"/>
                    <a:pt x="21154" y="2040"/>
                  </a:cubicBezTo>
                  <a:lnTo>
                    <a:pt x="21154" y="2040"/>
                  </a:lnTo>
                  <a:cubicBezTo>
                    <a:pt x="21069" y="2147"/>
                    <a:pt x="21345" y="2235"/>
                    <a:pt x="21226" y="2354"/>
                  </a:cubicBezTo>
                  <a:cubicBezTo>
                    <a:pt x="21212" y="2367"/>
                    <a:pt x="21194" y="2373"/>
                    <a:pt x="21173" y="2373"/>
                  </a:cubicBezTo>
                  <a:cubicBezTo>
                    <a:pt x="21090" y="2373"/>
                    <a:pt x="20961" y="2284"/>
                    <a:pt x="20878" y="2279"/>
                  </a:cubicBezTo>
                  <a:cubicBezTo>
                    <a:pt x="20873" y="2278"/>
                    <a:pt x="20869" y="2278"/>
                    <a:pt x="20864" y="2278"/>
                  </a:cubicBezTo>
                  <a:cubicBezTo>
                    <a:pt x="20726" y="2278"/>
                    <a:pt x="20606" y="2364"/>
                    <a:pt x="20440" y="2388"/>
                  </a:cubicBezTo>
                  <a:cubicBezTo>
                    <a:pt x="20422" y="2391"/>
                    <a:pt x="20403" y="2392"/>
                    <a:pt x="20384" y="2392"/>
                  </a:cubicBezTo>
                  <a:cubicBezTo>
                    <a:pt x="20336" y="2392"/>
                    <a:pt x="20284" y="2386"/>
                    <a:pt x="20232" y="2386"/>
                  </a:cubicBezTo>
                  <a:cubicBezTo>
                    <a:pt x="20216" y="2386"/>
                    <a:pt x="20199" y="2386"/>
                    <a:pt x="20183" y="2388"/>
                  </a:cubicBezTo>
                  <a:cubicBezTo>
                    <a:pt x="20079" y="2400"/>
                    <a:pt x="19999" y="2446"/>
                    <a:pt x="19926" y="2446"/>
                  </a:cubicBezTo>
                  <a:cubicBezTo>
                    <a:pt x="19920" y="2446"/>
                    <a:pt x="19913" y="2445"/>
                    <a:pt x="19907" y="2445"/>
                  </a:cubicBezTo>
                  <a:cubicBezTo>
                    <a:pt x="19766" y="2426"/>
                    <a:pt x="19688" y="2297"/>
                    <a:pt x="19578" y="2297"/>
                  </a:cubicBezTo>
                  <a:cubicBezTo>
                    <a:pt x="19487" y="2297"/>
                    <a:pt x="19371" y="2385"/>
                    <a:pt x="19265" y="2407"/>
                  </a:cubicBezTo>
                  <a:cubicBezTo>
                    <a:pt x="19180" y="2426"/>
                    <a:pt x="19086" y="2410"/>
                    <a:pt x="19027" y="2426"/>
                  </a:cubicBezTo>
                  <a:cubicBezTo>
                    <a:pt x="18945" y="2448"/>
                    <a:pt x="18855" y="2532"/>
                    <a:pt x="18751" y="2573"/>
                  </a:cubicBezTo>
                  <a:cubicBezTo>
                    <a:pt x="18664" y="2607"/>
                    <a:pt x="18563" y="2611"/>
                    <a:pt x="18494" y="2645"/>
                  </a:cubicBezTo>
                  <a:cubicBezTo>
                    <a:pt x="18325" y="2733"/>
                    <a:pt x="18291" y="2892"/>
                    <a:pt x="18112" y="2902"/>
                  </a:cubicBezTo>
                  <a:cubicBezTo>
                    <a:pt x="18105" y="2902"/>
                    <a:pt x="18097" y="2903"/>
                    <a:pt x="18089" y="2903"/>
                  </a:cubicBezTo>
                  <a:cubicBezTo>
                    <a:pt x="18005" y="2903"/>
                    <a:pt x="17878" y="2870"/>
                    <a:pt x="17818" y="2736"/>
                  </a:cubicBezTo>
                  <a:cubicBezTo>
                    <a:pt x="17805" y="2629"/>
                    <a:pt x="17918" y="2642"/>
                    <a:pt x="17890" y="2517"/>
                  </a:cubicBezTo>
                  <a:cubicBezTo>
                    <a:pt x="17861" y="2458"/>
                    <a:pt x="17739" y="2419"/>
                    <a:pt x="17627" y="2419"/>
                  </a:cubicBezTo>
                  <a:cubicBezTo>
                    <a:pt x="17540" y="2419"/>
                    <a:pt x="17460" y="2442"/>
                    <a:pt x="17432" y="2498"/>
                  </a:cubicBezTo>
                  <a:cubicBezTo>
                    <a:pt x="17304" y="2689"/>
                    <a:pt x="17545" y="2792"/>
                    <a:pt x="17523" y="2993"/>
                  </a:cubicBezTo>
                  <a:cubicBezTo>
                    <a:pt x="17492" y="3012"/>
                    <a:pt x="17467" y="3037"/>
                    <a:pt x="17451" y="3068"/>
                  </a:cubicBezTo>
                  <a:cubicBezTo>
                    <a:pt x="17367" y="3032"/>
                    <a:pt x="17288" y="3017"/>
                    <a:pt x="17212" y="3017"/>
                  </a:cubicBezTo>
                  <a:cubicBezTo>
                    <a:pt x="16983" y="3017"/>
                    <a:pt x="16789" y="3151"/>
                    <a:pt x="16624" y="3250"/>
                  </a:cubicBezTo>
                  <a:cubicBezTo>
                    <a:pt x="16599" y="3353"/>
                    <a:pt x="16618" y="3497"/>
                    <a:pt x="16515" y="3525"/>
                  </a:cubicBezTo>
                  <a:cubicBezTo>
                    <a:pt x="16495" y="3528"/>
                    <a:pt x="16475" y="3529"/>
                    <a:pt x="16456" y="3529"/>
                  </a:cubicBezTo>
                  <a:cubicBezTo>
                    <a:pt x="16283" y="3529"/>
                    <a:pt x="16128" y="3425"/>
                    <a:pt x="15990" y="3425"/>
                  </a:cubicBezTo>
                  <a:cubicBezTo>
                    <a:pt x="15944" y="3425"/>
                    <a:pt x="15899" y="3437"/>
                    <a:pt x="15857" y="3469"/>
                  </a:cubicBezTo>
                  <a:cubicBezTo>
                    <a:pt x="15826" y="3657"/>
                    <a:pt x="16095" y="3547"/>
                    <a:pt x="16057" y="3745"/>
                  </a:cubicBezTo>
                  <a:cubicBezTo>
                    <a:pt x="16029" y="3748"/>
                    <a:pt x="16000" y="3750"/>
                    <a:pt x="15970" y="3750"/>
                  </a:cubicBezTo>
                  <a:cubicBezTo>
                    <a:pt x="15589" y="3750"/>
                    <a:pt x="15202" y="3452"/>
                    <a:pt x="15196" y="3065"/>
                  </a:cubicBezTo>
                  <a:cubicBezTo>
                    <a:pt x="15261" y="3044"/>
                    <a:pt x="15331" y="3036"/>
                    <a:pt x="15402" y="3036"/>
                  </a:cubicBezTo>
                  <a:cubicBezTo>
                    <a:pt x="15658" y="3036"/>
                    <a:pt x="15941" y="3140"/>
                    <a:pt x="16167" y="3140"/>
                  </a:cubicBezTo>
                  <a:cubicBezTo>
                    <a:pt x="16339" y="3140"/>
                    <a:pt x="16746" y="3068"/>
                    <a:pt x="16737" y="2827"/>
                  </a:cubicBezTo>
                  <a:cubicBezTo>
                    <a:pt x="16728" y="2623"/>
                    <a:pt x="16273" y="2532"/>
                    <a:pt x="16057" y="2460"/>
                  </a:cubicBezTo>
                  <a:cubicBezTo>
                    <a:pt x="15800" y="2372"/>
                    <a:pt x="15512" y="2235"/>
                    <a:pt x="15252" y="2203"/>
                  </a:cubicBezTo>
                  <a:cubicBezTo>
                    <a:pt x="15230" y="2200"/>
                    <a:pt x="15208" y="2199"/>
                    <a:pt x="15185" y="2199"/>
                  </a:cubicBezTo>
                  <a:cubicBezTo>
                    <a:pt x="15135" y="2199"/>
                    <a:pt x="15084" y="2205"/>
                    <a:pt x="15034" y="2205"/>
                  </a:cubicBezTo>
                  <a:cubicBezTo>
                    <a:pt x="15021" y="2205"/>
                    <a:pt x="15008" y="2204"/>
                    <a:pt x="14995" y="2203"/>
                  </a:cubicBezTo>
                  <a:cubicBezTo>
                    <a:pt x="14757" y="2178"/>
                    <a:pt x="14569" y="2056"/>
                    <a:pt x="14391" y="2037"/>
                  </a:cubicBezTo>
                  <a:cubicBezTo>
                    <a:pt x="14374" y="2036"/>
                    <a:pt x="14358" y="2035"/>
                    <a:pt x="14343" y="2035"/>
                  </a:cubicBezTo>
                  <a:cubicBezTo>
                    <a:pt x="14271" y="2035"/>
                    <a:pt x="14206" y="2049"/>
                    <a:pt x="14150" y="2049"/>
                  </a:cubicBezTo>
                  <a:cubicBezTo>
                    <a:pt x="14124" y="2049"/>
                    <a:pt x="14100" y="2046"/>
                    <a:pt x="14078" y="2037"/>
                  </a:cubicBezTo>
                  <a:cubicBezTo>
                    <a:pt x="13915" y="1978"/>
                    <a:pt x="13927" y="1837"/>
                    <a:pt x="13802" y="1780"/>
                  </a:cubicBezTo>
                  <a:cubicBezTo>
                    <a:pt x="13713" y="1742"/>
                    <a:pt x="13620" y="1731"/>
                    <a:pt x="13523" y="1731"/>
                  </a:cubicBezTo>
                  <a:cubicBezTo>
                    <a:pt x="13366" y="1731"/>
                    <a:pt x="13198" y="1762"/>
                    <a:pt x="13026" y="1762"/>
                  </a:cubicBezTo>
                  <a:cubicBezTo>
                    <a:pt x="13017" y="1762"/>
                    <a:pt x="13007" y="1762"/>
                    <a:pt x="12997" y="1762"/>
                  </a:cubicBezTo>
                  <a:cubicBezTo>
                    <a:pt x="12846" y="1759"/>
                    <a:pt x="12701" y="1724"/>
                    <a:pt x="12577" y="1724"/>
                  </a:cubicBezTo>
                  <a:cubicBezTo>
                    <a:pt x="12557" y="1724"/>
                    <a:pt x="12537" y="1725"/>
                    <a:pt x="12518" y="1727"/>
                  </a:cubicBezTo>
                  <a:cubicBezTo>
                    <a:pt x="12427" y="1737"/>
                    <a:pt x="12352" y="1777"/>
                    <a:pt x="12280" y="1780"/>
                  </a:cubicBezTo>
                  <a:cubicBezTo>
                    <a:pt x="12276" y="1781"/>
                    <a:pt x="12273" y="1781"/>
                    <a:pt x="12270" y="1781"/>
                  </a:cubicBezTo>
                  <a:cubicBezTo>
                    <a:pt x="12217" y="1781"/>
                    <a:pt x="12127" y="1761"/>
                    <a:pt x="12086" y="1761"/>
                  </a:cubicBezTo>
                  <a:cubicBezTo>
                    <a:pt x="12084" y="1761"/>
                    <a:pt x="12081" y="1761"/>
                    <a:pt x="12079" y="1762"/>
                  </a:cubicBezTo>
                  <a:cubicBezTo>
                    <a:pt x="11969" y="1777"/>
                    <a:pt x="11866" y="1884"/>
                    <a:pt x="11750" y="1928"/>
                  </a:cubicBezTo>
                  <a:cubicBezTo>
                    <a:pt x="11556" y="2003"/>
                    <a:pt x="11334" y="1975"/>
                    <a:pt x="11127" y="2019"/>
                  </a:cubicBezTo>
                  <a:cubicBezTo>
                    <a:pt x="10929" y="2062"/>
                    <a:pt x="10760" y="2285"/>
                    <a:pt x="10579" y="2313"/>
                  </a:cubicBezTo>
                  <a:cubicBezTo>
                    <a:pt x="10563" y="2315"/>
                    <a:pt x="10547" y="2316"/>
                    <a:pt x="10530" y="2316"/>
                  </a:cubicBezTo>
                  <a:cubicBezTo>
                    <a:pt x="10459" y="2316"/>
                    <a:pt x="10374" y="2300"/>
                    <a:pt x="10301" y="2300"/>
                  </a:cubicBezTo>
                  <a:cubicBezTo>
                    <a:pt x="10236" y="2300"/>
                    <a:pt x="10181" y="2313"/>
                    <a:pt x="10156" y="2366"/>
                  </a:cubicBezTo>
                  <a:cubicBezTo>
                    <a:pt x="10121" y="2501"/>
                    <a:pt x="10262" y="2532"/>
                    <a:pt x="10209" y="2623"/>
                  </a:cubicBezTo>
                  <a:cubicBezTo>
                    <a:pt x="10093" y="2830"/>
                    <a:pt x="9802" y="2902"/>
                    <a:pt x="9642" y="3099"/>
                  </a:cubicBezTo>
                  <a:cubicBezTo>
                    <a:pt x="9598" y="3156"/>
                    <a:pt x="9595" y="3243"/>
                    <a:pt x="9551" y="3303"/>
                  </a:cubicBezTo>
                  <a:cubicBezTo>
                    <a:pt x="9489" y="3387"/>
                    <a:pt x="9376" y="3431"/>
                    <a:pt x="9332" y="3503"/>
                  </a:cubicBezTo>
                  <a:cubicBezTo>
                    <a:pt x="9257" y="3622"/>
                    <a:pt x="9285" y="3719"/>
                    <a:pt x="9185" y="3779"/>
                  </a:cubicBezTo>
                  <a:cubicBezTo>
                    <a:pt x="9022" y="3870"/>
                    <a:pt x="8781" y="3810"/>
                    <a:pt x="8615" y="3870"/>
                  </a:cubicBezTo>
                  <a:cubicBezTo>
                    <a:pt x="8517" y="3907"/>
                    <a:pt x="8449" y="4008"/>
                    <a:pt x="8361" y="4055"/>
                  </a:cubicBezTo>
                  <a:cubicBezTo>
                    <a:pt x="8126" y="4177"/>
                    <a:pt x="7803" y="4218"/>
                    <a:pt x="7662" y="4456"/>
                  </a:cubicBezTo>
                  <a:cubicBezTo>
                    <a:pt x="7625" y="4665"/>
                    <a:pt x="7712" y="4819"/>
                    <a:pt x="7734" y="4969"/>
                  </a:cubicBezTo>
                  <a:cubicBezTo>
                    <a:pt x="7750" y="5073"/>
                    <a:pt x="7719" y="5164"/>
                    <a:pt x="7753" y="5264"/>
                  </a:cubicBezTo>
                  <a:cubicBezTo>
                    <a:pt x="7816" y="5436"/>
                    <a:pt x="8057" y="5611"/>
                    <a:pt x="8286" y="5611"/>
                  </a:cubicBezTo>
                  <a:cubicBezTo>
                    <a:pt x="8616" y="5611"/>
                    <a:pt x="8875" y="5222"/>
                    <a:pt x="9137" y="5222"/>
                  </a:cubicBezTo>
                  <a:cubicBezTo>
                    <a:pt x="9153" y="5222"/>
                    <a:pt x="9169" y="5223"/>
                    <a:pt x="9185" y="5226"/>
                  </a:cubicBezTo>
                  <a:cubicBezTo>
                    <a:pt x="9319" y="5251"/>
                    <a:pt x="9335" y="5471"/>
                    <a:pt x="9404" y="5593"/>
                  </a:cubicBezTo>
                  <a:cubicBezTo>
                    <a:pt x="9470" y="5709"/>
                    <a:pt x="9758" y="5900"/>
                    <a:pt x="9717" y="6088"/>
                  </a:cubicBezTo>
                  <a:cubicBezTo>
                    <a:pt x="9686" y="6238"/>
                    <a:pt x="9338" y="6291"/>
                    <a:pt x="9166" y="6291"/>
                  </a:cubicBezTo>
                  <a:cubicBezTo>
                    <a:pt x="9153" y="6125"/>
                    <a:pt x="9191" y="5853"/>
                    <a:pt x="9056" y="5759"/>
                  </a:cubicBezTo>
                  <a:cubicBezTo>
                    <a:pt x="8784" y="5890"/>
                    <a:pt x="8586" y="5853"/>
                    <a:pt x="8508" y="6069"/>
                  </a:cubicBezTo>
                  <a:cubicBezTo>
                    <a:pt x="8411" y="6344"/>
                    <a:pt x="8677" y="6548"/>
                    <a:pt x="8637" y="6802"/>
                  </a:cubicBezTo>
                  <a:cubicBezTo>
                    <a:pt x="8596" y="7071"/>
                    <a:pt x="8041" y="6977"/>
                    <a:pt x="7794" y="7024"/>
                  </a:cubicBezTo>
                  <a:cubicBezTo>
                    <a:pt x="7612" y="7056"/>
                    <a:pt x="7543" y="7281"/>
                    <a:pt x="7390" y="7463"/>
                  </a:cubicBezTo>
                  <a:cubicBezTo>
                    <a:pt x="7261" y="7604"/>
                    <a:pt x="7108" y="7716"/>
                    <a:pt x="6932" y="7792"/>
                  </a:cubicBezTo>
                  <a:cubicBezTo>
                    <a:pt x="6857" y="7826"/>
                    <a:pt x="6763" y="7820"/>
                    <a:pt x="6694" y="7867"/>
                  </a:cubicBezTo>
                  <a:cubicBezTo>
                    <a:pt x="6591" y="7936"/>
                    <a:pt x="6557" y="8102"/>
                    <a:pt x="6438" y="8180"/>
                  </a:cubicBezTo>
                  <a:cubicBezTo>
                    <a:pt x="6353" y="8236"/>
                    <a:pt x="6033" y="8396"/>
                    <a:pt x="5943" y="8399"/>
                  </a:cubicBezTo>
                  <a:cubicBezTo>
                    <a:pt x="5941" y="8399"/>
                    <a:pt x="5939" y="8399"/>
                    <a:pt x="5938" y="8399"/>
                  </a:cubicBezTo>
                  <a:cubicBezTo>
                    <a:pt x="5848" y="8399"/>
                    <a:pt x="5765" y="8323"/>
                    <a:pt x="5696" y="8323"/>
                  </a:cubicBezTo>
                  <a:cubicBezTo>
                    <a:pt x="5687" y="8323"/>
                    <a:pt x="5678" y="8325"/>
                    <a:pt x="5670" y="8327"/>
                  </a:cubicBezTo>
                  <a:cubicBezTo>
                    <a:pt x="5560" y="8362"/>
                    <a:pt x="5573" y="8575"/>
                    <a:pt x="5448" y="8619"/>
                  </a:cubicBezTo>
                  <a:cubicBezTo>
                    <a:pt x="5414" y="8631"/>
                    <a:pt x="5378" y="8635"/>
                    <a:pt x="5340" y="8635"/>
                  </a:cubicBezTo>
                  <a:cubicBezTo>
                    <a:pt x="5211" y="8635"/>
                    <a:pt x="5061" y="8582"/>
                    <a:pt x="4938" y="8582"/>
                  </a:cubicBezTo>
                  <a:cubicBezTo>
                    <a:pt x="4833" y="8582"/>
                    <a:pt x="4748" y="8621"/>
                    <a:pt x="4715" y="8766"/>
                  </a:cubicBezTo>
                  <a:cubicBezTo>
                    <a:pt x="4818" y="8976"/>
                    <a:pt x="5081" y="8926"/>
                    <a:pt x="5263" y="9042"/>
                  </a:cubicBezTo>
                  <a:cubicBezTo>
                    <a:pt x="5379" y="9114"/>
                    <a:pt x="5620" y="9430"/>
                    <a:pt x="5648" y="9552"/>
                  </a:cubicBezTo>
                  <a:cubicBezTo>
                    <a:pt x="5673" y="9655"/>
                    <a:pt x="5636" y="10066"/>
                    <a:pt x="5595" y="10175"/>
                  </a:cubicBezTo>
                  <a:cubicBezTo>
                    <a:pt x="5530" y="10346"/>
                    <a:pt x="5413" y="10383"/>
                    <a:pt x="5262" y="10383"/>
                  </a:cubicBezTo>
                  <a:cubicBezTo>
                    <a:pt x="5152" y="10383"/>
                    <a:pt x="5022" y="10363"/>
                    <a:pt x="4881" y="10360"/>
                  </a:cubicBezTo>
                  <a:cubicBezTo>
                    <a:pt x="4876" y="10360"/>
                    <a:pt x="4871" y="10360"/>
                    <a:pt x="4866" y="10360"/>
                  </a:cubicBezTo>
                  <a:cubicBezTo>
                    <a:pt x="4786" y="10360"/>
                    <a:pt x="4705" y="10380"/>
                    <a:pt x="4631" y="10380"/>
                  </a:cubicBezTo>
                  <a:cubicBezTo>
                    <a:pt x="4622" y="10380"/>
                    <a:pt x="4614" y="10380"/>
                    <a:pt x="4605" y="10379"/>
                  </a:cubicBezTo>
                  <a:cubicBezTo>
                    <a:pt x="4310" y="10358"/>
                    <a:pt x="4014" y="10293"/>
                    <a:pt x="3762" y="10293"/>
                  </a:cubicBezTo>
                  <a:cubicBezTo>
                    <a:pt x="3530" y="10293"/>
                    <a:pt x="3334" y="10348"/>
                    <a:pt x="3211" y="10542"/>
                  </a:cubicBezTo>
                  <a:cubicBezTo>
                    <a:pt x="3233" y="10855"/>
                    <a:pt x="3299" y="11062"/>
                    <a:pt x="3230" y="11331"/>
                  </a:cubicBezTo>
                  <a:cubicBezTo>
                    <a:pt x="3180" y="11529"/>
                    <a:pt x="3001" y="11707"/>
                    <a:pt x="3011" y="11880"/>
                  </a:cubicBezTo>
                  <a:cubicBezTo>
                    <a:pt x="3014" y="11967"/>
                    <a:pt x="3117" y="12052"/>
                    <a:pt x="3139" y="12174"/>
                  </a:cubicBezTo>
                  <a:cubicBezTo>
                    <a:pt x="3148" y="12237"/>
                    <a:pt x="3108" y="12371"/>
                    <a:pt x="3139" y="12431"/>
                  </a:cubicBezTo>
                  <a:cubicBezTo>
                    <a:pt x="3175" y="12500"/>
                    <a:pt x="3236" y="12520"/>
                    <a:pt x="3305" y="12520"/>
                  </a:cubicBezTo>
                  <a:cubicBezTo>
                    <a:pt x="3402" y="12520"/>
                    <a:pt x="3517" y="12481"/>
                    <a:pt x="3612" y="12481"/>
                  </a:cubicBezTo>
                  <a:cubicBezTo>
                    <a:pt x="3626" y="12481"/>
                    <a:pt x="3640" y="12482"/>
                    <a:pt x="3653" y="12484"/>
                  </a:cubicBezTo>
                  <a:cubicBezTo>
                    <a:pt x="3813" y="12512"/>
                    <a:pt x="4000" y="12744"/>
                    <a:pt x="4000" y="12926"/>
                  </a:cubicBezTo>
                  <a:cubicBezTo>
                    <a:pt x="4000" y="13051"/>
                    <a:pt x="3878" y="13261"/>
                    <a:pt x="3800" y="13383"/>
                  </a:cubicBezTo>
                  <a:cubicBezTo>
                    <a:pt x="3637" y="13627"/>
                    <a:pt x="3424" y="13637"/>
                    <a:pt x="3192" y="13768"/>
                  </a:cubicBezTo>
                  <a:cubicBezTo>
                    <a:pt x="3004" y="13875"/>
                    <a:pt x="2920" y="14057"/>
                    <a:pt x="2810" y="14245"/>
                  </a:cubicBezTo>
                  <a:cubicBezTo>
                    <a:pt x="2688" y="14448"/>
                    <a:pt x="2613" y="14573"/>
                    <a:pt x="2663" y="14868"/>
                  </a:cubicBezTo>
                  <a:cubicBezTo>
                    <a:pt x="2497" y="15194"/>
                    <a:pt x="2249" y="15391"/>
                    <a:pt x="1911" y="15548"/>
                  </a:cubicBezTo>
                  <a:cubicBezTo>
                    <a:pt x="1811" y="15592"/>
                    <a:pt x="1673" y="15607"/>
                    <a:pt x="1579" y="15673"/>
                  </a:cubicBezTo>
                  <a:cubicBezTo>
                    <a:pt x="1507" y="15729"/>
                    <a:pt x="1466" y="15870"/>
                    <a:pt x="1360" y="15986"/>
                  </a:cubicBezTo>
                  <a:cubicBezTo>
                    <a:pt x="1231" y="16133"/>
                    <a:pt x="1097" y="16193"/>
                    <a:pt x="1031" y="16299"/>
                  </a:cubicBezTo>
                  <a:cubicBezTo>
                    <a:pt x="978" y="16387"/>
                    <a:pt x="959" y="16553"/>
                    <a:pt x="902" y="16666"/>
                  </a:cubicBezTo>
                  <a:cubicBezTo>
                    <a:pt x="824" y="16823"/>
                    <a:pt x="658" y="16895"/>
                    <a:pt x="555" y="17051"/>
                  </a:cubicBezTo>
                  <a:cubicBezTo>
                    <a:pt x="508" y="17126"/>
                    <a:pt x="480" y="17271"/>
                    <a:pt x="426" y="17365"/>
                  </a:cubicBezTo>
                  <a:cubicBezTo>
                    <a:pt x="310" y="17574"/>
                    <a:pt x="110" y="17734"/>
                    <a:pt x="132" y="17913"/>
                  </a:cubicBezTo>
                  <a:cubicBezTo>
                    <a:pt x="154" y="18094"/>
                    <a:pt x="357" y="18123"/>
                    <a:pt x="370" y="18279"/>
                  </a:cubicBezTo>
                  <a:cubicBezTo>
                    <a:pt x="379" y="18370"/>
                    <a:pt x="314" y="18423"/>
                    <a:pt x="317" y="18520"/>
                  </a:cubicBezTo>
                  <a:cubicBezTo>
                    <a:pt x="323" y="18661"/>
                    <a:pt x="414" y="18758"/>
                    <a:pt x="426" y="18868"/>
                  </a:cubicBezTo>
                  <a:cubicBezTo>
                    <a:pt x="455" y="19141"/>
                    <a:pt x="329" y="19250"/>
                    <a:pt x="279" y="19435"/>
                  </a:cubicBezTo>
                  <a:cubicBezTo>
                    <a:pt x="254" y="19526"/>
                    <a:pt x="267" y="19623"/>
                    <a:pt x="242" y="19692"/>
                  </a:cubicBezTo>
                  <a:cubicBezTo>
                    <a:pt x="198" y="19827"/>
                    <a:pt x="7" y="19952"/>
                    <a:pt x="3" y="20115"/>
                  </a:cubicBezTo>
                  <a:cubicBezTo>
                    <a:pt x="0" y="20228"/>
                    <a:pt x="122" y="20318"/>
                    <a:pt x="132" y="20481"/>
                  </a:cubicBezTo>
                  <a:cubicBezTo>
                    <a:pt x="138" y="20591"/>
                    <a:pt x="75" y="20710"/>
                    <a:pt x="97" y="20810"/>
                  </a:cubicBezTo>
                  <a:cubicBezTo>
                    <a:pt x="135" y="21011"/>
                    <a:pt x="489" y="21243"/>
                    <a:pt x="646" y="21399"/>
                  </a:cubicBezTo>
                  <a:cubicBezTo>
                    <a:pt x="852" y="21606"/>
                    <a:pt x="1125" y="21766"/>
                    <a:pt x="1213" y="21985"/>
                  </a:cubicBezTo>
                  <a:cubicBezTo>
                    <a:pt x="1288" y="22170"/>
                    <a:pt x="1288" y="22414"/>
                    <a:pt x="1432" y="22552"/>
                  </a:cubicBezTo>
                  <a:cubicBezTo>
                    <a:pt x="1541" y="22655"/>
                    <a:pt x="1717" y="22721"/>
                    <a:pt x="1855" y="22828"/>
                  </a:cubicBezTo>
                  <a:cubicBezTo>
                    <a:pt x="1983" y="22928"/>
                    <a:pt x="2121" y="23012"/>
                    <a:pt x="2256" y="23119"/>
                  </a:cubicBezTo>
                  <a:cubicBezTo>
                    <a:pt x="2473" y="23288"/>
                    <a:pt x="2794" y="23615"/>
                    <a:pt x="3133" y="23615"/>
                  </a:cubicBezTo>
                  <a:cubicBezTo>
                    <a:pt x="3146" y="23615"/>
                    <a:pt x="3160" y="23615"/>
                    <a:pt x="3174" y="23614"/>
                  </a:cubicBezTo>
                  <a:cubicBezTo>
                    <a:pt x="3361" y="23601"/>
                    <a:pt x="3549" y="23451"/>
                    <a:pt x="3762" y="23413"/>
                  </a:cubicBezTo>
                  <a:cubicBezTo>
                    <a:pt x="3932" y="23384"/>
                    <a:pt x="4105" y="23369"/>
                    <a:pt x="4278" y="23369"/>
                  </a:cubicBezTo>
                  <a:cubicBezTo>
                    <a:pt x="4344" y="23369"/>
                    <a:pt x="4410" y="23371"/>
                    <a:pt x="4477" y="23376"/>
                  </a:cubicBezTo>
                  <a:cubicBezTo>
                    <a:pt x="4635" y="23394"/>
                    <a:pt x="4800" y="23486"/>
                    <a:pt x="4967" y="23486"/>
                  </a:cubicBezTo>
                  <a:cubicBezTo>
                    <a:pt x="4975" y="23486"/>
                    <a:pt x="4983" y="23486"/>
                    <a:pt x="4990" y="23485"/>
                  </a:cubicBezTo>
                  <a:cubicBezTo>
                    <a:pt x="5172" y="23479"/>
                    <a:pt x="5385" y="23338"/>
                    <a:pt x="5595" y="23247"/>
                  </a:cubicBezTo>
                  <a:cubicBezTo>
                    <a:pt x="5902" y="23114"/>
                    <a:pt x="6341" y="22939"/>
                    <a:pt x="6790" y="22939"/>
                  </a:cubicBezTo>
                  <a:cubicBezTo>
                    <a:pt x="6868" y="22939"/>
                    <a:pt x="6946" y="22944"/>
                    <a:pt x="7023" y="22956"/>
                  </a:cubicBezTo>
                  <a:cubicBezTo>
                    <a:pt x="7427" y="23015"/>
                    <a:pt x="7405" y="23476"/>
                    <a:pt x="7672" y="23648"/>
                  </a:cubicBezTo>
                  <a:cubicBezTo>
                    <a:pt x="7698" y="23650"/>
                    <a:pt x="7724" y="23651"/>
                    <a:pt x="7749" y="23651"/>
                  </a:cubicBezTo>
                  <a:cubicBezTo>
                    <a:pt x="7980" y="23651"/>
                    <a:pt x="8181" y="23576"/>
                    <a:pt x="8374" y="23576"/>
                  </a:cubicBezTo>
                  <a:cubicBezTo>
                    <a:pt x="8421" y="23576"/>
                    <a:pt x="8468" y="23580"/>
                    <a:pt x="8514" y="23592"/>
                  </a:cubicBezTo>
                  <a:cubicBezTo>
                    <a:pt x="8709" y="23639"/>
                    <a:pt x="8934" y="23927"/>
                    <a:pt x="8953" y="24087"/>
                  </a:cubicBezTo>
                  <a:cubicBezTo>
                    <a:pt x="8972" y="24247"/>
                    <a:pt x="8868" y="24485"/>
                    <a:pt x="8843" y="24582"/>
                  </a:cubicBezTo>
                  <a:cubicBezTo>
                    <a:pt x="8793" y="24795"/>
                    <a:pt x="8790" y="25052"/>
                    <a:pt x="8752" y="25186"/>
                  </a:cubicBezTo>
                  <a:cubicBezTo>
                    <a:pt x="8724" y="25290"/>
                    <a:pt x="8643" y="25355"/>
                    <a:pt x="8643" y="25462"/>
                  </a:cubicBezTo>
                  <a:cubicBezTo>
                    <a:pt x="8643" y="25556"/>
                    <a:pt x="8765" y="25794"/>
                    <a:pt x="8862" y="25919"/>
                  </a:cubicBezTo>
                  <a:cubicBezTo>
                    <a:pt x="8984" y="26073"/>
                    <a:pt x="9175" y="26192"/>
                    <a:pt x="9319" y="26358"/>
                  </a:cubicBezTo>
                  <a:cubicBezTo>
                    <a:pt x="9589" y="26665"/>
                    <a:pt x="9705" y="27038"/>
                    <a:pt x="9890" y="27442"/>
                  </a:cubicBezTo>
                  <a:cubicBezTo>
                    <a:pt x="9955" y="27589"/>
                    <a:pt x="10087" y="27814"/>
                    <a:pt x="10090" y="27971"/>
                  </a:cubicBezTo>
                  <a:cubicBezTo>
                    <a:pt x="10093" y="28087"/>
                    <a:pt x="10024" y="28187"/>
                    <a:pt x="10037" y="28303"/>
                  </a:cubicBezTo>
                  <a:cubicBezTo>
                    <a:pt x="10059" y="28547"/>
                    <a:pt x="10212" y="28654"/>
                    <a:pt x="10237" y="28870"/>
                  </a:cubicBezTo>
                  <a:cubicBezTo>
                    <a:pt x="10297" y="29381"/>
                    <a:pt x="9836" y="29534"/>
                    <a:pt x="9742" y="29954"/>
                  </a:cubicBezTo>
                  <a:cubicBezTo>
                    <a:pt x="9720" y="30051"/>
                    <a:pt x="9745" y="30154"/>
                    <a:pt x="9723" y="30245"/>
                  </a:cubicBezTo>
                  <a:cubicBezTo>
                    <a:pt x="9692" y="30380"/>
                    <a:pt x="9598" y="30480"/>
                    <a:pt x="9576" y="30612"/>
                  </a:cubicBezTo>
                  <a:cubicBezTo>
                    <a:pt x="9557" y="30743"/>
                    <a:pt x="9529" y="30991"/>
                    <a:pt x="9542" y="31125"/>
                  </a:cubicBezTo>
                  <a:cubicBezTo>
                    <a:pt x="9561" y="31320"/>
                    <a:pt x="9767" y="31501"/>
                    <a:pt x="9871" y="31674"/>
                  </a:cubicBezTo>
                  <a:cubicBezTo>
                    <a:pt x="9980" y="31858"/>
                    <a:pt x="10071" y="32169"/>
                    <a:pt x="10200" y="32407"/>
                  </a:cubicBezTo>
                  <a:cubicBezTo>
                    <a:pt x="10272" y="32538"/>
                    <a:pt x="10391" y="32648"/>
                    <a:pt x="10422" y="32754"/>
                  </a:cubicBezTo>
                  <a:cubicBezTo>
                    <a:pt x="10460" y="32895"/>
                    <a:pt x="10419" y="33080"/>
                    <a:pt x="10438" y="33249"/>
                  </a:cubicBezTo>
                  <a:cubicBezTo>
                    <a:pt x="10456" y="33387"/>
                    <a:pt x="10532" y="33506"/>
                    <a:pt x="10550" y="33616"/>
                  </a:cubicBezTo>
                  <a:cubicBezTo>
                    <a:pt x="10607" y="33954"/>
                    <a:pt x="10619" y="34289"/>
                    <a:pt x="10789" y="34571"/>
                  </a:cubicBezTo>
                  <a:cubicBezTo>
                    <a:pt x="10870" y="34709"/>
                    <a:pt x="11020" y="34794"/>
                    <a:pt x="11136" y="34972"/>
                  </a:cubicBezTo>
                  <a:cubicBezTo>
                    <a:pt x="11243" y="35141"/>
                    <a:pt x="11283" y="35373"/>
                    <a:pt x="11393" y="35577"/>
                  </a:cubicBezTo>
                  <a:cubicBezTo>
                    <a:pt x="11503" y="35790"/>
                    <a:pt x="11650" y="35937"/>
                    <a:pt x="11650" y="36056"/>
                  </a:cubicBezTo>
                  <a:cubicBezTo>
                    <a:pt x="11650" y="36156"/>
                    <a:pt x="11553" y="36260"/>
                    <a:pt x="11556" y="36369"/>
                  </a:cubicBezTo>
                  <a:cubicBezTo>
                    <a:pt x="11562" y="36651"/>
                    <a:pt x="11866" y="36933"/>
                    <a:pt x="12104" y="36936"/>
                  </a:cubicBezTo>
                  <a:cubicBezTo>
                    <a:pt x="12211" y="36936"/>
                    <a:pt x="12317" y="36845"/>
                    <a:pt x="12436" y="36827"/>
                  </a:cubicBezTo>
                  <a:cubicBezTo>
                    <a:pt x="12452" y="36824"/>
                    <a:pt x="12467" y="36823"/>
                    <a:pt x="12483" y="36823"/>
                  </a:cubicBezTo>
                  <a:cubicBezTo>
                    <a:pt x="12522" y="36823"/>
                    <a:pt x="12561" y="36829"/>
                    <a:pt x="12600" y="36829"/>
                  </a:cubicBezTo>
                  <a:cubicBezTo>
                    <a:pt x="12612" y="36829"/>
                    <a:pt x="12624" y="36828"/>
                    <a:pt x="12637" y="36827"/>
                  </a:cubicBezTo>
                  <a:cubicBezTo>
                    <a:pt x="12749" y="36808"/>
                    <a:pt x="12843" y="36726"/>
                    <a:pt x="12931" y="36717"/>
                  </a:cubicBezTo>
                  <a:cubicBezTo>
                    <a:pt x="12981" y="36710"/>
                    <a:pt x="13031" y="36707"/>
                    <a:pt x="13081" y="36707"/>
                  </a:cubicBezTo>
                  <a:cubicBezTo>
                    <a:pt x="13241" y="36707"/>
                    <a:pt x="13400" y="36735"/>
                    <a:pt x="13553" y="36735"/>
                  </a:cubicBezTo>
                  <a:cubicBezTo>
                    <a:pt x="13578" y="36735"/>
                    <a:pt x="13602" y="36734"/>
                    <a:pt x="13627" y="36733"/>
                  </a:cubicBezTo>
                  <a:cubicBezTo>
                    <a:pt x="14009" y="36708"/>
                    <a:pt x="14447" y="36526"/>
                    <a:pt x="14688" y="36347"/>
                  </a:cubicBezTo>
                  <a:cubicBezTo>
                    <a:pt x="14974" y="36147"/>
                    <a:pt x="15237" y="35921"/>
                    <a:pt x="15478" y="35671"/>
                  </a:cubicBezTo>
                  <a:cubicBezTo>
                    <a:pt x="15638" y="35502"/>
                    <a:pt x="15713" y="35267"/>
                    <a:pt x="15863" y="35104"/>
                  </a:cubicBezTo>
                  <a:cubicBezTo>
                    <a:pt x="15982" y="34975"/>
                    <a:pt x="16167" y="34906"/>
                    <a:pt x="16248" y="34753"/>
                  </a:cubicBezTo>
                  <a:cubicBezTo>
                    <a:pt x="16302" y="34653"/>
                    <a:pt x="16424" y="34317"/>
                    <a:pt x="16430" y="34223"/>
                  </a:cubicBezTo>
                  <a:cubicBezTo>
                    <a:pt x="16440" y="34114"/>
                    <a:pt x="16371" y="34032"/>
                    <a:pt x="16396" y="33929"/>
                  </a:cubicBezTo>
                  <a:cubicBezTo>
                    <a:pt x="16468" y="33594"/>
                    <a:pt x="17141" y="33660"/>
                    <a:pt x="17273" y="33343"/>
                  </a:cubicBezTo>
                  <a:cubicBezTo>
                    <a:pt x="17398" y="33049"/>
                    <a:pt x="17326" y="32660"/>
                    <a:pt x="17257" y="32388"/>
                  </a:cubicBezTo>
                  <a:cubicBezTo>
                    <a:pt x="17229" y="32288"/>
                    <a:pt x="17135" y="32128"/>
                    <a:pt x="17147" y="32021"/>
                  </a:cubicBezTo>
                  <a:cubicBezTo>
                    <a:pt x="17166" y="31840"/>
                    <a:pt x="17461" y="31671"/>
                    <a:pt x="17677" y="31492"/>
                  </a:cubicBezTo>
                  <a:cubicBezTo>
                    <a:pt x="17808" y="31382"/>
                    <a:pt x="17915" y="31216"/>
                    <a:pt x="18043" y="31125"/>
                  </a:cubicBezTo>
                  <a:cubicBezTo>
                    <a:pt x="18228" y="30991"/>
                    <a:pt x="18494" y="30963"/>
                    <a:pt x="18667" y="30850"/>
                  </a:cubicBezTo>
                  <a:cubicBezTo>
                    <a:pt x="18826" y="30750"/>
                    <a:pt x="19093" y="30461"/>
                    <a:pt x="19162" y="30298"/>
                  </a:cubicBezTo>
                  <a:cubicBezTo>
                    <a:pt x="19240" y="30117"/>
                    <a:pt x="19165" y="29970"/>
                    <a:pt x="19143" y="29769"/>
                  </a:cubicBezTo>
                  <a:cubicBezTo>
                    <a:pt x="19115" y="29456"/>
                    <a:pt x="19168" y="29096"/>
                    <a:pt x="19143" y="28723"/>
                  </a:cubicBezTo>
                  <a:cubicBezTo>
                    <a:pt x="18955" y="28557"/>
                    <a:pt x="18880" y="28278"/>
                    <a:pt x="18776" y="28027"/>
                  </a:cubicBezTo>
                  <a:cubicBezTo>
                    <a:pt x="18808" y="27818"/>
                    <a:pt x="18852" y="27655"/>
                    <a:pt x="18795" y="27460"/>
                  </a:cubicBezTo>
                  <a:cubicBezTo>
                    <a:pt x="18764" y="27345"/>
                    <a:pt x="18664" y="27276"/>
                    <a:pt x="18648" y="27166"/>
                  </a:cubicBezTo>
                  <a:cubicBezTo>
                    <a:pt x="18610" y="26878"/>
                    <a:pt x="18823" y="26734"/>
                    <a:pt x="18924" y="26524"/>
                  </a:cubicBezTo>
                  <a:cubicBezTo>
                    <a:pt x="19014" y="26339"/>
                    <a:pt x="19065" y="26151"/>
                    <a:pt x="19143" y="26048"/>
                  </a:cubicBezTo>
                  <a:cubicBezTo>
                    <a:pt x="19243" y="25916"/>
                    <a:pt x="19428" y="25850"/>
                    <a:pt x="19547" y="25719"/>
                  </a:cubicBezTo>
                  <a:cubicBezTo>
                    <a:pt x="19631" y="25622"/>
                    <a:pt x="19669" y="25496"/>
                    <a:pt x="19747" y="25387"/>
                  </a:cubicBezTo>
                  <a:cubicBezTo>
                    <a:pt x="19976" y="25083"/>
                    <a:pt x="20249" y="24810"/>
                    <a:pt x="20556" y="24582"/>
                  </a:cubicBezTo>
                  <a:cubicBezTo>
                    <a:pt x="20703" y="24475"/>
                    <a:pt x="20863" y="24416"/>
                    <a:pt x="20994" y="24306"/>
                  </a:cubicBezTo>
                  <a:cubicBezTo>
                    <a:pt x="21126" y="24193"/>
                    <a:pt x="21248" y="24071"/>
                    <a:pt x="21361" y="23940"/>
                  </a:cubicBezTo>
                  <a:cubicBezTo>
                    <a:pt x="21583" y="23698"/>
                    <a:pt x="21868" y="23410"/>
                    <a:pt x="22003" y="23116"/>
                  </a:cubicBezTo>
                  <a:cubicBezTo>
                    <a:pt x="22047" y="23022"/>
                    <a:pt x="22040" y="22912"/>
                    <a:pt x="22075" y="22821"/>
                  </a:cubicBezTo>
                  <a:cubicBezTo>
                    <a:pt x="22194" y="22530"/>
                    <a:pt x="22454" y="22286"/>
                    <a:pt x="22554" y="21960"/>
                  </a:cubicBezTo>
                  <a:cubicBezTo>
                    <a:pt x="22570" y="21900"/>
                    <a:pt x="22570" y="21828"/>
                    <a:pt x="22589" y="21759"/>
                  </a:cubicBezTo>
                  <a:cubicBezTo>
                    <a:pt x="22642" y="21559"/>
                    <a:pt x="22776" y="21324"/>
                    <a:pt x="22589" y="21117"/>
                  </a:cubicBezTo>
                  <a:cubicBezTo>
                    <a:pt x="22568" y="21111"/>
                    <a:pt x="22547" y="21108"/>
                    <a:pt x="22527" y="21108"/>
                  </a:cubicBezTo>
                  <a:cubicBezTo>
                    <a:pt x="22381" y="21108"/>
                    <a:pt x="22238" y="21256"/>
                    <a:pt x="22040" y="21283"/>
                  </a:cubicBezTo>
                  <a:cubicBezTo>
                    <a:pt x="21805" y="21315"/>
                    <a:pt x="21586" y="21299"/>
                    <a:pt x="21398" y="21336"/>
                  </a:cubicBezTo>
                  <a:cubicBezTo>
                    <a:pt x="21289" y="21362"/>
                    <a:pt x="21204" y="21449"/>
                    <a:pt x="21107" y="21465"/>
                  </a:cubicBezTo>
                  <a:cubicBezTo>
                    <a:pt x="21091" y="21468"/>
                    <a:pt x="21075" y="21469"/>
                    <a:pt x="21058" y="21469"/>
                  </a:cubicBezTo>
                  <a:cubicBezTo>
                    <a:pt x="21017" y="21469"/>
                    <a:pt x="20972" y="21462"/>
                    <a:pt x="20927" y="21462"/>
                  </a:cubicBezTo>
                  <a:cubicBezTo>
                    <a:pt x="20913" y="21462"/>
                    <a:pt x="20898" y="21463"/>
                    <a:pt x="20884" y="21465"/>
                  </a:cubicBezTo>
                  <a:cubicBezTo>
                    <a:pt x="20744" y="21486"/>
                    <a:pt x="20626" y="21575"/>
                    <a:pt x="20532" y="21575"/>
                  </a:cubicBezTo>
                  <a:cubicBezTo>
                    <a:pt x="20527" y="21575"/>
                    <a:pt x="20522" y="21575"/>
                    <a:pt x="20518" y="21575"/>
                  </a:cubicBezTo>
                  <a:cubicBezTo>
                    <a:pt x="20283" y="21553"/>
                    <a:pt x="20145" y="21283"/>
                    <a:pt x="20007" y="21136"/>
                  </a:cubicBezTo>
                  <a:cubicBezTo>
                    <a:pt x="20026" y="21026"/>
                    <a:pt x="20111" y="20986"/>
                    <a:pt x="20079" y="20860"/>
                  </a:cubicBezTo>
                  <a:cubicBezTo>
                    <a:pt x="20058" y="20763"/>
                    <a:pt x="19920" y="20748"/>
                    <a:pt x="19823" y="20660"/>
                  </a:cubicBezTo>
                  <a:cubicBezTo>
                    <a:pt x="19657" y="20506"/>
                    <a:pt x="19512" y="20287"/>
                    <a:pt x="19309" y="20146"/>
                  </a:cubicBezTo>
                  <a:cubicBezTo>
                    <a:pt x="19083" y="19990"/>
                    <a:pt x="18779" y="19886"/>
                    <a:pt x="18667" y="19651"/>
                  </a:cubicBezTo>
                  <a:cubicBezTo>
                    <a:pt x="18595" y="19491"/>
                    <a:pt x="18592" y="19253"/>
                    <a:pt x="18485" y="19084"/>
                  </a:cubicBezTo>
                  <a:cubicBezTo>
                    <a:pt x="18353" y="18874"/>
                    <a:pt x="18034" y="18749"/>
                    <a:pt x="17971" y="18533"/>
                  </a:cubicBezTo>
                  <a:cubicBezTo>
                    <a:pt x="17905" y="18307"/>
                    <a:pt x="17965" y="18154"/>
                    <a:pt x="17915" y="17928"/>
                  </a:cubicBezTo>
                  <a:cubicBezTo>
                    <a:pt x="17846" y="17593"/>
                    <a:pt x="17483" y="17502"/>
                    <a:pt x="17367" y="17214"/>
                  </a:cubicBezTo>
                  <a:cubicBezTo>
                    <a:pt x="17335" y="17133"/>
                    <a:pt x="17342" y="17032"/>
                    <a:pt x="17313" y="16957"/>
                  </a:cubicBezTo>
                  <a:cubicBezTo>
                    <a:pt x="17235" y="16751"/>
                    <a:pt x="17079" y="16553"/>
                    <a:pt x="16966" y="16368"/>
                  </a:cubicBezTo>
                  <a:cubicBezTo>
                    <a:pt x="16840" y="16168"/>
                    <a:pt x="16728" y="15967"/>
                    <a:pt x="16653" y="15729"/>
                  </a:cubicBezTo>
                  <a:cubicBezTo>
                    <a:pt x="16728" y="15632"/>
                    <a:pt x="16887" y="15620"/>
                    <a:pt x="17038" y="15598"/>
                  </a:cubicBezTo>
                  <a:cubicBezTo>
                    <a:pt x="17335" y="15842"/>
                    <a:pt x="17583" y="16143"/>
                    <a:pt x="17771" y="16478"/>
                  </a:cubicBezTo>
                  <a:cubicBezTo>
                    <a:pt x="17815" y="16563"/>
                    <a:pt x="17827" y="16675"/>
                    <a:pt x="17880" y="16754"/>
                  </a:cubicBezTo>
                  <a:cubicBezTo>
                    <a:pt x="17959" y="16873"/>
                    <a:pt x="18103" y="16929"/>
                    <a:pt x="18172" y="17011"/>
                  </a:cubicBezTo>
                  <a:cubicBezTo>
                    <a:pt x="18272" y="17120"/>
                    <a:pt x="18347" y="17252"/>
                    <a:pt x="18394" y="17396"/>
                  </a:cubicBezTo>
                  <a:cubicBezTo>
                    <a:pt x="18416" y="17477"/>
                    <a:pt x="18388" y="17562"/>
                    <a:pt x="18410" y="17668"/>
                  </a:cubicBezTo>
                  <a:cubicBezTo>
                    <a:pt x="18494" y="18066"/>
                    <a:pt x="18927" y="18232"/>
                    <a:pt x="19146" y="18549"/>
                  </a:cubicBezTo>
                  <a:cubicBezTo>
                    <a:pt x="19209" y="18643"/>
                    <a:pt x="19237" y="18762"/>
                    <a:pt x="19290" y="18843"/>
                  </a:cubicBezTo>
                  <a:cubicBezTo>
                    <a:pt x="19406" y="19009"/>
                    <a:pt x="19594" y="19103"/>
                    <a:pt x="19641" y="19300"/>
                  </a:cubicBezTo>
                  <a:cubicBezTo>
                    <a:pt x="19628" y="19397"/>
                    <a:pt x="19484" y="19366"/>
                    <a:pt x="19494" y="19485"/>
                  </a:cubicBezTo>
                  <a:cubicBezTo>
                    <a:pt x="19550" y="19629"/>
                    <a:pt x="19707" y="19673"/>
                    <a:pt x="19785" y="19814"/>
                  </a:cubicBezTo>
                  <a:cubicBezTo>
                    <a:pt x="19942" y="20087"/>
                    <a:pt x="19967" y="20475"/>
                    <a:pt x="20098" y="20785"/>
                  </a:cubicBezTo>
                  <a:cubicBezTo>
                    <a:pt x="20161" y="20821"/>
                    <a:pt x="20222" y="20836"/>
                    <a:pt x="20282" y="20836"/>
                  </a:cubicBezTo>
                  <a:cubicBezTo>
                    <a:pt x="20498" y="20836"/>
                    <a:pt x="20705" y="20648"/>
                    <a:pt x="20925" y="20585"/>
                  </a:cubicBezTo>
                  <a:cubicBezTo>
                    <a:pt x="21013" y="20560"/>
                    <a:pt x="21107" y="20569"/>
                    <a:pt x="21198" y="20547"/>
                  </a:cubicBezTo>
                  <a:cubicBezTo>
                    <a:pt x="21310" y="20519"/>
                    <a:pt x="21426" y="20431"/>
                    <a:pt x="21545" y="20400"/>
                  </a:cubicBezTo>
                  <a:cubicBezTo>
                    <a:pt x="21572" y="20393"/>
                    <a:pt x="21599" y="20393"/>
                    <a:pt x="21625" y="20393"/>
                  </a:cubicBezTo>
                  <a:cubicBezTo>
                    <a:pt x="21631" y="20393"/>
                    <a:pt x="21636" y="20393"/>
                    <a:pt x="21641" y="20393"/>
                  </a:cubicBezTo>
                  <a:cubicBezTo>
                    <a:pt x="21673" y="20393"/>
                    <a:pt x="21704" y="20392"/>
                    <a:pt x="21730" y="20381"/>
                  </a:cubicBezTo>
                  <a:cubicBezTo>
                    <a:pt x="21865" y="20334"/>
                    <a:pt x="21959" y="20196"/>
                    <a:pt x="22116" y="20124"/>
                  </a:cubicBezTo>
                  <a:cubicBezTo>
                    <a:pt x="22357" y="20015"/>
                    <a:pt x="22645" y="20015"/>
                    <a:pt x="22811" y="19905"/>
                  </a:cubicBezTo>
                  <a:cubicBezTo>
                    <a:pt x="22971" y="19802"/>
                    <a:pt x="22974" y="19607"/>
                    <a:pt x="23105" y="19520"/>
                  </a:cubicBezTo>
                  <a:cubicBezTo>
                    <a:pt x="23306" y="19388"/>
                    <a:pt x="23538" y="19426"/>
                    <a:pt x="23782" y="19338"/>
                  </a:cubicBezTo>
                  <a:cubicBezTo>
                    <a:pt x="23907" y="19291"/>
                    <a:pt x="23979" y="19169"/>
                    <a:pt x="24095" y="19081"/>
                  </a:cubicBezTo>
                  <a:cubicBezTo>
                    <a:pt x="24205" y="19006"/>
                    <a:pt x="24308" y="18928"/>
                    <a:pt x="24408" y="18843"/>
                  </a:cubicBezTo>
                  <a:cubicBezTo>
                    <a:pt x="24506" y="18755"/>
                    <a:pt x="24668" y="18658"/>
                    <a:pt x="24703" y="18586"/>
                  </a:cubicBezTo>
                  <a:cubicBezTo>
                    <a:pt x="24722" y="18545"/>
                    <a:pt x="24712" y="18411"/>
                    <a:pt x="24741" y="18348"/>
                  </a:cubicBezTo>
                  <a:cubicBezTo>
                    <a:pt x="24775" y="18267"/>
                    <a:pt x="24885" y="18220"/>
                    <a:pt x="24960" y="18129"/>
                  </a:cubicBezTo>
                  <a:cubicBezTo>
                    <a:pt x="25035" y="18035"/>
                    <a:pt x="25282" y="17668"/>
                    <a:pt x="25273" y="17559"/>
                  </a:cubicBezTo>
                  <a:cubicBezTo>
                    <a:pt x="25261" y="17440"/>
                    <a:pt x="24900" y="17098"/>
                    <a:pt x="24813" y="17064"/>
                  </a:cubicBezTo>
                  <a:cubicBezTo>
                    <a:pt x="24675" y="17011"/>
                    <a:pt x="24556" y="17045"/>
                    <a:pt x="24465" y="17011"/>
                  </a:cubicBezTo>
                  <a:cubicBezTo>
                    <a:pt x="24324" y="16948"/>
                    <a:pt x="24214" y="16835"/>
                    <a:pt x="24152" y="16697"/>
                  </a:cubicBezTo>
                  <a:cubicBezTo>
                    <a:pt x="24083" y="16553"/>
                    <a:pt x="24145" y="16440"/>
                    <a:pt x="23951" y="16312"/>
                  </a:cubicBezTo>
                  <a:cubicBezTo>
                    <a:pt x="23653" y="16569"/>
                    <a:pt x="23451" y="16922"/>
                    <a:pt x="22895" y="16922"/>
                  </a:cubicBezTo>
                  <a:cubicBezTo>
                    <a:pt x="22815" y="16922"/>
                    <a:pt x="22726" y="16914"/>
                    <a:pt x="22629" y="16898"/>
                  </a:cubicBezTo>
                  <a:cubicBezTo>
                    <a:pt x="22466" y="16829"/>
                    <a:pt x="22535" y="16519"/>
                    <a:pt x="22466" y="16350"/>
                  </a:cubicBezTo>
                  <a:cubicBezTo>
                    <a:pt x="22439" y="16322"/>
                    <a:pt x="22405" y="16314"/>
                    <a:pt x="22369" y="16314"/>
                  </a:cubicBezTo>
                  <a:cubicBezTo>
                    <a:pt x="22308" y="16314"/>
                    <a:pt x="22242" y="16337"/>
                    <a:pt x="22191" y="16337"/>
                  </a:cubicBezTo>
                  <a:cubicBezTo>
                    <a:pt x="22177" y="16337"/>
                    <a:pt x="22164" y="16335"/>
                    <a:pt x="22153" y="16331"/>
                  </a:cubicBezTo>
                  <a:cubicBezTo>
                    <a:pt x="22040" y="15942"/>
                    <a:pt x="21661" y="15833"/>
                    <a:pt x="21455" y="15545"/>
                  </a:cubicBezTo>
                  <a:cubicBezTo>
                    <a:pt x="21392" y="15457"/>
                    <a:pt x="21238" y="15241"/>
                    <a:pt x="21254" y="15122"/>
                  </a:cubicBezTo>
                  <a:cubicBezTo>
                    <a:pt x="21276" y="14956"/>
                    <a:pt x="21511" y="14865"/>
                    <a:pt x="21658" y="14865"/>
                  </a:cubicBezTo>
                  <a:cubicBezTo>
                    <a:pt x="22081" y="14871"/>
                    <a:pt x="22131" y="15432"/>
                    <a:pt x="22410" y="15617"/>
                  </a:cubicBezTo>
                  <a:cubicBezTo>
                    <a:pt x="22523" y="15692"/>
                    <a:pt x="22670" y="15748"/>
                    <a:pt x="22830" y="15855"/>
                  </a:cubicBezTo>
                  <a:cubicBezTo>
                    <a:pt x="23015" y="15979"/>
                    <a:pt x="23232" y="16099"/>
                    <a:pt x="23486" y="16099"/>
                  </a:cubicBezTo>
                  <a:cubicBezTo>
                    <a:pt x="23546" y="16099"/>
                    <a:pt x="23608" y="16092"/>
                    <a:pt x="23672" y="16077"/>
                  </a:cubicBezTo>
                  <a:cubicBezTo>
                    <a:pt x="23811" y="16044"/>
                    <a:pt x="23900" y="15941"/>
                    <a:pt x="24032" y="15941"/>
                  </a:cubicBezTo>
                  <a:cubicBezTo>
                    <a:pt x="24052" y="15941"/>
                    <a:pt x="24073" y="15943"/>
                    <a:pt x="24095" y="15949"/>
                  </a:cubicBezTo>
                  <a:cubicBezTo>
                    <a:pt x="24239" y="15980"/>
                    <a:pt x="24271" y="16221"/>
                    <a:pt x="24352" y="16296"/>
                  </a:cubicBezTo>
                  <a:cubicBezTo>
                    <a:pt x="24481" y="16418"/>
                    <a:pt x="24794" y="16472"/>
                    <a:pt x="25029" y="16497"/>
                  </a:cubicBezTo>
                  <a:cubicBezTo>
                    <a:pt x="25217" y="16516"/>
                    <a:pt x="25439" y="16550"/>
                    <a:pt x="25618" y="16569"/>
                  </a:cubicBezTo>
                  <a:cubicBezTo>
                    <a:pt x="25682" y="16576"/>
                    <a:pt x="25745" y="16579"/>
                    <a:pt x="25808" y="16579"/>
                  </a:cubicBezTo>
                  <a:cubicBezTo>
                    <a:pt x="26018" y="16579"/>
                    <a:pt x="26217" y="16546"/>
                    <a:pt x="26388" y="16534"/>
                  </a:cubicBezTo>
                  <a:cubicBezTo>
                    <a:pt x="26428" y="16531"/>
                    <a:pt x="26473" y="16530"/>
                    <a:pt x="26520" y="16530"/>
                  </a:cubicBezTo>
                  <a:cubicBezTo>
                    <a:pt x="26641" y="16530"/>
                    <a:pt x="26779" y="16538"/>
                    <a:pt x="26891" y="16538"/>
                  </a:cubicBezTo>
                  <a:cubicBezTo>
                    <a:pt x="26928" y="16538"/>
                    <a:pt x="26963" y="16537"/>
                    <a:pt x="26993" y="16534"/>
                  </a:cubicBezTo>
                  <a:cubicBezTo>
                    <a:pt x="27051" y="16529"/>
                    <a:pt x="27133" y="16496"/>
                    <a:pt x="27197" y="16496"/>
                  </a:cubicBezTo>
                  <a:cubicBezTo>
                    <a:pt x="27202" y="16496"/>
                    <a:pt x="27207" y="16496"/>
                    <a:pt x="27212" y="16497"/>
                  </a:cubicBezTo>
                  <a:cubicBezTo>
                    <a:pt x="27456" y="16522"/>
                    <a:pt x="27585" y="16813"/>
                    <a:pt x="27726" y="16938"/>
                  </a:cubicBezTo>
                  <a:cubicBezTo>
                    <a:pt x="27973" y="17151"/>
                    <a:pt x="28293" y="17252"/>
                    <a:pt x="28421" y="17430"/>
                  </a:cubicBezTo>
                  <a:cubicBezTo>
                    <a:pt x="28271" y="17734"/>
                    <a:pt x="28794" y="18072"/>
                    <a:pt x="28991" y="18072"/>
                  </a:cubicBezTo>
                  <a:cubicBezTo>
                    <a:pt x="29192" y="18072"/>
                    <a:pt x="29270" y="17894"/>
                    <a:pt x="29449" y="17853"/>
                  </a:cubicBezTo>
                  <a:cubicBezTo>
                    <a:pt x="29640" y="17947"/>
                    <a:pt x="29580" y="18091"/>
                    <a:pt x="29596" y="18329"/>
                  </a:cubicBezTo>
                  <a:cubicBezTo>
                    <a:pt x="29605" y="18492"/>
                    <a:pt x="29677" y="18749"/>
                    <a:pt x="29743" y="18953"/>
                  </a:cubicBezTo>
                  <a:cubicBezTo>
                    <a:pt x="29803" y="19150"/>
                    <a:pt x="29859" y="19366"/>
                    <a:pt x="29925" y="19542"/>
                  </a:cubicBezTo>
                  <a:cubicBezTo>
                    <a:pt x="30003" y="19748"/>
                    <a:pt x="30160" y="19946"/>
                    <a:pt x="30272" y="20146"/>
                  </a:cubicBezTo>
                  <a:cubicBezTo>
                    <a:pt x="30407" y="20378"/>
                    <a:pt x="30435" y="20638"/>
                    <a:pt x="30529" y="20842"/>
                  </a:cubicBezTo>
                  <a:cubicBezTo>
                    <a:pt x="30611" y="21020"/>
                    <a:pt x="30777" y="21155"/>
                    <a:pt x="30861" y="21302"/>
                  </a:cubicBezTo>
                  <a:cubicBezTo>
                    <a:pt x="31030" y="21610"/>
                    <a:pt x="31129" y="22330"/>
                    <a:pt x="31494" y="22330"/>
                  </a:cubicBezTo>
                  <a:cubicBezTo>
                    <a:pt x="31509" y="22330"/>
                    <a:pt x="31523" y="22329"/>
                    <a:pt x="31538" y="22326"/>
                  </a:cubicBezTo>
                  <a:cubicBezTo>
                    <a:pt x="31626" y="22314"/>
                    <a:pt x="31648" y="22236"/>
                    <a:pt x="31738" y="22126"/>
                  </a:cubicBezTo>
                  <a:cubicBezTo>
                    <a:pt x="31798" y="22057"/>
                    <a:pt x="31898" y="22001"/>
                    <a:pt x="31961" y="21922"/>
                  </a:cubicBezTo>
                  <a:cubicBezTo>
                    <a:pt x="31998" y="21875"/>
                    <a:pt x="32017" y="21778"/>
                    <a:pt x="32071" y="21703"/>
                  </a:cubicBezTo>
                  <a:cubicBezTo>
                    <a:pt x="32127" y="21622"/>
                    <a:pt x="32202" y="21587"/>
                    <a:pt x="32218" y="21521"/>
                  </a:cubicBezTo>
                  <a:cubicBezTo>
                    <a:pt x="32246" y="21396"/>
                    <a:pt x="32186" y="21271"/>
                    <a:pt x="32199" y="21155"/>
                  </a:cubicBezTo>
                  <a:cubicBezTo>
                    <a:pt x="32211" y="21017"/>
                    <a:pt x="32312" y="20901"/>
                    <a:pt x="32327" y="20770"/>
                  </a:cubicBezTo>
                  <a:cubicBezTo>
                    <a:pt x="32362" y="20481"/>
                    <a:pt x="32208" y="20250"/>
                    <a:pt x="32218" y="19946"/>
                  </a:cubicBezTo>
                  <a:cubicBezTo>
                    <a:pt x="32349" y="19689"/>
                    <a:pt x="32644" y="19673"/>
                    <a:pt x="32838" y="19488"/>
                  </a:cubicBezTo>
                  <a:cubicBezTo>
                    <a:pt x="32913" y="19419"/>
                    <a:pt x="32935" y="19304"/>
                    <a:pt x="33004" y="19231"/>
                  </a:cubicBezTo>
                  <a:cubicBezTo>
                    <a:pt x="33089" y="19144"/>
                    <a:pt x="33223" y="19087"/>
                    <a:pt x="33317" y="18993"/>
                  </a:cubicBezTo>
                  <a:cubicBezTo>
                    <a:pt x="33508" y="18802"/>
                    <a:pt x="33637" y="18561"/>
                    <a:pt x="33812" y="18442"/>
                  </a:cubicBezTo>
                  <a:cubicBezTo>
                    <a:pt x="33950" y="18348"/>
                    <a:pt x="34157" y="18345"/>
                    <a:pt x="34216" y="18151"/>
                  </a:cubicBezTo>
                  <a:cubicBezTo>
                    <a:pt x="34172" y="17709"/>
                    <a:pt x="34470" y="17809"/>
                    <a:pt x="34836" y="17784"/>
                  </a:cubicBezTo>
                  <a:cubicBezTo>
                    <a:pt x="35006" y="17765"/>
                    <a:pt x="35172" y="17737"/>
                    <a:pt x="35331" y="17690"/>
                  </a:cubicBezTo>
                  <a:cubicBezTo>
                    <a:pt x="35435" y="17658"/>
                    <a:pt x="35540" y="17526"/>
                    <a:pt x="35644" y="17526"/>
                  </a:cubicBezTo>
                  <a:cubicBezTo>
                    <a:pt x="35650" y="17526"/>
                    <a:pt x="35657" y="17526"/>
                    <a:pt x="35663" y="17527"/>
                  </a:cubicBezTo>
                  <a:cubicBezTo>
                    <a:pt x="35770" y="17546"/>
                    <a:pt x="35792" y="17731"/>
                    <a:pt x="35864" y="17875"/>
                  </a:cubicBezTo>
                  <a:cubicBezTo>
                    <a:pt x="35933" y="17997"/>
                    <a:pt x="36021" y="18107"/>
                    <a:pt x="36121" y="18204"/>
                  </a:cubicBezTo>
                  <a:cubicBezTo>
                    <a:pt x="36227" y="18304"/>
                    <a:pt x="36387" y="18361"/>
                    <a:pt x="36468" y="18461"/>
                  </a:cubicBezTo>
                  <a:cubicBezTo>
                    <a:pt x="36512" y="18514"/>
                    <a:pt x="36528" y="18611"/>
                    <a:pt x="36578" y="18680"/>
                  </a:cubicBezTo>
                  <a:cubicBezTo>
                    <a:pt x="36713" y="18852"/>
                    <a:pt x="36885" y="18950"/>
                    <a:pt x="36891" y="19194"/>
                  </a:cubicBezTo>
                  <a:cubicBezTo>
                    <a:pt x="36895" y="19316"/>
                    <a:pt x="36813" y="19429"/>
                    <a:pt x="36838" y="19542"/>
                  </a:cubicBezTo>
                  <a:cubicBezTo>
                    <a:pt x="36863" y="19667"/>
                    <a:pt x="37029" y="19764"/>
                    <a:pt x="37151" y="19764"/>
                  </a:cubicBezTo>
                  <a:cubicBezTo>
                    <a:pt x="37383" y="19758"/>
                    <a:pt x="37561" y="19412"/>
                    <a:pt x="37740" y="19412"/>
                  </a:cubicBezTo>
                  <a:cubicBezTo>
                    <a:pt x="37745" y="19412"/>
                    <a:pt x="37751" y="19413"/>
                    <a:pt x="37756" y="19413"/>
                  </a:cubicBezTo>
                  <a:cubicBezTo>
                    <a:pt x="37928" y="19435"/>
                    <a:pt x="38013" y="19845"/>
                    <a:pt x="38085" y="20055"/>
                  </a:cubicBezTo>
                  <a:cubicBezTo>
                    <a:pt x="38129" y="20174"/>
                    <a:pt x="38179" y="20290"/>
                    <a:pt x="38232" y="20403"/>
                  </a:cubicBezTo>
                  <a:cubicBezTo>
                    <a:pt x="38279" y="20513"/>
                    <a:pt x="38367" y="20616"/>
                    <a:pt x="38398" y="20735"/>
                  </a:cubicBezTo>
                  <a:cubicBezTo>
                    <a:pt x="38429" y="20860"/>
                    <a:pt x="38398" y="21033"/>
                    <a:pt x="38417" y="21174"/>
                  </a:cubicBezTo>
                  <a:cubicBezTo>
                    <a:pt x="38426" y="21249"/>
                    <a:pt x="38470" y="21315"/>
                    <a:pt x="38470" y="21377"/>
                  </a:cubicBezTo>
                  <a:cubicBezTo>
                    <a:pt x="38480" y="21665"/>
                    <a:pt x="38382" y="21954"/>
                    <a:pt x="38398" y="22201"/>
                  </a:cubicBezTo>
                  <a:cubicBezTo>
                    <a:pt x="38407" y="22376"/>
                    <a:pt x="38636" y="22445"/>
                    <a:pt x="38765" y="22568"/>
                  </a:cubicBezTo>
                  <a:cubicBezTo>
                    <a:pt x="38918" y="22712"/>
                    <a:pt x="39115" y="22984"/>
                    <a:pt x="39169" y="23153"/>
                  </a:cubicBezTo>
                  <a:cubicBezTo>
                    <a:pt x="39228" y="23354"/>
                    <a:pt x="39213" y="23539"/>
                    <a:pt x="39278" y="23702"/>
                  </a:cubicBezTo>
                  <a:cubicBezTo>
                    <a:pt x="39307" y="23774"/>
                    <a:pt x="39375" y="23846"/>
                    <a:pt x="39426" y="23924"/>
                  </a:cubicBezTo>
                  <a:cubicBezTo>
                    <a:pt x="39588" y="24181"/>
                    <a:pt x="39704" y="24315"/>
                    <a:pt x="39955" y="24472"/>
                  </a:cubicBezTo>
                  <a:cubicBezTo>
                    <a:pt x="40105" y="24563"/>
                    <a:pt x="40256" y="24676"/>
                    <a:pt x="40434" y="24710"/>
                  </a:cubicBezTo>
                  <a:cubicBezTo>
                    <a:pt x="40616" y="24472"/>
                    <a:pt x="40309" y="24303"/>
                    <a:pt x="40249" y="24068"/>
                  </a:cubicBezTo>
                  <a:cubicBezTo>
                    <a:pt x="40196" y="23864"/>
                    <a:pt x="40271" y="23639"/>
                    <a:pt x="40193" y="23445"/>
                  </a:cubicBezTo>
                  <a:cubicBezTo>
                    <a:pt x="40124" y="23279"/>
                    <a:pt x="39786" y="22978"/>
                    <a:pt x="39588" y="22840"/>
                  </a:cubicBezTo>
                  <a:cubicBezTo>
                    <a:pt x="39491" y="22771"/>
                    <a:pt x="39344" y="22752"/>
                    <a:pt x="39260" y="22674"/>
                  </a:cubicBezTo>
                  <a:cubicBezTo>
                    <a:pt x="39131" y="22555"/>
                    <a:pt x="39112" y="22314"/>
                    <a:pt x="38984" y="22107"/>
                  </a:cubicBezTo>
                  <a:cubicBezTo>
                    <a:pt x="38909" y="21982"/>
                    <a:pt x="38755" y="21882"/>
                    <a:pt x="38727" y="21759"/>
                  </a:cubicBezTo>
                  <a:cubicBezTo>
                    <a:pt x="38667" y="21459"/>
                    <a:pt x="38852" y="21264"/>
                    <a:pt x="38893" y="21008"/>
                  </a:cubicBezTo>
                  <a:cubicBezTo>
                    <a:pt x="38934" y="20748"/>
                    <a:pt x="38877" y="20591"/>
                    <a:pt x="39040" y="20585"/>
                  </a:cubicBezTo>
                  <a:cubicBezTo>
                    <a:pt x="39041" y="20585"/>
                    <a:pt x="39042" y="20585"/>
                    <a:pt x="39043" y="20585"/>
                  </a:cubicBezTo>
                  <a:cubicBezTo>
                    <a:pt x="39139" y="20585"/>
                    <a:pt x="39216" y="20770"/>
                    <a:pt x="39313" y="20823"/>
                  </a:cubicBezTo>
                  <a:cubicBezTo>
                    <a:pt x="39473" y="20907"/>
                    <a:pt x="39664" y="20936"/>
                    <a:pt x="39792" y="21061"/>
                  </a:cubicBezTo>
                  <a:cubicBezTo>
                    <a:pt x="39895" y="21164"/>
                    <a:pt x="39952" y="21336"/>
                    <a:pt x="40083" y="21446"/>
                  </a:cubicBezTo>
                  <a:cubicBezTo>
                    <a:pt x="40246" y="21581"/>
                    <a:pt x="40509" y="21647"/>
                    <a:pt x="40559" y="21775"/>
                  </a:cubicBezTo>
                  <a:cubicBezTo>
                    <a:pt x="40597" y="21872"/>
                    <a:pt x="40519" y="22079"/>
                    <a:pt x="40653" y="22126"/>
                  </a:cubicBezTo>
                  <a:cubicBezTo>
                    <a:pt x="40982" y="22095"/>
                    <a:pt x="41079" y="21728"/>
                    <a:pt x="41277" y="21612"/>
                  </a:cubicBezTo>
                  <a:cubicBezTo>
                    <a:pt x="41534" y="21456"/>
                    <a:pt x="41863" y="21396"/>
                    <a:pt x="41991" y="21117"/>
                  </a:cubicBezTo>
                  <a:cubicBezTo>
                    <a:pt x="42082" y="20008"/>
                    <a:pt x="41534" y="19736"/>
                    <a:pt x="41020" y="19285"/>
                  </a:cubicBezTo>
                  <a:cubicBezTo>
                    <a:pt x="40879" y="19163"/>
                    <a:pt x="40478" y="18749"/>
                    <a:pt x="40487" y="18552"/>
                  </a:cubicBezTo>
                  <a:cubicBezTo>
                    <a:pt x="40503" y="18285"/>
                    <a:pt x="41051" y="17800"/>
                    <a:pt x="41296" y="17781"/>
                  </a:cubicBezTo>
                  <a:cubicBezTo>
                    <a:pt x="41308" y="17780"/>
                    <a:pt x="41320" y="17780"/>
                    <a:pt x="41332" y="17780"/>
                  </a:cubicBezTo>
                  <a:cubicBezTo>
                    <a:pt x="41589" y="17780"/>
                    <a:pt x="41808" y="17995"/>
                    <a:pt x="41772" y="18220"/>
                  </a:cubicBezTo>
                  <a:cubicBezTo>
                    <a:pt x="41750" y="18351"/>
                    <a:pt x="41462" y="18442"/>
                    <a:pt x="41477" y="18661"/>
                  </a:cubicBezTo>
                  <a:cubicBezTo>
                    <a:pt x="41489" y="18845"/>
                    <a:pt x="41693" y="18919"/>
                    <a:pt x="41806" y="18919"/>
                  </a:cubicBezTo>
                  <a:cubicBezTo>
                    <a:pt x="41813" y="18919"/>
                    <a:pt x="41819" y="18919"/>
                    <a:pt x="41825" y="18918"/>
                  </a:cubicBezTo>
                  <a:cubicBezTo>
                    <a:pt x="41972" y="18899"/>
                    <a:pt x="42179" y="18671"/>
                    <a:pt x="42157" y="18439"/>
                  </a:cubicBezTo>
                  <a:cubicBezTo>
                    <a:pt x="42141" y="18292"/>
                    <a:pt x="41944" y="18201"/>
                    <a:pt x="41953" y="18057"/>
                  </a:cubicBezTo>
                  <a:cubicBezTo>
                    <a:pt x="41972" y="17759"/>
                    <a:pt x="42408" y="17809"/>
                    <a:pt x="42652" y="17725"/>
                  </a:cubicBezTo>
                  <a:cubicBezTo>
                    <a:pt x="42749" y="17693"/>
                    <a:pt x="42834" y="17578"/>
                    <a:pt x="42943" y="17543"/>
                  </a:cubicBezTo>
                  <a:cubicBezTo>
                    <a:pt x="43363" y="17405"/>
                    <a:pt x="43824" y="17324"/>
                    <a:pt x="44171" y="17048"/>
                  </a:cubicBezTo>
                  <a:cubicBezTo>
                    <a:pt x="44560" y="16738"/>
                    <a:pt x="44694" y="16293"/>
                    <a:pt x="44813" y="15726"/>
                  </a:cubicBezTo>
                  <a:cubicBezTo>
                    <a:pt x="45073" y="15607"/>
                    <a:pt x="44939" y="15310"/>
                    <a:pt x="44979" y="14993"/>
                  </a:cubicBezTo>
                  <a:cubicBezTo>
                    <a:pt x="44932" y="14862"/>
                    <a:pt x="44732" y="14887"/>
                    <a:pt x="44685" y="14755"/>
                  </a:cubicBezTo>
                  <a:cubicBezTo>
                    <a:pt x="44676" y="14661"/>
                    <a:pt x="44738" y="14636"/>
                    <a:pt x="44723" y="14536"/>
                  </a:cubicBezTo>
                  <a:cubicBezTo>
                    <a:pt x="44629" y="14458"/>
                    <a:pt x="44641" y="14307"/>
                    <a:pt x="44557" y="14188"/>
                  </a:cubicBezTo>
                  <a:cubicBezTo>
                    <a:pt x="44522" y="14138"/>
                    <a:pt x="44397" y="14085"/>
                    <a:pt x="44318" y="14003"/>
                  </a:cubicBezTo>
                  <a:cubicBezTo>
                    <a:pt x="44140" y="13819"/>
                    <a:pt x="43971" y="13549"/>
                    <a:pt x="43842" y="13455"/>
                  </a:cubicBezTo>
                  <a:cubicBezTo>
                    <a:pt x="43689" y="13342"/>
                    <a:pt x="43495" y="13311"/>
                    <a:pt x="43495" y="13142"/>
                  </a:cubicBezTo>
                  <a:cubicBezTo>
                    <a:pt x="43495" y="12851"/>
                    <a:pt x="43990" y="12688"/>
                    <a:pt x="44080" y="12465"/>
                  </a:cubicBezTo>
                  <a:cubicBezTo>
                    <a:pt x="43954" y="12388"/>
                    <a:pt x="43788" y="12297"/>
                    <a:pt x="43587" y="12297"/>
                  </a:cubicBezTo>
                  <a:cubicBezTo>
                    <a:pt x="43569" y="12297"/>
                    <a:pt x="43551" y="12298"/>
                    <a:pt x="43532" y="12299"/>
                  </a:cubicBezTo>
                  <a:cubicBezTo>
                    <a:pt x="43408" y="12311"/>
                    <a:pt x="43322" y="12447"/>
                    <a:pt x="43197" y="12447"/>
                  </a:cubicBezTo>
                  <a:cubicBezTo>
                    <a:pt x="43193" y="12447"/>
                    <a:pt x="43189" y="12447"/>
                    <a:pt x="43185" y="12447"/>
                  </a:cubicBezTo>
                  <a:cubicBezTo>
                    <a:pt x="43028" y="12437"/>
                    <a:pt x="43009" y="12243"/>
                    <a:pt x="42837" y="12171"/>
                  </a:cubicBezTo>
                  <a:cubicBezTo>
                    <a:pt x="42646" y="12096"/>
                    <a:pt x="42411" y="12136"/>
                    <a:pt x="42433" y="11933"/>
                  </a:cubicBezTo>
                  <a:cubicBezTo>
                    <a:pt x="42445" y="11823"/>
                    <a:pt x="42627" y="11807"/>
                    <a:pt x="42727" y="11732"/>
                  </a:cubicBezTo>
                  <a:cubicBezTo>
                    <a:pt x="42869" y="11623"/>
                    <a:pt x="43032" y="11255"/>
                    <a:pt x="43268" y="11255"/>
                  </a:cubicBezTo>
                  <a:cubicBezTo>
                    <a:pt x="43277" y="11255"/>
                    <a:pt x="43285" y="11255"/>
                    <a:pt x="43294" y="11256"/>
                  </a:cubicBezTo>
                  <a:cubicBezTo>
                    <a:pt x="43623" y="11291"/>
                    <a:pt x="43300" y="11682"/>
                    <a:pt x="43570" y="11842"/>
                  </a:cubicBezTo>
                  <a:cubicBezTo>
                    <a:pt x="43751" y="11807"/>
                    <a:pt x="43814" y="11645"/>
                    <a:pt x="44008" y="11604"/>
                  </a:cubicBezTo>
                  <a:cubicBezTo>
                    <a:pt x="44056" y="11595"/>
                    <a:pt x="44106" y="11591"/>
                    <a:pt x="44156" y="11591"/>
                  </a:cubicBezTo>
                  <a:cubicBezTo>
                    <a:pt x="44386" y="11591"/>
                    <a:pt x="44624" y="11682"/>
                    <a:pt x="44688" y="11842"/>
                  </a:cubicBezTo>
                  <a:cubicBezTo>
                    <a:pt x="44744" y="11989"/>
                    <a:pt x="44704" y="12149"/>
                    <a:pt x="44851" y="12227"/>
                  </a:cubicBezTo>
                  <a:cubicBezTo>
                    <a:pt x="45080" y="12346"/>
                    <a:pt x="45274" y="12243"/>
                    <a:pt x="45383" y="12431"/>
                  </a:cubicBezTo>
                  <a:cubicBezTo>
                    <a:pt x="45424" y="12497"/>
                    <a:pt x="45409" y="12591"/>
                    <a:pt x="45440" y="12650"/>
                  </a:cubicBezTo>
                  <a:cubicBezTo>
                    <a:pt x="45493" y="12763"/>
                    <a:pt x="45603" y="12822"/>
                    <a:pt x="45640" y="12960"/>
                  </a:cubicBezTo>
                  <a:cubicBezTo>
                    <a:pt x="45687" y="13142"/>
                    <a:pt x="45618" y="13336"/>
                    <a:pt x="45822" y="13402"/>
                  </a:cubicBezTo>
                  <a:cubicBezTo>
                    <a:pt x="45846" y="13409"/>
                    <a:pt x="45874" y="13413"/>
                    <a:pt x="45904" y="13413"/>
                  </a:cubicBezTo>
                  <a:cubicBezTo>
                    <a:pt x="46148" y="13413"/>
                    <a:pt x="46563" y="13194"/>
                    <a:pt x="46577" y="13035"/>
                  </a:cubicBezTo>
                  <a:cubicBezTo>
                    <a:pt x="46586" y="12894"/>
                    <a:pt x="46439" y="12650"/>
                    <a:pt x="46336" y="12522"/>
                  </a:cubicBezTo>
                  <a:cubicBezTo>
                    <a:pt x="46160" y="12312"/>
                    <a:pt x="45957" y="12127"/>
                    <a:pt x="45731" y="11974"/>
                  </a:cubicBezTo>
                  <a:cubicBezTo>
                    <a:pt x="45612" y="11892"/>
                    <a:pt x="45374" y="11858"/>
                    <a:pt x="45365" y="11679"/>
                  </a:cubicBezTo>
                  <a:cubicBezTo>
                    <a:pt x="45358" y="11485"/>
                    <a:pt x="45628" y="11454"/>
                    <a:pt x="45678" y="11256"/>
                  </a:cubicBezTo>
                  <a:cubicBezTo>
                    <a:pt x="45709" y="11134"/>
                    <a:pt x="45653" y="11071"/>
                    <a:pt x="45643" y="10890"/>
                  </a:cubicBezTo>
                  <a:cubicBezTo>
                    <a:pt x="45778" y="10724"/>
                    <a:pt x="45819" y="10517"/>
                    <a:pt x="46044" y="10508"/>
                  </a:cubicBezTo>
                  <a:cubicBezTo>
                    <a:pt x="46050" y="10507"/>
                    <a:pt x="46055" y="10507"/>
                    <a:pt x="46060" y="10507"/>
                  </a:cubicBezTo>
                  <a:cubicBezTo>
                    <a:pt x="46196" y="10507"/>
                    <a:pt x="46263" y="10617"/>
                    <a:pt x="46400" y="10617"/>
                  </a:cubicBezTo>
                  <a:cubicBezTo>
                    <a:pt x="46404" y="10617"/>
                    <a:pt x="46407" y="10617"/>
                    <a:pt x="46411" y="10617"/>
                  </a:cubicBezTo>
                  <a:cubicBezTo>
                    <a:pt x="46577" y="10608"/>
                    <a:pt x="46818" y="10414"/>
                    <a:pt x="46887" y="10251"/>
                  </a:cubicBezTo>
                  <a:cubicBezTo>
                    <a:pt x="46928" y="10160"/>
                    <a:pt x="46937" y="10000"/>
                    <a:pt x="46981" y="9865"/>
                  </a:cubicBezTo>
                  <a:cubicBezTo>
                    <a:pt x="47019" y="9746"/>
                    <a:pt x="47094" y="9624"/>
                    <a:pt x="47109" y="9518"/>
                  </a:cubicBezTo>
                  <a:cubicBezTo>
                    <a:pt x="47122" y="9408"/>
                    <a:pt x="47091" y="9295"/>
                    <a:pt x="47091" y="9167"/>
                  </a:cubicBezTo>
                  <a:cubicBezTo>
                    <a:pt x="47094" y="8982"/>
                    <a:pt x="47169" y="8782"/>
                    <a:pt x="47163" y="8672"/>
                  </a:cubicBezTo>
                  <a:cubicBezTo>
                    <a:pt x="47153" y="8506"/>
                    <a:pt x="46990" y="8287"/>
                    <a:pt x="46868" y="8124"/>
                  </a:cubicBezTo>
                  <a:cubicBezTo>
                    <a:pt x="46812" y="8049"/>
                    <a:pt x="46455" y="7701"/>
                    <a:pt x="46687" y="7613"/>
                  </a:cubicBezTo>
                  <a:cubicBezTo>
                    <a:pt x="46699" y="7608"/>
                    <a:pt x="46711" y="7606"/>
                    <a:pt x="46725" y="7606"/>
                  </a:cubicBezTo>
                  <a:cubicBezTo>
                    <a:pt x="46843" y="7606"/>
                    <a:pt x="47005" y="7779"/>
                    <a:pt x="47053" y="7832"/>
                  </a:cubicBezTo>
                  <a:cubicBezTo>
                    <a:pt x="47172" y="7961"/>
                    <a:pt x="47250" y="8070"/>
                    <a:pt x="47329" y="8161"/>
                  </a:cubicBezTo>
                  <a:cubicBezTo>
                    <a:pt x="47539" y="8406"/>
                    <a:pt x="47604" y="8694"/>
                    <a:pt x="47896" y="8803"/>
                  </a:cubicBezTo>
                  <a:cubicBezTo>
                    <a:pt x="47971" y="8722"/>
                    <a:pt x="47902" y="8641"/>
                    <a:pt x="47933" y="8528"/>
                  </a:cubicBezTo>
                  <a:cubicBezTo>
                    <a:pt x="47952" y="8453"/>
                    <a:pt x="48034" y="8415"/>
                    <a:pt x="48024" y="8327"/>
                  </a:cubicBezTo>
                  <a:cubicBezTo>
                    <a:pt x="48015" y="8233"/>
                    <a:pt x="47758" y="8036"/>
                    <a:pt x="47676" y="7961"/>
                  </a:cubicBezTo>
                  <a:cubicBezTo>
                    <a:pt x="47529" y="7829"/>
                    <a:pt x="47363" y="7745"/>
                    <a:pt x="47254" y="7651"/>
                  </a:cubicBezTo>
                  <a:cubicBezTo>
                    <a:pt x="46950" y="7384"/>
                    <a:pt x="46803" y="7046"/>
                    <a:pt x="46486" y="6952"/>
                  </a:cubicBezTo>
                  <a:cubicBezTo>
                    <a:pt x="46317" y="7009"/>
                    <a:pt x="46402" y="7128"/>
                    <a:pt x="46229" y="7137"/>
                  </a:cubicBezTo>
                  <a:cubicBezTo>
                    <a:pt x="46228" y="7137"/>
                    <a:pt x="46227" y="7137"/>
                    <a:pt x="46226" y="7137"/>
                  </a:cubicBezTo>
                  <a:cubicBezTo>
                    <a:pt x="46134" y="7137"/>
                    <a:pt x="45952" y="7014"/>
                    <a:pt x="45825" y="6952"/>
                  </a:cubicBezTo>
                  <a:cubicBezTo>
                    <a:pt x="45702" y="6892"/>
                    <a:pt x="45582" y="6789"/>
                    <a:pt x="45423" y="6789"/>
                  </a:cubicBezTo>
                  <a:cubicBezTo>
                    <a:pt x="45416" y="6789"/>
                    <a:pt x="45409" y="6789"/>
                    <a:pt x="45402" y="6789"/>
                  </a:cubicBezTo>
                  <a:cubicBezTo>
                    <a:pt x="45318" y="6792"/>
                    <a:pt x="45164" y="6915"/>
                    <a:pt x="45055" y="6915"/>
                  </a:cubicBezTo>
                  <a:cubicBezTo>
                    <a:pt x="44870" y="6915"/>
                    <a:pt x="44607" y="6664"/>
                    <a:pt x="44450" y="6642"/>
                  </a:cubicBezTo>
                  <a:cubicBezTo>
                    <a:pt x="44439" y="6641"/>
                    <a:pt x="44429" y="6640"/>
                    <a:pt x="44420" y="6640"/>
                  </a:cubicBezTo>
                  <a:cubicBezTo>
                    <a:pt x="44361" y="6640"/>
                    <a:pt x="44327" y="6665"/>
                    <a:pt x="44282" y="6665"/>
                  </a:cubicBezTo>
                  <a:cubicBezTo>
                    <a:pt x="44272" y="6665"/>
                    <a:pt x="44261" y="6664"/>
                    <a:pt x="44250" y="6661"/>
                  </a:cubicBezTo>
                  <a:cubicBezTo>
                    <a:pt x="43943" y="6576"/>
                    <a:pt x="44287" y="6263"/>
                    <a:pt x="44322" y="6185"/>
                  </a:cubicBezTo>
                  <a:cubicBezTo>
                    <a:pt x="44359" y="6094"/>
                    <a:pt x="44353" y="5984"/>
                    <a:pt x="44378" y="5928"/>
                  </a:cubicBezTo>
                  <a:cubicBezTo>
                    <a:pt x="44403" y="5859"/>
                    <a:pt x="44488" y="5777"/>
                    <a:pt x="44522" y="5671"/>
                  </a:cubicBezTo>
                  <a:cubicBezTo>
                    <a:pt x="44547" y="5596"/>
                    <a:pt x="44531" y="5502"/>
                    <a:pt x="44560" y="5433"/>
                  </a:cubicBezTo>
                  <a:cubicBezTo>
                    <a:pt x="44642" y="5222"/>
                    <a:pt x="44841" y="5167"/>
                    <a:pt x="45086" y="5167"/>
                  </a:cubicBezTo>
                  <a:cubicBezTo>
                    <a:pt x="45349" y="5167"/>
                    <a:pt x="45666" y="5230"/>
                    <a:pt x="45951" y="5230"/>
                  </a:cubicBezTo>
                  <a:cubicBezTo>
                    <a:pt x="46035" y="5230"/>
                    <a:pt x="46116" y="5225"/>
                    <a:pt x="46192" y="5211"/>
                  </a:cubicBezTo>
                  <a:cubicBezTo>
                    <a:pt x="46295" y="5195"/>
                    <a:pt x="46408" y="5088"/>
                    <a:pt x="46539" y="5085"/>
                  </a:cubicBezTo>
                  <a:cubicBezTo>
                    <a:pt x="46545" y="5085"/>
                    <a:pt x="46550" y="5085"/>
                    <a:pt x="46556" y="5085"/>
                  </a:cubicBezTo>
                  <a:cubicBezTo>
                    <a:pt x="46812" y="5085"/>
                    <a:pt x="46965" y="5299"/>
                    <a:pt x="47254" y="5323"/>
                  </a:cubicBezTo>
                  <a:cubicBezTo>
                    <a:pt x="47263" y="5324"/>
                    <a:pt x="47275" y="5324"/>
                    <a:pt x="47289" y="5324"/>
                  </a:cubicBezTo>
                  <a:cubicBezTo>
                    <a:pt x="47440" y="5324"/>
                    <a:pt x="47844" y="5292"/>
                    <a:pt x="47858" y="5195"/>
                  </a:cubicBezTo>
                  <a:cubicBezTo>
                    <a:pt x="47874" y="5085"/>
                    <a:pt x="47655" y="4997"/>
                    <a:pt x="47639" y="4919"/>
                  </a:cubicBezTo>
                  <a:cubicBezTo>
                    <a:pt x="47592" y="4656"/>
                    <a:pt x="47789" y="4443"/>
                    <a:pt x="47933" y="4405"/>
                  </a:cubicBezTo>
                  <a:cubicBezTo>
                    <a:pt x="48002" y="4389"/>
                    <a:pt x="48062" y="4381"/>
                    <a:pt x="48116" y="4381"/>
                  </a:cubicBezTo>
                  <a:cubicBezTo>
                    <a:pt x="48484" y="4381"/>
                    <a:pt x="48560" y="4720"/>
                    <a:pt x="48838" y="4720"/>
                  </a:cubicBezTo>
                  <a:cubicBezTo>
                    <a:pt x="48847" y="4720"/>
                    <a:pt x="48857" y="4720"/>
                    <a:pt x="48867" y="4719"/>
                  </a:cubicBezTo>
                  <a:cubicBezTo>
                    <a:pt x="48986" y="4706"/>
                    <a:pt x="49121" y="4571"/>
                    <a:pt x="49142" y="4462"/>
                  </a:cubicBezTo>
                  <a:cubicBezTo>
                    <a:pt x="49161" y="4371"/>
                    <a:pt x="49055" y="4261"/>
                    <a:pt x="49161" y="4205"/>
                  </a:cubicBezTo>
                  <a:cubicBezTo>
                    <a:pt x="49293" y="4243"/>
                    <a:pt x="49556" y="4506"/>
                    <a:pt x="49562" y="4644"/>
                  </a:cubicBezTo>
                  <a:cubicBezTo>
                    <a:pt x="49572" y="4772"/>
                    <a:pt x="49393" y="4979"/>
                    <a:pt x="49381" y="5192"/>
                  </a:cubicBezTo>
                  <a:cubicBezTo>
                    <a:pt x="49374" y="5273"/>
                    <a:pt x="49412" y="5355"/>
                    <a:pt x="49399" y="5414"/>
                  </a:cubicBezTo>
                  <a:cubicBezTo>
                    <a:pt x="49362" y="5555"/>
                    <a:pt x="49158" y="5630"/>
                    <a:pt x="49161" y="5724"/>
                  </a:cubicBezTo>
                  <a:cubicBezTo>
                    <a:pt x="49224" y="6348"/>
                    <a:pt x="49835" y="6711"/>
                    <a:pt x="50223" y="7009"/>
                  </a:cubicBezTo>
                  <a:cubicBezTo>
                    <a:pt x="50602" y="7297"/>
                    <a:pt x="50915" y="7607"/>
                    <a:pt x="51266" y="7832"/>
                  </a:cubicBezTo>
                  <a:cubicBezTo>
                    <a:pt x="51341" y="7795"/>
                    <a:pt x="51423" y="7723"/>
                    <a:pt x="51432" y="7632"/>
                  </a:cubicBezTo>
                  <a:cubicBezTo>
                    <a:pt x="51445" y="7522"/>
                    <a:pt x="51351" y="7441"/>
                    <a:pt x="51341" y="7319"/>
                  </a:cubicBezTo>
                  <a:cubicBezTo>
                    <a:pt x="51335" y="7231"/>
                    <a:pt x="51404" y="7156"/>
                    <a:pt x="51395" y="7081"/>
                  </a:cubicBezTo>
                  <a:cubicBezTo>
                    <a:pt x="51385" y="6968"/>
                    <a:pt x="51276" y="6946"/>
                    <a:pt x="51285" y="6858"/>
                  </a:cubicBezTo>
                  <a:cubicBezTo>
                    <a:pt x="51316" y="6727"/>
                    <a:pt x="51476" y="6755"/>
                    <a:pt x="51470" y="6620"/>
                  </a:cubicBezTo>
                  <a:cubicBezTo>
                    <a:pt x="51464" y="6517"/>
                    <a:pt x="51222" y="6482"/>
                    <a:pt x="51194" y="6329"/>
                  </a:cubicBezTo>
                  <a:cubicBezTo>
                    <a:pt x="51179" y="6241"/>
                    <a:pt x="51244" y="6225"/>
                    <a:pt x="51232" y="6091"/>
                  </a:cubicBezTo>
                  <a:cubicBezTo>
                    <a:pt x="51182" y="6000"/>
                    <a:pt x="51085" y="5997"/>
                    <a:pt x="50994" y="5925"/>
                  </a:cubicBezTo>
                  <a:cubicBezTo>
                    <a:pt x="50881" y="5837"/>
                    <a:pt x="50812" y="5680"/>
                    <a:pt x="50684" y="5630"/>
                  </a:cubicBezTo>
                  <a:cubicBezTo>
                    <a:pt x="50571" y="5590"/>
                    <a:pt x="50458" y="5637"/>
                    <a:pt x="50370" y="5577"/>
                  </a:cubicBezTo>
                  <a:cubicBezTo>
                    <a:pt x="50229" y="5483"/>
                    <a:pt x="50270" y="5248"/>
                    <a:pt x="50204" y="5082"/>
                  </a:cubicBezTo>
                  <a:cubicBezTo>
                    <a:pt x="50266" y="4968"/>
                    <a:pt x="50356" y="4943"/>
                    <a:pt x="50456" y="4943"/>
                  </a:cubicBezTo>
                  <a:cubicBezTo>
                    <a:pt x="50539" y="4943"/>
                    <a:pt x="50628" y="4960"/>
                    <a:pt x="50712" y="4960"/>
                  </a:cubicBezTo>
                  <a:cubicBezTo>
                    <a:pt x="50739" y="4960"/>
                    <a:pt x="50765" y="4958"/>
                    <a:pt x="50790" y="4954"/>
                  </a:cubicBezTo>
                  <a:cubicBezTo>
                    <a:pt x="50872" y="4938"/>
                    <a:pt x="50956" y="4825"/>
                    <a:pt x="51047" y="4806"/>
                  </a:cubicBezTo>
                  <a:cubicBezTo>
                    <a:pt x="51076" y="4801"/>
                    <a:pt x="51105" y="4798"/>
                    <a:pt x="51134" y="4798"/>
                  </a:cubicBezTo>
                  <a:cubicBezTo>
                    <a:pt x="51333" y="4798"/>
                    <a:pt x="51527" y="4920"/>
                    <a:pt x="51669" y="4920"/>
                  </a:cubicBezTo>
                  <a:cubicBezTo>
                    <a:pt x="51683" y="4920"/>
                    <a:pt x="51695" y="4918"/>
                    <a:pt x="51708" y="4916"/>
                  </a:cubicBezTo>
                  <a:cubicBezTo>
                    <a:pt x="51843" y="4891"/>
                    <a:pt x="51949" y="4593"/>
                    <a:pt x="52074" y="4478"/>
                  </a:cubicBezTo>
                  <a:cubicBezTo>
                    <a:pt x="52178" y="4380"/>
                    <a:pt x="52457" y="4202"/>
                    <a:pt x="52623" y="4183"/>
                  </a:cubicBezTo>
                  <a:cubicBezTo>
                    <a:pt x="52630" y="4182"/>
                    <a:pt x="52637" y="4182"/>
                    <a:pt x="52644" y="4182"/>
                  </a:cubicBezTo>
                  <a:cubicBezTo>
                    <a:pt x="52710" y="4182"/>
                    <a:pt x="52787" y="4211"/>
                    <a:pt x="52865" y="4211"/>
                  </a:cubicBezTo>
                  <a:cubicBezTo>
                    <a:pt x="52913" y="4211"/>
                    <a:pt x="52961" y="4200"/>
                    <a:pt x="53008" y="4164"/>
                  </a:cubicBezTo>
                  <a:cubicBezTo>
                    <a:pt x="52939" y="3851"/>
                    <a:pt x="52134" y="3879"/>
                    <a:pt x="52109" y="3560"/>
                  </a:cubicBezTo>
                  <a:cubicBezTo>
                    <a:pt x="52100" y="3450"/>
                    <a:pt x="52222" y="3331"/>
                    <a:pt x="52328" y="3303"/>
                  </a:cubicBezTo>
                  <a:cubicBezTo>
                    <a:pt x="52416" y="3280"/>
                    <a:pt x="52502" y="3271"/>
                    <a:pt x="52586" y="3271"/>
                  </a:cubicBezTo>
                  <a:cubicBezTo>
                    <a:pt x="53080" y="3271"/>
                    <a:pt x="53512" y="3600"/>
                    <a:pt x="53990" y="3600"/>
                  </a:cubicBezTo>
                  <a:cubicBezTo>
                    <a:pt x="54059" y="3600"/>
                    <a:pt x="54128" y="3594"/>
                    <a:pt x="54198" y="3578"/>
                  </a:cubicBezTo>
                  <a:cubicBezTo>
                    <a:pt x="54252" y="3062"/>
                    <a:pt x="53600" y="2830"/>
                    <a:pt x="53046" y="2827"/>
                  </a:cubicBezTo>
                  <a:cubicBezTo>
                    <a:pt x="53041" y="2827"/>
                    <a:pt x="53037" y="2827"/>
                    <a:pt x="53033" y="2827"/>
                  </a:cubicBezTo>
                  <a:cubicBezTo>
                    <a:pt x="52934" y="2827"/>
                    <a:pt x="52860" y="2861"/>
                    <a:pt x="52780" y="2861"/>
                  </a:cubicBezTo>
                  <a:cubicBezTo>
                    <a:pt x="52776" y="2861"/>
                    <a:pt x="52773" y="2861"/>
                    <a:pt x="52770" y="2861"/>
                  </a:cubicBezTo>
                  <a:cubicBezTo>
                    <a:pt x="52598" y="2858"/>
                    <a:pt x="52378" y="2726"/>
                    <a:pt x="52165" y="2661"/>
                  </a:cubicBezTo>
                  <a:cubicBezTo>
                    <a:pt x="51805" y="2551"/>
                    <a:pt x="51351" y="2501"/>
                    <a:pt x="51013" y="2404"/>
                  </a:cubicBezTo>
                  <a:cubicBezTo>
                    <a:pt x="50950" y="2385"/>
                    <a:pt x="50894" y="2332"/>
                    <a:pt x="50828" y="2313"/>
                  </a:cubicBezTo>
                  <a:cubicBezTo>
                    <a:pt x="50795" y="2304"/>
                    <a:pt x="50760" y="2304"/>
                    <a:pt x="50723" y="2304"/>
                  </a:cubicBezTo>
                  <a:cubicBezTo>
                    <a:pt x="50686" y="2304"/>
                    <a:pt x="50648" y="2304"/>
                    <a:pt x="50608" y="2294"/>
                  </a:cubicBezTo>
                  <a:cubicBezTo>
                    <a:pt x="50524" y="2272"/>
                    <a:pt x="50452" y="2213"/>
                    <a:pt x="50370" y="2203"/>
                  </a:cubicBezTo>
                  <a:cubicBezTo>
                    <a:pt x="50342" y="2199"/>
                    <a:pt x="50314" y="2197"/>
                    <a:pt x="50286" y="2197"/>
                  </a:cubicBezTo>
                  <a:cubicBezTo>
                    <a:pt x="50150" y="2197"/>
                    <a:pt x="50021" y="2241"/>
                    <a:pt x="49875" y="2257"/>
                  </a:cubicBezTo>
                  <a:cubicBezTo>
                    <a:pt x="49792" y="2266"/>
                    <a:pt x="49708" y="2271"/>
                    <a:pt x="49623" y="2271"/>
                  </a:cubicBezTo>
                  <a:cubicBezTo>
                    <a:pt x="49467" y="2271"/>
                    <a:pt x="49311" y="2255"/>
                    <a:pt x="49158" y="2222"/>
                  </a:cubicBezTo>
                  <a:cubicBezTo>
                    <a:pt x="48911" y="2163"/>
                    <a:pt x="48720" y="1981"/>
                    <a:pt x="48519" y="1965"/>
                  </a:cubicBezTo>
                  <a:cubicBezTo>
                    <a:pt x="48511" y="1964"/>
                    <a:pt x="48503" y="1964"/>
                    <a:pt x="48495" y="1964"/>
                  </a:cubicBezTo>
                  <a:cubicBezTo>
                    <a:pt x="48417" y="1964"/>
                    <a:pt x="48323" y="2000"/>
                    <a:pt x="48243" y="2000"/>
                  </a:cubicBezTo>
                  <a:cubicBezTo>
                    <a:pt x="48137" y="2000"/>
                    <a:pt x="48039" y="1962"/>
                    <a:pt x="47955" y="1962"/>
                  </a:cubicBezTo>
                  <a:cubicBezTo>
                    <a:pt x="47912" y="1962"/>
                    <a:pt x="47874" y="1972"/>
                    <a:pt x="47839" y="2000"/>
                  </a:cubicBezTo>
                  <a:cubicBezTo>
                    <a:pt x="47730" y="2075"/>
                    <a:pt x="47936" y="2178"/>
                    <a:pt x="47824" y="2257"/>
                  </a:cubicBezTo>
                  <a:cubicBezTo>
                    <a:pt x="47804" y="2260"/>
                    <a:pt x="47783" y="2262"/>
                    <a:pt x="47763" y="2262"/>
                  </a:cubicBezTo>
                  <a:cubicBezTo>
                    <a:pt x="47516" y="2262"/>
                    <a:pt x="47259" y="2018"/>
                    <a:pt x="47091" y="2018"/>
                  </a:cubicBezTo>
                  <a:cubicBezTo>
                    <a:pt x="47090" y="2018"/>
                    <a:pt x="47089" y="2018"/>
                    <a:pt x="47088" y="2019"/>
                  </a:cubicBezTo>
                  <a:cubicBezTo>
                    <a:pt x="46947" y="2022"/>
                    <a:pt x="46875" y="2122"/>
                    <a:pt x="46759" y="2128"/>
                  </a:cubicBezTo>
                  <a:cubicBezTo>
                    <a:pt x="46754" y="2129"/>
                    <a:pt x="46749" y="2129"/>
                    <a:pt x="46744" y="2129"/>
                  </a:cubicBezTo>
                  <a:cubicBezTo>
                    <a:pt x="46686" y="2129"/>
                    <a:pt x="46614" y="2099"/>
                    <a:pt x="46539" y="2094"/>
                  </a:cubicBezTo>
                  <a:cubicBezTo>
                    <a:pt x="46475" y="2088"/>
                    <a:pt x="46404" y="2086"/>
                    <a:pt x="46329" y="2086"/>
                  </a:cubicBezTo>
                  <a:cubicBezTo>
                    <a:pt x="46097" y="2086"/>
                    <a:pt x="45828" y="2106"/>
                    <a:pt x="45594" y="2106"/>
                  </a:cubicBezTo>
                  <a:cubicBezTo>
                    <a:pt x="45499" y="2106"/>
                    <a:pt x="45409" y="2102"/>
                    <a:pt x="45330" y="2094"/>
                  </a:cubicBezTo>
                  <a:cubicBezTo>
                    <a:pt x="45095" y="2066"/>
                    <a:pt x="45001" y="1887"/>
                    <a:pt x="44782" y="1799"/>
                  </a:cubicBezTo>
                  <a:cubicBezTo>
                    <a:pt x="44523" y="1696"/>
                    <a:pt x="44216" y="1665"/>
                    <a:pt x="43920" y="1665"/>
                  </a:cubicBezTo>
                  <a:cubicBezTo>
                    <a:pt x="43741" y="1665"/>
                    <a:pt x="43565" y="1677"/>
                    <a:pt x="43407" y="1690"/>
                  </a:cubicBezTo>
                  <a:cubicBezTo>
                    <a:pt x="43257" y="1702"/>
                    <a:pt x="43110" y="1734"/>
                    <a:pt x="42956" y="1734"/>
                  </a:cubicBezTo>
                  <a:cubicBezTo>
                    <a:pt x="42917" y="1734"/>
                    <a:pt x="42877" y="1732"/>
                    <a:pt x="42837" y="1727"/>
                  </a:cubicBezTo>
                  <a:cubicBezTo>
                    <a:pt x="42746" y="1712"/>
                    <a:pt x="42649" y="1639"/>
                    <a:pt x="42527" y="1618"/>
                  </a:cubicBezTo>
                  <a:cubicBezTo>
                    <a:pt x="42345" y="1580"/>
                    <a:pt x="42132" y="1602"/>
                    <a:pt x="42013" y="1561"/>
                  </a:cubicBezTo>
                  <a:cubicBezTo>
                    <a:pt x="41831" y="1502"/>
                    <a:pt x="41700" y="1320"/>
                    <a:pt x="41518" y="1286"/>
                  </a:cubicBezTo>
                  <a:cubicBezTo>
                    <a:pt x="41484" y="1280"/>
                    <a:pt x="41448" y="1277"/>
                    <a:pt x="41411" y="1277"/>
                  </a:cubicBezTo>
                  <a:cubicBezTo>
                    <a:pt x="41285" y="1277"/>
                    <a:pt x="41150" y="1305"/>
                    <a:pt x="41016" y="1305"/>
                  </a:cubicBezTo>
                  <a:cubicBezTo>
                    <a:pt x="41006" y="1305"/>
                    <a:pt x="40996" y="1305"/>
                    <a:pt x="40986" y="1304"/>
                  </a:cubicBezTo>
                  <a:cubicBezTo>
                    <a:pt x="40579" y="1294"/>
                    <a:pt x="40155" y="1261"/>
                    <a:pt x="39725" y="1261"/>
                  </a:cubicBezTo>
                  <a:cubicBezTo>
                    <a:pt x="39608" y="1261"/>
                    <a:pt x="39490" y="1264"/>
                    <a:pt x="39372" y="1270"/>
                  </a:cubicBezTo>
                  <a:cubicBezTo>
                    <a:pt x="39281" y="1336"/>
                    <a:pt x="39303" y="1455"/>
                    <a:pt x="39191" y="1508"/>
                  </a:cubicBezTo>
                  <a:cubicBezTo>
                    <a:pt x="39111" y="1544"/>
                    <a:pt x="39006" y="1556"/>
                    <a:pt x="38888" y="1556"/>
                  </a:cubicBezTo>
                  <a:cubicBezTo>
                    <a:pt x="38648" y="1556"/>
                    <a:pt x="38355" y="1506"/>
                    <a:pt x="38111" y="1506"/>
                  </a:cubicBezTo>
                  <a:cubicBezTo>
                    <a:pt x="38030" y="1506"/>
                    <a:pt x="37954" y="1512"/>
                    <a:pt x="37888" y="1527"/>
                  </a:cubicBezTo>
                  <a:cubicBezTo>
                    <a:pt x="37772" y="1577"/>
                    <a:pt x="37768" y="1708"/>
                    <a:pt x="37649" y="1727"/>
                  </a:cubicBezTo>
                  <a:cubicBezTo>
                    <a:pt x="37643" y="1728"/>
                    <a:pt x="37635" y="1729"/>
                    <a:pt x="37627" y="1729"/>
                  </a:cubicBezTo>
                  <a:cubicBezTo>
                    <a:pt x="37517" y="1729"/>
                    <a:pt x="37304" y="1635"/>
                    <a:pt x="37211" y="1580"/>
                  </a:cubicBezTo>
                  <a:cubicBezTo>
                    <a:pt x="37108" y="1520"/>
                    <a:pt x="37042" y="1389"/>
                    <a:pt x="36935" y="1307"/>
                  </a:cubicBezTo>
                  <a:cubicBezTo>
                    <a:pt x="36788" y="1192"/>
                    <a:pt x="36556" y="1044"/>
                    <a:pt x="36422" y="1013"/>
                  </a:cubicBezTo>
                  <a:cubicBezTo>
                    <a:pt x="36338" y="994"/>
                    <a:pt x="36243" y="989"/>
                    <a:pt x="36141" y="989"/>
                  </a:cubicBezTo>
                  <a:cubicBezTo>
                    <a:pt x="35993" y="989"/>
                    <a:pt x="35833" y="1000"/>
                    <a:pt x="35677" y="1000"/>
                  </a:cubicBezTo>
                  <a:cubicBezTo>
                    <a:pt x="35618" y="1000"/>
                    <a:pt x="35560" y="999"/>
                    <a:pt x="35504" y="994"/>
                  </a:cubicBezTo>
                  <a:cubicBezTo>
                    <a:pt x="35435" y="989"/>
                    <a:pt x="35342" y="954"/>
                    <a:pt x="35264" y="954"/>
                  </a:cubicBezTo>
                  <a:cubicBezTo>
                    <a:pt x="35253" y="954"/>
                    <a:pt x="35242" y="955"/>
                    <a:pt x="35231" y="957"/>
                  </a:cubicBezTo>
                  <a:cubicBezTo>
                    <a:pt x="35075" y="982"/>
                    <a:pt x="34927" y="1154"/>
                    <a:pt x="34736" y="1160"/>
                  </a:cubicBezTo>
                  <a:cubicBezTo>
                    <a:pt x="34733" y="1160"/>
                    <a:pt x="34730" y="1160"/>
                    <a:pt x="34727" y="1160"/>
                  </a:cubicBezTo>
                  <a:cubicBezTo>
                    <a:pt x="34636" y="1160"/>
                    <a:pt x="34535" y="1116"/>
                    <a:pt x="34423" y="1104"/>
                  </a:cubicBezTo>
                  <a:cubicBezTo>
                    <a:pt x="34410" y="1103"/>
                    <a:pt x="34397" y="1103"/>
                    <a:pt x="34384" y="1103"/>
                  </a:cubicBezTo>
                  <a:cubicBezTo>
                    <a:pt x="34333" y="1103"/>
                    <a:pt x="34279" y="1108"/>
                    <a:pt x="34229" y="1108"/>
                  </a:cubicBezTo>
                  <a:cubicBezTo>
                    <a:pt x="34207" y="1108"/>
                    <a:pt x="34186" y="1107"/>
                    <a:pt x="34166" y="1104"/>
                  </a:cubicBezTo>
                  <a:cubicBezTo>
                    <a:pt x="34066" y="1088"/>
                    <a:pt x="33978" y="1010"/>
                    <a:pt x="33872" y="994"/>
                  </a:cubicBezTo>
                  <a:cubicBezTo>
                    <a:pt x="33649" y="969"/>
                    <a:pt x="33421" y="957"/>
                    <a:pt x="33195" y="957"/>
                  </a:cubicBezTo>
                  <a:cubicBezTo>
                    <a:pt x="33071" y="957"/>
                    <a:pt x="32958" y="990"/>
                    <a:pt x="32849" y="990"/>
                  </a:cubicBezTo>
                  <a:cubicBezTo>
                    <a:pt x="32811" y="990"/>
                    <a:pt x="32774" y="986"/>
                    <a:pt x="32738" y="975"/>
                  </a:cubicBezTo>
                  <a:cubicBezTo>
                    <a:pt x="32518" y="919"/>
                    <a:pt x="32409" y="750"/>
                    <a:pt x="32224" y="684"/>
                  </a:cubicBezTo>
                  <a:cubicBezTo>
                    <a:pt x="32180" y="393"/>
                    <a:pt x="32017" y="421"/>
                    <a:pt x="31782" y="336"/>
                  </a:cubicBezTo>
                  <a:cubicBezTo>
                    <a:pt x="31707" y="308"/>
                    <a:pt x="31644" y="242"/>
                    <a:pt x="31582" y="224"/>
                  </a:cubicBezTo>
                  <a:cubicBezTo>
                    <a:pt x="31473" y="195"/>
                    <a:pt x="31360" y="186"/>
                    <a:pt x="31245" y="186"/>
                  </a:cubicBezTo>
                  <a:cubicBezTo>
                    <a:pt x="31068" y="186"/>
                    <a:pt x="30885" y="207"/>
                    <a:pt x="30701" y="207"/>
                  </a:cubicBezTo>
                  <a:cubicBezTo>
                    <a:pt x="30616" y="207"/>
                    <a:pt x="30530" y="202"/>
                    <a:pt x="30445" y="189"/>
                  </a:cubicBezTo>
                  <a:cubicBezTo>
                    <a:pt x="30319" y="167"/>
                    <a:pt x="30213" y="26"/>
                    <a:pt x="30078" y="4"/>
                  </a:cubicBezTo>
                  <a:cubicBezTo>
                    <a:pt x="30061" y="2"/>
                    <a:pt x="30042" y="0"/>
                    <a:pt x="30024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1792775" y="4704675"/>
              <a:ext cx="10525" cy="6075"/>
            </a:xfrm>
            <a:custGeom>
              <a:avLst/>
              <a:gdLst/>
              <a:ahLst/>
              <a:cxnLst/>
              <a:rect l="l" t="t" r="r" b="b"/>
              <a:pathLst>
                <a:path w="421" h="243" extrusionOk="0">
                  <a:moveTo>
                    <a:pt x="251" y="1"/>
                  </a:moveTo>
                  <a:cubicBezTo>
                    <a:pt x="135" y="1"/>
                    <a:pt x="7" y="58"/>
                    <a:pt x="1" y="149"/>
                  </a:cubicBezTo>
                  <a:cubicBezTo>
                    <a:pt x="27" y="215"/>
                    <a:pt x="90" y="242"/>
                    <a:pt x="160" y="242"/>
                  </a:cubicBezTo>
                  <a:cubicBezTo>
                    <a:pt x="276" y="242"/>
                    <a:pt x="409" y="169"/>
                    <a:pt x="421" y="77"/>
                  </a:cubicBezTo>
                  <a:cubicBezTo>
                    <a:pt x="394" y="24"/>
                    <a:pt x="325" y="1"/>
                    <a:pt x="251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1601625" y="4656125"/>
              <a:ext cx="12650" cy="18625"/>
            </a:xfrm>
            <a:custGeom>
              <a:avLst/>
              <a:gdLst/>
              <a:ahLst/>
              <a:cxnLst/>
              <a:rect l="l" t="t" r="r" b="b"/>
              <a:pathLst>
                <a:path w="506" h="745" extrusionOk="0">
                  <a:moveTo>
                    <a:pt x="259" y="0"/>
                  </a:moveTo>
                  <a:cubicBezTo>
                    <a:pt x="187" y="0"/>
                    <a:pt x="102" y="43"/>
                    <a:pt x="19" y="130"/>
                  </a:cubicBezTo>
                  <a:cubicBezTo>
                    <a:pt x="26" y="337"/>
                    <a:pt x="41" y="465"/>
                    <a:pt x="1" y="644"/>
                  </a:cubicBezTo>
                  <a:cubicBezTo>
                    <a:pt x="39" y="717"/>
                    <a:pt x="92" y="745"/>
                    <a:pt x="148" y="745"/>
                  </a:cubicBezTo>
                  <a:cubicBezTo>
                    <a:pt x="267" y="745"/>
                    <a:pt x="400" y="619"/>
                    <a:pt x="442" y="515"/>
                  </a:cubicBezTo>
                  <a:cubicBezTo>
                    <a:pt x="505" y="176"/>
                    <a:pt x="407" y="0"/>
                    <a:pt x="259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1603225" y="4643400"/>
              <a:ext cx="8600" cy="8225"/>
            </a:xfrm>
            <a:custGeom>
              <a:avLst/>
              <a:gdLst/>
              <a:ahLst/>
              <a:cxnLst/>
              <a:rect l="l" t="t" r="r" b="b"/>
              <a:pathLst>
                <a:path w="344" h="329" extrusionOk="0">
                  <a:moveTo>
                    <a:pt x="221" y="1"/>
                  </a:moveTo>
                  <a:cubicBezTo>
                    <a:pt x="84" y="1"/>
                    <a:pt x="0" y="293"/>
                    <a:pt x="197" y="329"/>
                  </a:cubicBezTo>
                  <a:cubicBezTo>
                    <a:pt x="278" y="279"/>
                    <a:pt x="344" y="210"/>
                    <a:pt x="322" y="53"/>
                  </a:cubicBezTo>
                  <a:cubicBezTo>
                    <a:pt x="287" y="16"/>
                    <a:pt x="253" y="1"/>
                    <a:pt x="221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1502725" y="4510350"/>
              <a:ext cx="53200" cy="69000"/>
            </a:xfrm>
            <a:custGeom>
              <a:avLst/>
              <a:gdLst/>
              <a:ahLst/>
              <a:cxnLst/>
              <a:rect l="l" t="t" r="r" b="b"/>
              <a:pathLst>
                <a:path w="2128" h="2760" extrusionOk="0">
                  <a:moveTo>
                    <a:pt x="904" y="1"/>
                  </a:moveTo>
                  <a:cubicBezTo>
                    <a:pt x="896" y="1"/>
                    <a:pt x="888" y="2"/>
                    <a:pt x="880" y="3"/>
                  </a:cubicBezTo>
                  <a:cubicBezTo>
                    <a:pt x="786" y="125"/>
                    <a:pt x="617" y="75"/>
                    <a:pt x="458" y="132"/>
                  </a:cubicBezTo>
                  <a:cubicBezTo>
                    <a:pt x="329" y="179"/>
                    <a:pt x="88" y="401"/>
                    <a:pt x="53" y="479"/>
                  </a:cubicBezTo>
                  <a:cubicBezTo>
                    <a:pt x="0" y="611"/>
                    <a:pt x="66" y="758"/>
                    <a:pt x="53" y="959"/>
                  </a:cubicBezTo>
                  <a:cubicBezTo>
                    <a:pt x="160" y="1002"/>
                    <a:pt x="223" y="1209"/>
                    <a:pt x="401" y="1306"/>
                  </a:cubicBezTo>
                  <a:cubicBezTo>
                    <a:pt x="470" y="1344"/>
                    <a:pt x="561" y="1328"/>
                    <a:pt x="624" y="1360"/>
                  </a:cubicBezTo>
                  <a:cubicBezTo>
                    <a:pt x="727" y="1419"/>
                    <a:pt x="808" y="1551"/>
                    <a:pt x="786" y="1654"/>
                  </a:cubicBezTo>
                  <a:cubicBezTo>
                    <a:pt x="755" y="1804"/>
                    <a:pt x="561" y="1764"/>
                    <a:pt x="458" y="1873"/>
                  </a:cubicBezTo>
                  <a:cubicBezTo>
                    <a:pt x="473" y="2086"/>
                    <a:pt x="307" y="2118"/>
                    <a:pt x="254" y="2259"/>
                  </a:cubicBezTo>
                  <a:cubicBezTo>
                    <a:pt x="285" y="2349"/>
                    <a:pt x="423" y="2334"/>
                    <a:pt x="439" y="2443"/>
                  </a:cubicBezTo>
                  <a:cubicBezTo>
                    <a:pt x="417" y="2559"/>
                    <a:pt x="210" y="2575"/>
                    <a:pt x="254" y="2700"/>
                  </a:cubicBezTo>
                  <a:cubicBezTo>
                    <a:pt x="311" y="2743"/>
                    <a:pt x="368" y="2759"/>
                    <a:pt x="425" y="2759"/>
                  </a:cubicBezTo>
                  <a:cubicBezTo>
                    <a:pt x="567" y="2759"/>
                    <a:pt x="709" y="2662"/>
                    <a:pt x="843" y="2644"/>
                  </a:cubicBezTo>
                  <a:cubicBezTo>
                    <a:pt x="969" y="2628"/>
                    <a:pt x="1096" y="2627"/>
                    <a:pt x="1219" y="2627"/>
                  </a:cubicBezTo>
                  <a:cubicBezTo>
                    <a:pt x="1241" y="2627"/>
                    <a:pt x="1264" y="2627"/>
                    <a:pt x="1286" y="2627"/>
                  </a:cubicBezTo>
                  <a:cubicBezTo>
                    <a:pt x="1536" y="2627"/>
                    <a:pt x="1764" y="2622"/>
                    <a:pt x="1924" y="2497"/>
                  </a:cubicBezTo>
                  <a:cubicBezTo>
                    <a:pt x="1889" y="2302"/>
                    <a:pt x="2127" y="2233"/>
                    <a:pt x="2108" y="2058"/>
                  </a:cubicBezTo>
                  <a:cubicBezTo>
                    <a:pt x="2090" y="1926"/>
                    <a:pt x="1873" y="1911"/>
                    <a:pt x="1776" y="1820"/>
                  </a:cubicBezTo>
                  <a:cubicBezTo>
                    <a:pt x="1726" y="1770"/>
                    <a:pt x="1711" y="1657"/>
                    <a:pt x="1648" y="1563"/>
                  </a:cubicBezTo>
                  <a:cubicBezTo>
                    <a:pt x="1576" y="1453"/>
                    <a:pt x="1435" y="1375"/>
                    <a:pt x="1357" y="1269"/>
                  </a:cubicBezTo>
                  <a:cubicBezTo>
                    <a:pt x="1247" y="1125"/>
                    <a:pt x="1025" y="921"/>
                    <a:pt x="1025" y="811"/>
                  </a:cubicBezTo>
                  <a:cubicBezTo>
                    <a:pt x="1028" y="686"/>
                    <a:pt x="1181" y="652"/>
                    <a:pt x="1209" y="479"/>
                  </a:cubicBezTo>
                  <a:cubicBezTo>
                    <a:pt x="1178" y="323"/>
                    <a:pt x="884" y="426"/>
                    <a:pt x="862" y="260"/>
                  </a:cubicBezTo>
                  <a:cubicBezTo>
                    <a:pt x="871" y="157"/>
                    <a:pt x="971" y="141"/>
                    <a:pt x="971" y="22"/>
                  </a:cubicBezTo>
                  <a:cubicBezTo>
                    <a:pt x="950" y="8"/>
                    <a:pt x="927" y="1"/>
                    <a:pt x="904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1470150" y="4538975"/>
              <a:ext cx="35725" cy="30500"/>
            </a:xfrm>
            <a:custGeom>
              <a:avLst/>
              <a:gdLst/>
              <a:ahLst/>
              <a:cxnLst/>
              <a:rect l="l" t="t" r="r" b="b"/>
              <a:pathLst>
                <a:path w="1429" h="1220" extrusionOk="0">
                  <a:moveTo>
                    <a:pt x="992" y="1"/>
                  </a:moveTo>
                  <a:cubicBezTo>
                    <a:pt x="894" y="1"/>
                    <a:pt x="795" y="22"/>
                    <a:pt x="714" y="70"/>
                  </a:cubicBezTo>
                  <a:cubicBezTo>
                    <a:pt x="576" y="155"/>
                    <a:pt x="529" y="287"/>
                    <a:pt x="420" y="327"/>
                  </a:cubicBezTo>
                  <a:cubicBezTo>
                    <a:pt x="273" y="384"/>
                    <a:pt x="169" y="337"/>
                    <a:pt x="147" y="474"/>
                  </a:cubicBezTo>
                  <a:cubicBezTo>
                    <a:pt x="129" y="587"/>
                    <a:pt x="241" y="644"/>
                    <a:pt x="238" y="750"/>
                  </a:cubicBezTo>
                  <a:cubicBezTo>
                    <a:pt x="185" y="882"/>
                    <a:pt x="25" y="916"/>
                    <a:pt x="0" y="1079"/>
                  </a:cubicBezTo>
                  <a:cubicBezTo>
                    <a:pt x="64" y="1183"/>
                    <a:pt x="158" y="1220"/>
                    <a:pt x="263" y="1220"/>
                  </a:cubicBezTo>
                  <a:cubicBezTo>
                    <a:pt x="465" y="1220"/>
                    <a:pt x="709" y="1087"/>
                    <a:pt x="862" y="1041"/>
                  </a:cubicBezTo>
                  <a:cubicBezTo>
                    <a:pt x="965" y="1010"/>
                    <a:pt x="1118" y="1016"/>
                    <a:pt x="1175" y="932"/>
                  </a:cubicBezTo>
                  <a:cubicBezTo>
                    <a:pt x="1237" y="835"/>
                    <a:pt x="1181" y="669"/>
                    <a:pt x="1228" y="528"/>
                  </a:cubicBezTo>
                  <a:cubicBezTo>
                    <a:pt x="1281" y="371"/>
                    <a:pt x="1429" y="352"/>
                    <a:pt x="1413" y="215"/>
                  </a:cubicBezTo>
                  <a:cubicBezTo>
                    <a:pt x="1396" y="92"/>
                    <a:pt x="1196" y="1"/>
                    <a:pt x="992" y="1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1161050" y="4439025"/>
              <a:ext cx="14700" cy="8600"/>
            </a:xfrm>
            <a:custGeom>
              <a:avLst/>
              <a:gdLst/>
              <a:ahLst/>
              <a:cxnLst/>
              <a:rect l="l" t="t" r="r" b="b"/>
              <a:pathLst>
                <a:path w="588" h="344" extrusionOk="0">
                  <a:moveTo>
                    <a:pt x="378" y="0"/>
                  </a:moveTo>
                  <a:cubicBezTo>
                    <a:pt x="205" y="0"/>
                    <a:pt x="0" y="138"/>
                    <a:pt x="28" y="256"/>
                  </a:cubicBezTo>
                  <a:cubicBezTo>
                    <a:pt x="43" y="319"/>
                    <a:pt x="100" y="344"/>
                    <a:pt x="171" y="344"/>
                  </a:cubicBezTo>
                  <a:cubicBezTo>
                    <a:pt x="339" y="344"/>
                    <a:pt x="587" y="205"/>
                    <a:pt x="561" y="90"/>
                  </a:cubicBezTo>
                  <a:cubicBezTo>
                    <a:pt x="520" y="26"/>
                    <a:pt x="452" y="0"/>
                    <a:pt x="378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544350" y="4396100"/>
              <a:ext cx="782500" cy="1078200"/>
            </a:xfrm>
            <a:custGeom>
              <a:avLst/>
              <a:gdLst/>
              <a:ahLst/>
              <a:cxnLst/>
              <a:rect l="l" t="t" r="r" b="b"/>
              <a:pathLst>
                <a:path w="31300" h="43128" extrusionOk="0">
                  <a:moveTo>
                    <a:pt x="23852" y="485"/>
                  </a:moveTo>
                  <a:cubicBezTo>
                    <a:pt x="23872" y="485"/>
                    <a:pt x="23891" y="492"/>
                    <a:pt x="23907" y="504"/>
                  </a:cubicBezTo>
                  <a:cubicBezTo>
                    <a:pt x="23891" y="542"/>
                    <a:pt x="23879" y="582"/>
                    <a:pt x="23826" y="582"/>
                  </a:cubicBezTo>
                  <a:cubicBezTo>
                    <a:pt x="23817" y="582"/>
                    <a:pt x="23808" y="581"/>
                    <a:pt x="23797" y="579"/>
                  </a:cubicBezTo>
                  <a:lnTo>
                    <a:pt x="23797" y="504"/>
                  </a:lnTo>
                  <a:cubicBezTo>
                    <a:pt x="23813" y="492"/>
                    <a:pt x="23833" y="485"/>
                    <a:pt x="23852" y="485"/>
                  </a:cubicBezTo>
                  <a:close/>
                  <a:moveTo>
                    <a:pt x="15933" y="1496"/>
                  </a:moveTo>
                  <a:cubicBezTo>
                    <a:pt x="16024" y="1496"/>
                    <a:pt x="16128" y="1564"/>
                    <a:pt x="16207" y="1676"/>
                  </a:cubicBezTo>
                  <a:cubicBezTo>
                    <a:pt x="16276" y="1683"/>
                    <a:pt x="16347" y="1686"/>
                    <a:pt x="16418" y="1686"/>
                  </a:cubicBezTo>
                  <a:cubicBezTo>
                    <a:pt x="16518" y="1686"/>
                    <a:pt x="16619" y="1681"/>
                    <a:pt x="16713" y="1681"/>
                  </a:cubicBezTo>
                  <a:cubicBezTo>
                    <a:pt x="16843" y="1681"/>
                    <a:pt x="16960" y="1690"/>
                    <a:pt x="17050" y="1732"/>
                  </a:cubicBezTo>
                  <a:cubicBezTo>
                    <a:pt x="17097" y="1823"/>
                    <a:pt x="17003" y="1876"/>
                    <a:pt x="16940" y="1914"/>
                  </a:cubicBezTo>
                  <a:lnTo>
                    <a:pt x="16944" y="1917"/>
                  </a:lnTo>
                  <a:cubicBezTo>
                    <a:pt x="16849" y="1848"/>
                    <a:pt x="16744" y="1827"/>
                    <a:pt x="16633" y="1827"/>
                  </a:cubicBezTo>
                  <a:cubicBezTo>
                    <a:pt x="16444" y="1827"/>
                    <a:pt x="16240" y="1889"/>
                    <a:pt x="16052" y="1889"/>
                  </a:cubicBezTo>
                  <a:cubicBezTo>
                    <a:pt x="15936" y="1889"/>
                    <a:pt x="15827" y="1866"/>
                    <a:pt x="15731" y="1788"/>
                  </a:cubicBezTo>
                  <a:cubicBezTo>
                    <a:pt x="15745" y="1582"/>
                    <a:pt x="15830" y="1496"/>
                    <a:pt x="15933" y="1496"/>
                  </a:cubicBezTo>
                  <a:close/>
                  <a:moveTo>
                    <a:pt x="26080" y="2171"/>
                  </a:moveTo>
                  <a:cubicBezTo>
                    <a:pt x="26101" y="2171"/>
                    <a:pt x="26124" y="2178"/>
                    <a:pt x="26144" y="2192"/>
                  </a:cubicBezTo>
                  <a:cubicBezTo>
                    <a:pt x="26155" y="2272"/>
                    <a:pt x="26117" y="2304"/>
                    <a:pt x="26046" y="2304"/>
                  </a:cubicBezTo>
                  <a:cubicBezTo>
                    <a:pt x="26036" y="2304"/>
                    <a:pt x="26026" y="2303"/>
                    <a:pt x="26015" y="2302"/>
                  </a:cubicBezTo>
                  <a:cubicBezTo>
                    <a:pt x="25961" y="2231"/>
                    <a:pt x="26015" y="2171"/>
                    <a:pt x="26080" y="2171"/>
                  </a:cubicBezTo>
                  <a:close/>
                  <a:moveTo>
                    <a:pt x="13556" y="2183"/>
                  </a:moveTo>
                  <a:cubicBezTo>
                    <a:pt x="13716" y="2183"/>
                    <a:pt x="13845" y="2234"/>
                    <a:pt x="13883" y="2412"/>
                  </a:cubicBezTo>
                  <a:cubicBezTo>
                    <a:pt x="13841" y="2472"/>
                    <a:pt x="13784" y="2481"/>
                    <a:pt x="13722" y="2481"/>
                  </a:cubicBezTo>
                  <a:cubicBezTo>
                    <a:pt x="13694" y="2481"/>
                    <a:pt x="13665" y="2479"/>
                    <a:pt x="13636" y="2479"/>
                  </a:cubicBezTo>
                  <a:cubicBezTo>
                    <a:pt x="13614" y="2479"/>
                    <a:pt x="13592" y="2480"/>
                    <a:pt x="13570" y="2484"/>
                  </a:cubicBezTo>
                  <a:cubicBezTo>
                    <a:pt x="13327" y="2527"/>
                    <a:pt x="13067" y="2663"/>
                    <a:pt x="12841" y="2663"/>
                  </a:cubicBezTo>
                  <a:cubicBezTo>
                    <a:pt x="12802" y="2663"/>
                    <a:pt x="12764" y="2659"/>
                    <a:pt x="12727" y="2650"/>
                  </a:cubicBezTo>
                  <a:cubicBezTo>
                    <a:pt x="12752" y="2490"/>
                    <a:pt x="12843" y="2399"/>
                    <a:pt x="12912" y="2283"/>
                  </a:cubicBezTo>
                  <a:cubicBezTo>
                    <a:pt x="13095" y="2267"/>
                    <a:pt x="13351" y="2183"/>
                    <a:pt x="13556" y="2183"/>
                  </a:cubicBezTo>
                  <a:close/>
                  <a:moveTo>
                    <a:pt x="13651" y="3511"/>
                  </a:moveTo>
                  <a:cubicBezTo>
                    <a:pt x="13654" y="3511"/>
                    <a:pt x="13657" y="3511"/>
                    <a:pt x="13661" y="3511"/>
                  </a:cubicBezTo>
                  <a:cubicBezTo>
                    <a:pt x="13761" y="3514"/>
                    <a:pt x="13849" y="3605"/>
                    <a:pt x="13933" y="3674"/>
                  </a:cubicBezTo>
                  <a:cubicBezTo>
                    <a:pt x="13908" y="3787"/>
                    <a:pt x="13764" y="3768"/>
                    <a:pt x="13661" y="3803"/>
                  </a:cubicBezTo>
                  <a:lnTo>
                    <a:pt x="13661" y="3806"/>
                  </a:lnTo>
                  <a:cubicBezTo>
                    <a:pt x="13517" y="3855"/>
                    <a:pt x="13318" y="3945"/>
                    <a:pt x="13096" y="3945"/>
                  </a:cubicBezTo>
                  <a:cubicBezTo>
                    <a:pt x="13047" y="3945"/>
                    <a:pt x="12997" y="3941"/>
                    <a:pt x="12947" y="3931"/>
                  </a:cubicBezTo>
                  <a:cubicBezTo>
                    <a:pt x="12959" y="3796"/>
                    <a:pt x="13172" y="3774"/>
                    <a:pt x="13329" y="3693"/>
                  </a:cubicBezTo>
                  <a:cubicBezTo>
                    <a:pt x="13460" y="3626"/>
                    <a:pt x="13523" y="3511"/>
                    <a:pt x="13651" y="3511"/>
                  </a:cubicBezTo>
                  <a:close/>
                  <a:moveTo>
                    <a:pt x="6697" y="5105"/>
                  </a:moveTo>
                  <a:cubicBezTo>
                    <a:pt x="6709" y="5105"/>
                    <a:pt x="6722" y="5106"/>
                    <a:pt x="6735" y="5106"/>
                  </a:cubicBezTo>
                  <a:cubicBezTo>
                    <a:pt x="6732" y="5140"/>
                    <a:pt x="6757" y="5146"/>
                    <a:pt x="6751" y="5181"/>
                  </a:cubicBezTo>
                  <a:cubicBezTo>
                    <a:pt x="6735" y="5198"/>
                    <a:pt x="6714" y="5206"/>
                    <a:pt x="6693" y="5206"/>
                  </a:cubicBezTo>
                  <a:cubicBezTo>
                    <a:pt x="6665" y="5206"/>
                    <a:pt x="6637" y="5191"/>
                    <a:pt x="6622" y="5162"/>
                  </a:cubicBezTo>
                  <a:cubicBezTo>
                    <a:pt x="6615" y="5111"/>
                    <a:pt x="6653" y="5105"/>
                    <a:pt x="6697" y="5105"/>
                  </a:cubicBezTo>
                  <a:close/>
                  <a:moveTo>
                    <a:pt x="15553" y="6235"/>
                  </a:moveTo>
                  <a:cubicBezTo>
                    <a:pt x="15820" y="6235"/>
                    <a:pt x="15687" y="6766"/>
                    <a:pt x="15493" y="6775"/>
                  </a:cubicBezTo>
                  <a:cubicBezTo>
                    <a:pt x="15491" y="6775"/>
                    <a:pt x="15488" y="6775"/>
                    <a:pt x="15485" y="6775"/>
                  </a:cubicBezTo>
                  <a:cubicBezTo>
                    <a:pt x="15209" y="6775"/>
                    <a:pt x="15267" y="6295"/>
                    <a:pt x="15493" y="6243"/>
                  </a:cubicBezTo>
                  <a:cubicBezTo>
                    <a:pt x="15515" y="6238"/>
                    <a:pt x="15535" y="6235"/>
                    <a:pt x="15553" y="6235"/>
                  </a:cubicBezTo>
                  <a:close/>
                  <a:moveTo>
                    <a:pt x="7159" y="7619"/>
                  </a:moveTo>
                  <a:cubicBezTo>
                    <a:pt x="7261" y="7619"/>
                    <a:pt x="7338" y="7764"/>
                    <a:pt x="7264" y="7837"/>
                  </a:cubicBezTo>
                  <a:cubicBezTo>
                    <a:pt x="7253" y="7839"/>
                    <a:pt x="7243" y="7840"/>
                    <a:pt x="7233" y="7840"/>
                  </a:cubicBezTo>
                  <a:cubicBezTo>
                    <a:pt x="7118" y="7840"/>
                    <a:pt x="7087" y="7697"/>
                    <a:pt x="7098" y="7637"/>
                  </a:cubicBezTo>
                  <a:cubicBezTo>
                    <a:pt x="7119" y="7625"/>
                    <a:pt x="7139" y="7619"/>
                    <a:pt x="7159" y="7619"/>
                  </a:cubicBezTo>
                  <a:close/>
                  <a:moveTo>
                    <a:pt x="17698" y="7843"/>
                  </a:moveTo>
                  <a:cubicBezTo>
                    <a:pt x="17735" y="7843"/>
                    <a:pt x="17771" y="7847"/>
                    <a:pt x="17805" y="7856"/>
                  </a:cubicBezTo>
                  <a:cubicBezTo>
                    <a:pt x="17971" y="7900"/>
                    <a:pt x="18406" y="8376"/>
                    <a:pt x="18043" y="8533"/>
                  </a:cubicBezTo>
                  <a:cubicBezTo>
                    <a:pt x="18012" y="8547"/>
                    <a:pt x="17599" y="8594"/>
                    <a:pt x="17456" y="8594"/>
                  </a:cubicBezTo>
                  <a:cubicBezTo>
                    <a:pt x="17440" y="8594"/>
                    <a:pt x="17428" y="8593"/>
                    <a:pt x="17420" y="8592"/>
                  </a:cubicBezTo>
                  <a:cubicBezTo>
                    <a:pt x="17291" y="8570"/>
                    <a:pt x="17216" y="8395"/>
                    <a:pt x="17088" y="8370"/>
                  </a:cubicBezTo>
                  <a:cubicBezTo>
                    <a:pt x="17073" y="8367"/>
                    <a:pt x="17057" y="8366"/>
                    <a:pt x="17041" y="8366"/>
                  </a:cubicBezTo>
                  <a:cubicBezTo>
                    <a:pt x="16874" y="8366"/>
                    <a:pt x="16674" y="8503"/>
                    <a:pt x="16512" y="8503"/>
                  </a:cubicBezTo>
                  <a:cubicBezTo>
                    <a:pt x="16438" y="8503"/>
                    <a:pt x="16371" y="8474"/>
                    <a:pt x="16320" y="8388"/>
                  </a:cubicBezTo>
                  <a:cubicBezTo>
                    <a:pt x="16364" y="8226"/>
                    <a:pt x="16546" y="8222"/>
                    <a:pt x="16740" y="8169"/>
                  </a:cubicBezTo>
                  <a:cubicBezTo>
                    <a:pt x="17045" y="8086"/>
                    <a:pt x="17412" y="7843"/>
                    <a:pt x="17698" y="7843"/>
                  </a:cubicBezTo>
                  <a:close/>
                  <a:moveTo>
                    <a:pt x="18468" y="8735"/>
                  </a:moveTo>
                  <a:cubicBezTo>
                    <a:pt x="18478" y="8735"/>
                    <a:pt x="18489" y="8735"/>
                    <a:pt x="18500" y="8736"/>
                  </a:cubicBezTo>
                  <a:cubicBezTo>
                    <a:pt x="18585" y="8746"/>
                    <a:pt x="18695" y="8843"/>
                    <a:pt x="18795" y="8849"/>
                  </a:cubicBezTo>
                  <a:cubicBezTo>
                    <a:pt x="18797" y="8849"/>
                    <a:pt x="18800" y="8849"/>
                    <a:pt x="18802" y="8849"/>
                  </a:cubicBezTo>
                  <a:cubicBezTo>
                    <a:pt x="18885" y="8849"/>
                    <a:pt x="18956" y="8806"/>
                    <a:pt x="19011" y="8806"/>
                  </a:cubicBezTo>
                  <a:cubicBezTo>
                    <a:pt x="19019" y="8806"/>
                    <a:pt x="19026" y="8806"/>
                    <a:pt x="19033" y="8808"/>
                  </a:cubicBezTo>
                  <a:cubicBezTo>
                    <a:pt x="19183" y="8849"/>
                    <a:pt x="19249" y="9081"/>
                    <a:pt x="19105" y="9194"/>
                  </a:cubicBezTo>
                  <a:cubicBezTo>
                    <a:pt x="19093" y="9195"/>
                    <a:pt x="19081" y="9196"/>
                    <a:pt x="19070" y="9196"/>
                  </a:cubicBezTo>
                  <a:cubicBezTo>
                    <a:pt x="18989" y="9196"/>
                    <a:pt x="18943" y="9156"/>
                    <a:pt x="18880" y="9156"/>
                  </a:cubicBezTo>
                  <a:cubicBezTo>
                    <a:pt x="18870" y="9156"/>
                    <a:pt x="18859" y="9157"/>
                    <a:pt x="18848" y="9159"/>
                  </a:cubicBezTo>
                  <a:cubicBezTo>
                    <a:pt x="18605" y="9202"/>
                    <a:pt x="18507" y="9673"/>
                    <a:pt x="18324" y="9673"/>
                  </a:cubicBezTo>
                  <a:cubicBezTo>
                    <a:pt x="18322" y="9673"/>
                    <a:pt x="18319" y="9673"/>
                    <a:pt x="18316" y="9673"/>
                  </a:cubicBezTo>
                  <a:cubicBezTo>
                    <a:pt x="18143" y="9657"/>
                    <a:pt x="18046" y="9231"/>
                    <a:pt x="18225" y="9103"/>
                  </a:cubicBezTo>
                  <a:cubicBezTo>
                    <a:pt x="18234" y="8993"/>
                    <a:pt x="18146" y="8974"/>
                    <a:pt x="18153" y="8865"/>
                  </a:cubicBezTo>
                  <a:cubicBezTo>
                    <a:pt x="18202" y="8804"/>
                    <a:pt x="18332" y="8735"/>
                    <a:pt x="18468" y="8735"/>
                  </a:cubicBezTo>
                  <a:close/>
                  <a:moveTo>
                    <a:pt x="19821" y="9454"/>
                  </a:moveTo>
                  <a:cubicBezTo>
                    <a:pt x="19923" y="9454"/>
                    <a:pt x="20015" y="9466"/>
                    <a:pt x="20057" y="9506"/>
                  </a:cubicBezTo>
                  <a:lnTo>
                    <a:pt x="20057" y="9506"/>
                  </a:lnTo>
                  <a:cubicBezTo>
                    <a:pt x="20024" y="9632"/>
                    <a:pt x="19867" y="9675"/>
                    <a:pt x="19698" y="9675"/>
                  </a:cubicBezTo>
                  <a:cubicBezTo>
                    <a:pt x="19544" y="9675"/>
                    <a:pt x="19379" y="9639"/>
                    <a:pt x="19290" y="9598"/>
                  </a:cubicBezTo>
                  <a:cubicBezTo>
                    <a:pt x="19302" y="9507"/>
                    <a:pt x="19443" y="9482"/>
                    <a:pt x="19562" y="9469"/>
                  </a:cubicBezTo>
                  <a:cubicBezTo>
                    <a:pt x="19641" y="9462"/>
                    <a:pt x="19734" y="9454"/>
                    <a:pt x="19821" y="9454"/>
                  </a:cubicBezTo>
                  <a:close/>
                  <a:moveTo>
                    <a:pt x="17660" y="8793"/>
                  </a:moveTo>
                  <a:cubicBezTo>
                    <a:pt x="17719" y="8793"/>
                    <a:pt x="17765" y="8803"/>
                    <a:pt x="17786" y="8827"/>
                  </a:cubicBezTo>
                  <a:cubicBezTo>
                    <a:pt x="17761" y="9021"/>
                    <a:pt x="17605" y="9012"/>
                    <a:pt x="17454" y="9103"/>
                  </a:cubicBezTo>
                  <a:cubicBezTo>
                    <a:pt x="17194" y="9259"/>
                    <a:pt x="17044" y="9497"/>
                    <a:pt x="16959" y="9836"/>
                  </a:cubicBezTo>
                  <a:cubicBezTo>
                    <a:pt x="16938" y="9928"/>
                    <a:pt x="16704" y="10166"/>
                    <a:pt x="16576" y="10166"/>
                  </a:cubicBezTo>
                  <a:cubicBezTo>
                    <a:pt x="16570" y="10166"/>
                    <a:pt x="16564" y="10166"/>
                    <a:pt x="16558" y="10165"/>
                  </a:cubicBezTo>
                  <a:cubicBezTo>
                    <a:pt x="16267" y="10105"/>
                    <a:pt x="16637" y="9569"/>
                    <a:pt x="16706" y="9488"/>
                  </a:cubicBezTo>
                  <a:cubicBezTo>
                    <a:pt x="16778" y="9397"/>
                    <a:pt x="16878" y="9313"/>
                    <a:pt x="16959" y="9212"/>
                  </a:cubicBezTo>
                  <a:cubicBezTo>
                    <a:pt x="17044" y="9112"/>
                    <a:pt x="17100" y="8974"/>
                    <a:pt x="17182" y="8918"/>
                  </a:cubicBezTo>
                  <a:cubicBezTo>
                    <a:pt x="17266" y="8861"/>
                    <a:pt x="17506" y="8793"/>
                    <a:pt x="17660" y="8793"/>
                  </a:cubicBezTo>
                  <a:close/>
                  <a:moveTo>
                    <a:pt x="18677" y="9898"/>
                  </a:moveTo>
                  <a:cubicBezTo>
                    <a:pt x="18733" y="9898"/>
                    <a:pt x="18790" y="9906"/>
                    <a:pt x="18848" y="9927"/>
                  </a:cubicBezTo>
                  <a:cubicBezTo>
                    <a:pt x="18679" y="10068"/>
                    <a:pt x="18497" y="10146"/>
                    <a:pt x="18206" y="10240"/>
                  </a:cubicBezTo>
                  <a:cubicBezTo>
                    <a:pt x="18137" y="10262"/>
                    <a:pt x="18042" y="10287"/>
                    <a:pt x="17962" y="10287"/>
                  </a:cubicBezTo>
                  <a:cubicBezTo>
                    <a:pt x="17882" y="10287"/>
                    <a:pt x="17816" y="10262"/>
                    <a:pt x="17805" y="10183"/>
                  </a:cubicBezTo>
                  <a:cubicBezTo>
                    <a:pt x="17774" y="9992"/>
                    <a:pt x="18005" y="10036"/>
                    <a:pt x="18134" y="10017"/>
                  </a:cubicBezTo>
                  <a:cubicBezTo>
                    <a:pt x="18299" y="9995"/>
                    <a:pt x="18482" y="9898"/>
                    <a:pt x="18677" y="9898"/>
                  </a:cubicBezTo>
                  <a:close/>
                  <a:moveTo>
                    <a:pt x="14480" y="20382"/>
                  </a:moveTo>
                  <a:cubicBezTo>
                    <a:pt x="14502" y="20382"/>
                    <a:pt x="14526" y="20400"/>
                    <a:pt x="14541" y="20449"/>
                  </a:cubicBezTo>
                  <a:cubicBezTo>
                    <a:pt x="14532" y="20477"/>
                    <a:pt x="14513" y="20496"/>
                    <a:pt x="14503" y="20524"/>
                  </a:cubicBezTo>
                  <a:cubicBezTo>
                    <a:pt x="14361" y="20517"/>
                    <a:pt x="14417" y="20382"/>
                    <a:pt x="14480" y="20382"/>
                  </a:cubicBezTo>
                  <a:close/>
                  <a:moveTo>
                    <a:pt x="19049" y="20933"/>
                  </a:moveTo>
                  <a:cubicBezTo>
                    <a:pt x="19178" y="20933"/>
                    <a:pt x="19198" y="21197"/>
                    <a:pt x="19071" y="21219"/>
                  </a:cubicBezTo>
                  <a:lnTo>
                    <a:pt x="19067" y="21219"/>
                  </a:lnTo>
                  <a:cubicBezTo>
                    <a:pt x="19061" y="21220"/>
                    <a:pt x="19056" y="21221"/>
                    <a:pt x="19050" y="21221"/>
                  </a:cubicBezTo>
                  <a:cubicBezTo>
                    <a:pt x="18927" y="21221"/>
                    <a:pt x="18870" y="21003"/>
                    <a:pt x="18995" y="20947"/>
                  </a:cubicBezTo>
                  <a:cubicBezTo>
                    <a:pt x="19015" y="20937"/>
                    <a:pt x="19033" y="20933"/>
                    <a:pt x="19049" y="20933"/>
                  </a:cubicBezTo>
                  <a:close/>
                  <a:moveTo>
                    <a:pt x="16024" y="0"/>
                  </a:moveTo>
                  <a:cubicBezTo>
                    <a:pt x="15981" y="0"/>
                    <a:pt x="15939" y="3"/>
                    <a:pt x="15897" y="9"/>
                  </a:cubicBezTo>
                  <a:cubicBezTo>
                    <a:pt x="15584" y="56"/>
                    <a:pt x="15380" y="275"/>
                    <a:pt x="15127" y="376"/>
                  </a:cubicBezTo>
                  <a:cubicBezTo>
                    <a:pt x="14817" y="495"/>
                    <a:pt x="14281" y="661"/>
                    <a:pt x="14704" y="924"/>
                  </a:cubicBezTo>
                  <a:cubicBezTo>
                    <a:pt x="15124" y="908"/>
                    <a:pt x="15474" y="730"/>
                    <a:pt x="15841" y="723"/>
                  </a:cubicBezTo>
                  <a:lnTo>
                    <a:pt x="15841" y="723"/>
                  </a:lnTo>
                  <a:cubicBezTo>
                    <a:pt x="15879" y="949"/>
                    <a:pt x="15719" y="1134"/>
                    <a:pt x="15640" y="1290"/>
                  </a:cubicBezTo>
                  <a:cubicBezTo>
                    <a:pt x="15578" y="1409"/>
                    <a:pt x="15593" y="1485"/>
                    <a:pt x="15528" y="1532"/>
                  </a:cubicBezTo>
                  <a:cubicBezTo>
                    <a:pt x="15473" y="1568"/>
                    <a:pt x="15409" y="1583"/>
                    <a:pt x="15340" y="1583"/>
                  </a:cubicBezTo>
                  <a:cubicBezTo>
                    <a:pt x="15077" y="1583"/>
                    <a:pt x="14731" y="1370"/>
                    <a:pt x="14466" y="1328"/>
                  </a:cubicBezTo>
                  <a:cubicBezTo>
                    <a:pt x="14437" y="1324"/>
                    <a:pt x="14410" y="1322"/>
                    <a:pt x="14383" y="1322"/>
                  </a:cubicBezTo>
                  <a:cubicBezTo>
                    <a:pt x="14232" y="1322"/>
                    <a:pt x="14101" y="1379"/>
                    <a:pt x="13952" y="1384"/>
                  </a:cubicBezTo>
                  <a:cubicBezTo>
                    <a:pt x="13949" y="1384"/>
                    <a:pt x="13946" y="1384"/>
                    <a:pt x="13943" y="1384"/>
                  </a:cubicBezTo>
                  <a:cubicBezTo>
                    <a:pt x="13828" y="1384"/>
                    <a:pt x="13720" y="1347"/>
                    <a:pt x="13615" y="1347"/>
                  </a:cubicBezTo>
                  <a:cubicBezTo>
                    <a:pt x="13562" y="1347"/>
                    <a:pt x="13509" y="1357"/>
                    <a:pt x="13457" y="1384"/>
                  </a:cubicBezTo>
                  <a:cubicBezTo>
                    <a:pt x="13313" y="1340"/>
                    <a:pt x="13338" y="1168"/>
                    <a:pt x="13200" y="1146"/>
                  </a:cubicBezTo>
                  <a:cubicBezTo>
                    <a:pt x="13193" y="1145"/>
                    <a:pt x="13185" y="1144"/>
                    <a:pt x="13177" y="1144"/>
                  </a:cubicBezTo>
                  <a:cubicBezTo>
                    <a:pt x="13079" y="1144"/>
                    <a:pt x="12971" y="1244"/>
                    <a:pt x="12887" y="1256"/>
                  </a:cubicBezTo>
                  <a:cubicBezTo>
                    <a:pt x="12873" y="1258"/>
                    <a:pt x="12859" y="1259"/>
                    <a:pt x="12845" y="1259"/>
                  </a:cubicBezTo>
                  <a:cubicBezTo>
                    <a:pt x="12774" y="1259"/>
                    <a:pt x="12707" y="1237"/>
                    <a:pt x="12628" y="1237"/>
                  </a:cubicBezTo>
                  <a:cubicBezTo>
                    <a:pt x="12623" y="1237"/>
                    <a:pt x="12619" y="1237"/>
                    <a:pt x="12615" y="1237"/>
                  </a:cubicBezTo>
                  <a:cubicBezTo>
                    <a:pt x="12430" y="1243"/>
                    <a:pt x="12232" y="1325"/>
                    <a:pt x="12026" y="1365"/>
                  </a:cubicBezTo>
                  <a:cubicBezTo>
                    <a:pt x="11800" y="1409"/>
                    <a:pt x="11581" y="1384"/>
                    <a:pt x="11365" y="1400"/>
                  </a:cubicBezTo>
                  <a:cubicBezTo>
                    <a:pt x="11097" y="1423"/>
                    <a:pt x="10809" y="1551"/>
                    <a:pt x="10547" y="1551"/>
                  </a:cubicBezTo>
                  <a:cubicBezTo>
                    <a:pt x="10521" y="1551"/>
                    <a:pt x="10495" y="1550"/>
                    <a:pt x="10469" y="1547"/>
                  </a:cubicBezTo>
                  <a:cubicBezTo>
                    <a:pt x="10315" y="1532"/>
                    <a:pt x="10193" y="1394"/>
                    <a:pt x="10046" y="1365"/>
                  </a:cubicBezTo>
                  <a:cubicBezTo>
                    <a:pt x="10002" y="1356"/>
                    <a:pt x="9956" y="1355"/>
                    <a:pt x="9909" y="1355"/>
                  </a:cubicBezTo>
                  <a:cubicBezTo>
                    <a:pt x="9887" y="1355"/>
                    <a:pt x="9865" y="1355"/>
                    <a:pt x="9843" y="1355"/>
                  </a:cubicBezTo>
                  <a:cubicBezTo>
                    <a:pt x="9801" y="1355"/>
                    <a:pt x="9758" y="1354"/>
                    <a:pt x="9717" y="1347"/>
                  </a:cubicBezTo>
                  <a:cubicBezTo>
                    <a:pt x="9601" y="1325"/>
                    <a:pt x="9510" y="1275"/>
                    <a:pt x="9404" y="1256"/>
                  </a:cubicBezTo>
                  <a:cubicBezTo>
                    <a:pt x="9297" y="1235"/>
                    <a:pt x="9182" y="1230"/>
                    <a:pt x="9064" y="1230"/>
                  </a:cubicBezTo>
                  <a:cubicBezTo>
                    <a:pt x="8977" y="1230"/>
                    <a:pt x="8888" y="1233"/>
                    <a:pt x="8800" y="1233"/>
                  </a:cubicBezTo>
                  <a:cubicBezTo>
                    <a:pt x="8706" y="1233"/>
                    <a:pt x="8613" y="1230"/>
                    <a:pt x="8524" y="1218"/>
                  </a:cubicBezTo>
                  <a:cubicBezTo>
                    <a:pt x="8404" y="1203"/>
                    <a:pt x="8301" y="1127"/>
                    <a:pt x="8176" y="1109"/>
                  </a:cubicBezTo>
                  <a:cubicBezTo>
                    <a:pt x="8150" y="1105"/>
                    <a:pt x="8123" y="1104"/>
                    <a:pt x="8096" y="1104"/>
                  </a:cubicBezTo>
                  <a:cubicBezTo>
                    <a:pt x="8016" y="1104"/>
                    <a:pt x="7932" y="1115"/>
                    <a:pt x="7850" y="1115"/>
                  </a:cubicBezTo>
                  <a:cubicBezTo>
                    <a:pt x="7818" y="1115"/>
                    <a:pt x="7787" y="1114"/>
                    <a:pt x="7756" y="1109"/>
                  </a:cubicBezTo>
                  <a:cubicBezTo>
                    <a:pt x="7665" y="1096"/>
                    <a:pt x="7587" y="1037"/>
                    <a:pt x="7499" y="1018"/>
                  </a:cubicBezTo>
                  <a:cubicBezTo>
                    <a:pt x="7454" y="1008"/>
                    <a:pt x="7406" y="1006"/>
                    <a:pt x="7359" y="1006"/>
                  </a:cubicBezTo>
                  <a:cubicBezTo>
                    <a:pt x="7327" y="1006"/>
                    <a:pt x="7295" y="1007"/>
                    <a:pt x="7264" y="1007"/>
                  </a:cubicBezTo>
                  <a:cubicBezTo>
                    <a:pt x="7225" y="1007"/>
                    <a:pt x="7187" y="1005"/>
                    <a:pt x="7151" y="999"/>
                  </a:cubicBezTo>
                  <a:cubicBezTo>
                    <a:pt x="7036" y="977"/>
                    <a:pt x="6938" y="892"/>
                    <a:pt x="6819" y="889"/>
                  </a:cubicBezTo>
                  <a:cubicBezTo>
                    <a:pt x="6811" y="889"/>
                    <a:pt x="6802" y="889"/>
                    <a:pt x="6793" y="889"/>
                  </a:cubicBezTo>
                  <a:cubicBezTo>
                    <a:pt x="6630" y="889"/>
                    <a:pt x="6473" y="969"/>
                    <a:pt x="6325" y="999"/>
                  </a:cubicBezTo>
                  <a:cubicBezTo>
                    <a:pt x="6149" y="1033"/>
                    <a:pt x="5980" y="1018"/>
                    <a:pt x="5795" y="1033"/>
                  </a:cubicBezTo>
                  <a:cubicBezTo>
                    <a:pt x="5570" y="1055"/>
                    <a:pt x="5328" y="1149"/>
                    <a:pt x="5078" y="1181"/>
                  </a:cubicBezTo>
                  <a:cubicBezTo>
                    <a:pt x="4840" y="1212"/>
                    <a:pt x="4605" y="1272"/>
                    <a:pt x="4382" y="1365"/>
                  </a:cubicBezTo>
                  <a:cubicBezTo>
                    <a:pt x="4160" y="1456"/>
                    <a:pt x="3925" y="1519"/>
                    <a:pt x="3687" y="1547"/>
                  </a:cubicBezTo>
                  <a:cubicBezTo>
                    <a:pt x="3468" y="1578"/>
                    <a:pt x="3183" y="1553"/>
                    <a:pt x="3026" y="1766"/>
                  </a:cubicBezTo>
                  <a:cubicBezTo>
                    <a:pt x="3064" y="1920"/>
                    <a:pt x="3195" y="2077"/>
                    <a:pt x="3136" y="2261"/>
                  </a:cubicBezTo>
                  <a:cubicBezTo>
                    <a:pt x="3093" y="2357"/>
                    <a:pt x="3030" y="2388"/>
                    <a:pt x="2958" y="2388"/>
                  </a:cubicBezTo>
                  <a:cubicBezTo>
                    <a:pt x="2828" y="2388"/>
                    <a:pt x="2666" y="2288"/>
                    <a:pt x="2531" y="2280"/>
                  </a:cubicBezTo>
                  <a:cubicBezTo>
                    <a:pt x="2520" y="2280"/>
                    <a:pt x="2509" y="2279"/>
                    <a:pt x="2498" y="2279"/>
                  </a:cubicBezTo>
                  <a:cubicBezTo>
                    <a:pt x="2310" y="2279"/>
                    <a:pt x="2015" y="2348"/>
                    <a:pt x="1817" y="2390"/>
                  </a:cubicBezTo>
                  <a:cubicBezTo>
                    <a:pt x="1585" y="2440"/>
                    <a:pt x="1272" y="2499"/>
                    <a:pt x="1284" y="2703"/>
                  </a:cubicBezTo>
                  <a:cubicBezTo>
                    <a:pt x="1294" y="2852"/>
                    <a:pt x="1459" y="2881"/>
                    <a:pt x="1655" y="2881"/>
                  </a:cubicBezTo>
                  <a:cubicBezTo>
                    <a:pt x="1776" y="2881"/>
                    <a:pt x="1910" y="2870"/>
                    <a:pt x="2026" y="2870"/>
                  </a:cubicBezTo>
                  <a:cubicBezTo>
                    <a:pt x="2141" y="2870"/>
                    <a:pt x="2239" y="2880"/>
                    <a:pt x="2293" y="2922"/>
                  </a:cubicBezTo>
                  <a:cubicBezTo>
                    <a:pt x="2321" y="3173"/>
                    <a:pt x="1961" y="3126"/>
                    <a:pt x="1704" y="3160"/>
                  </a:cubicBezTo>
                  <a:cubicBezTo>
                    <a:pt x="1585" y="3176"/>
                    <a:pt x="1469" y="3264"/>
                    <a:pt x="1375" y="3270"/>
                  </a:cubicBezTo>
                  <a:cubicBezTo>
                    <a:pt x="1367" y="3271"/>
                    <a:pt x="1359" y="3271"/>
                    <a:pt x="1351" y="3271"/>
                  </a:cubicBezTo>
                  <a:cubicBezTo>
                    <a:pt x="1271" y="3271"/>
                    <a:pt x="1195" y="3235"/>
                    <a:pt x="1131" y="3235"/>
                  </a:cubicBezTo>
                  <a:cubicBezTo>
                    <a:pt x="1127" y="3235"/>
                    <a:pt x="1123" y="3235"/>
                    <a:pt x="1118" y="3236"/>
                  </a:cubicBezTo>
                  <a:cubicBezTo>
                    <a:pt x="937" y="3245"/>
                    <a:pt x="789" y="3364"/>
                    <a:pt x="551" y="3436"/>
                  </a:cubicBezTo>
                  <a:cubicBezTo>
                    <a:pt x="401" y="3480"/>
                    <a:pt x="31" y="3590"/>
                    <a:pt x="19" y="3693"/>
                  </a:cubicBezTo>
                  <a:cubicBezTo>
                    <a:pt x="0" y="3853"/>
                    <a:pt x="407" y="3978"/>
                    <a:pt x="623" y="4078"/>
                  </a:cubicBezTo>
                  <a:cubicBezTo>
                    <a:pt x="915" y="4210"/>
                    <a:pt x="1078" y="4294"/>
                    <a:pt x="1338" y="4351"/>
                  </a:cubicBezTo>
                  <a:cubicBezTo>
                    <a:pt x="1487" y="4383"/>
                    <a:pt x="1695" y="4395"/>
                    <a:pt x="1901" y="4395"/>
                  </a:cubicBezTo>
                  <a:cubicBezTo>
                    <a:pt x="2093" y="4395"/>
                    <a:pt x="2284" y="4385"/>
                    <a:pt x="2421" y="4370"/>
                  </a:cubicBezTo>
                  <a:cubicBezTo>
                    <a:pt x="2522" y="4358"/>
                    <a:pt x="2641" y="4315"/>
                    <a:pt x="2713" y="4315"/>
                  </a:cubicBezTo>
                  <a:cubicBezTo>
                    <a:pt x="2719" y="4315"/>
                    <a:pt x="2726" y="4315"/>
                    <a:pt x="2732" y="4316"/>
                  </a:cubicBezTo>
                  <a:cubicBezTo>
                    <a:pt x="2910" y="4332"/>
                    <a:pt x="2910" y="4470"/>
                    <a:pt x="3060" y="4479"/>
                  </a:cubicBezTo>
                  <a:cubicBezTo>
                    <a:pt x="3071" y="4480"/>
                    <a:pt x="3082" y="4481"/>
                    <a:pt x="3092" y="4481"/>
                  </a:cubicBezTo>
                  <a:cubicBezTo>
                    <a:pt x="3252" y="4481"/>
                    <a:pt x="3334" y="4370"/>
                    <a:pt x="3502" y="4332"/>
                  </a:cubicBezTo>
                  <a:cubicBezTo>
                    <a:pt x="3678" y="4291"/>
                    <a:pt x="3909" y="4319"/>
                    <a:pt x="4088" y="4241"/>
                  </a:cubicBezTo>
                  <a:cubicBezTo>
                    <a:pt x="4270" y="4163"/>
                    <a:pt x="4345" y="4012"/>
                    <a:pt x="4473" y="4003"/>
                  </a:cubicBezTo>
                  <a:cubicBezTo>
                    <a:pt x="4481" y="4002"/>
                    <a:pt x="4488" y="4002"/>
                    <a:pt x="4495" y="4002"/>
                  </a:cubicBezTo>
                  <a:cubicBezTo>
                    <a:pt x="4691" y="4002"/>
                    <a:pt x="4801" y="4205"/>
                    <a:pt x="5021" y="4241"/>
                  </a:cubicBezTo>
                  <a:cubicBezTo>
                    <a:pt x="5397" y="4307"/>
                    <a:pt x="5689" y="4216"/>
                    <a:pt x="5958" y="4351"/>
                  </a:cubicBezTo>
                  <a:cubicBezTo>
                    <a:pt x="6168" y="4454"/>
                    <a:pt x="6281" y="4774"/>
                    <a:pt x="6378" y="4899"/>
                  </a:cubicBezTo>
                  <a:cubicBezTo>
                    <a:pt x="6422" y="4955"/>
                    <a:pt x="6262" y="5093"/>
                    <a:pt x="6249" y="5175"/>
                  </a:cubicBezTo>
                  <a:cubicBezTo>
                    <a:pt x="6243" y="5231"/>
                    <a:pt x="6293" y="5319"/>
                    <a:pt x="6287" y="5394"/>
                  </a:cubicBezTo>
                  <a:cubicBezTo>
                    <a:pt x="6274" y="5585"/>
                    <a:pt x="6127" y="5710"/>
                    <a:pt x="6249" y="5817"/>
                  </a:cubicBezTo>
                  <a:cubicBezTo>
                    <a:pt x="6274" y="5837"/>
                    <a:pt x="6302" y="5845"/>
                    <a:pt x="6332" y="5845"/>
                  </a:cubicBezTo>
                  <a:cubicBezTo>
                    <a:pt x="6421" y="5845"/>
                    <a:pt x="6525" y="5773"/>
                    <a:pt x="6615" y="5773"/>
                  </a:cubicBezTo>
                  <a:cubicBezTo>
                    <a:pt x="6657" y="5773"/>
                    <a:pt x="6696" y="5789"/>
                    <a:pt x="6729" y="5836"/>
                  </a:cubicBezTo>
                  <a:cubicBezTo>
                    <a:pt x="6851" y="6011"/>
                    <a:pt x="6610" y="6077"/>
                    <a:pt x="6581" y="6236"/>
                  </a:cubicBezTo>
                  <a:cubicBezTo>
                    <a:pt x="6544" y="6424"/>
                    <a:pt x="6638" y="6609"/>
                    <a:pt x="6635" y="6785"/>
                  </a:cubicBezTo>
                  <a:cubicBezTo>
                    <a:pt x="6632" y="6897"/>
                    <a:pt x="6613" y="7007"/>
                    <a:pt x="6581" y="7117"/>
                  </a:cubicBezTo>
                  <a:cubicBezTo>
                    <a:pt x="6525" y="7245"/>
                    <a:pt x="6340" y="7242"/>
                    <a:pt x="6325" y="7374"/>
                  </a:cubicBezTo>
                  <a:cubicBezTo>
                    <a:pt x="6296" y="7583"/>
                    <a:pt x="6628" y="7728"/>
                    <a:pt x="6653" y="7903"/>
                  </a:cubicBezTo>
                  <a:cubicBezTo>
                    <a:pt x="6672" y="8031"/>
                    <a:pt x="6550" y="8260"/>
                    <a:pt x="6506" y="8363"/>
                  </a:cubicBezTo>
                  <a:cubicBezTo>
                    <a:pt x="6384" y="8652"/>
                    <a:pt x="6187" y="8896"/>
                    <a:pt x="5977" y="9150"/>
                  </a:cubicBezTo>
                  <a:cubicBezTo>
                    <a:pt x="5779" y="9388"/>
                    <a:pt x="5485" y="9607"/>
                    <a:pt x="5353" y="9848"/>
                  </a:cubicBezTo>
                  <a:cubicBezTo>
                    <a:pt x="5278" y="9977"/>
                    <a:pt x="5269" y="10127"/>
                    <a:pt x="5206" y="10249"/>
                  </a:cubicBezTo>
                  <a:cubicBezTo>
                    <a:pt x="5112" y="10425"/>
                    <a:pt x="4949" y="10512"/>
                    <a:pt x="4859" y="10691"/>
                  </a:cubicBezTo>
                  <a:cubicBezTo>
                    <a:pt x="4821" y="10945"/>
                    <a:pt x="4846" y="11170"/>
                    <a:pt x="4859" y="11405"/>
                  </a:cubicBezTo>
                  <a:cubicBezTo>
                    <a:pt x="4871" y="11640"/>
                    <a:pt x="4849" y="11881"/>
                    <a:pt x="4874" y="12100"/>
                  </a:cubicBezTo>
                  <a:cubicBezTo>
                    <a:pt x="4890" y="12226"/>
                    <a:pt x="4937" y="12464"/>
                    <a:pt x="5003" y="12577"/>
                  </a:cubicBezTo>
                  <a:cubicBezTo>
                    <a:pt x="5084" y="12708"/>
                    <a:pt x="5209" y="12671"/>
                    <a:pt x="5369" y="12761"/>
                  </a:cubicBezTo>
                  <a:cubicBezTo>
                    <a:pt x="5491" y="12830"/>
                    <a:pt x="5679" y="13003"/>
                    <a:pt x="5720" y="13128"/>
                  </a:cubicBezTo>
                  <a:cubicBezTo>
                    <a:pt x="5764" y="13269"/>
                    <a:pt x="5742" y="13479"/>
                    <a:pt x="5758" y="13660"/>
                  </a:cubicBezTo>
                  <a:cubicBezTo>
                    <a:pt x="5776" y="13852"/>
                    <a:pt x="5783" y="14071"/>
                    <a:pt x="5830" y="14209"/>
                  </a:cubicBezTo>
                  <a:cubicBezTo>
                    <a:pt x="5883" y="14359"/>
                    <a:pt x="6124" y="14506"/>
                    <a:pt x="6124" y="14685"/>
                  </a:cubicBezTo>
                  <a:cubicBezTo>
                    <a:pt x="6121" y="14845"/>
                    <a:pt x="5905" y="14866"/>
                    <a:pt x="5905" y="15032"/>
                  </a:cubicBezTo>
                  <a:cubicBezTo>
                    <a:pt x="5905" y="15299"/>
                    <a:pt x="6428" y="15305"/>
                    <a:pt x="6491" y="15565"/>
                  </a:cubicBezTo>
                  <a:cubicBezTo>
                    <a:pt x="6522" y="15697"/>
                    <a:pt x="6428" y="15841"/>
                    <a:pt x="6456" y="15950"/>
                  </a:cubicBezTo>
                  <a:cubicBezTo>
                    <a:pt x="6491" y="16079"/>
                    <a:pt x="6707" y="16185"/>
                    <a:pt x="6769" y="16242"/>
                  </a:cubicBezTo>
                  <a:cubicBezTo>
                    <a:pt x="6866" y="16335"/>
                    <a:pt x="6929" y="16485"/>
                    <a:pt x="7070" y="16485"/>
                  </a:cubicBezTo>
                  <a:cubicBezTo>
                    <a:pt x="7084" y="16485"/>
                    <a:pt x="7100" y="16483"/>
                    <a:pt x="7117" y="16480"/>
                  </a:cubicBezTo>
                  <a:cubicBezTo>
                    <a:pt x="7245" y="16314"/>
                    <a:pt x="7014" y="16182"/>
                    <a:pt x="6951" y="16041"/>
                  </a:cubicBezTo>
                  <a:cubicBezTo>
                    <a:pt x="6879" y="15885"/>
                    <a:pt x="6882" y="15615"/>
                    <a:pt x="6804" y="15365"/>
                  </a:cubicBezTo>
                  <a:cubicBezTo>
                    <a:pt x="6757" y="15205"/>
                    <a:pt x="6613" y="15083"/>
                    <a:pt x="6566" y="14942"/>
                  </a:cubicBezTo>
                  <a:cubicBezTo>
                    <a:pt x="6516" y="14794"/>
                    <a:pt x="6525" y="14641"/>
                    <a:pt x="6475" y="14519"/>
                  </a:cubicBezTo>
                  <a:cubicBezTo>
                    <a:pt x="6422" y="14400"/>
                    <a:pt x="6252" y="14237"/>
                    <a:pt x="6237" y="14118"/>
                  </a:cubicBezTo>
                  <a:cubicBezTo>
                    <a:pt x="6199" y="13840"/>
                    <a:pt x="6367" y="13679"/>
                    <a:pt x="6530" y="13679"/>
                  </a:cubicBezTo>
                  <a:cubicBezTo>
                    <a:pt x="6626" y="13679"/>
                    <a:pt x="6720" y="13736"/>
                    <a:pt x="6769" y="13858"/>
                  </a:cubicBezTo>
                  <a:cubicBezTo>
                    <a:pt x="6848" y="14058"/>
                    <a:pt x="6735" y="14240"/>
                    <a:pt x="6769" y="14447"/>
                  </a:cubicBezTo>
                  <a:cubicBezTo>
                    <a:pt x="6794" y="14613"/>
                    <a:pt x="7007" y="14772"/>
                    <a:pt x="7117" y="14923"/>
                  </a:cubicBezTo>
                  <a:cubicBezTo>
                    <a:pt x="7236" y="15089"/>
                    <a:pt x="7333" y="15252"/>
                    <a:pt x="7446" y="15365"/>
                  </a:cubicBezTo>
                  <a:cubicBezTo>
                    <a:pt x="7455" y="15449"/>
                    <a:pt x="7455" y="15534"/>
                    <a:pt x="7446" y="15618"/>
                  </a:cubicBezTo>
                  <a:cubicBezTo>
                    <a:pt x="7596" y="15800"/>
                    <a:pt x="7772" y="15960"/>
                    <a:pt x="7922" y="16151"/>
                  </a:cubicBezTo>
                  <a:cubicBezTo>
                    <a:pt x="8126" y="16408"/>
                    <a:pt x="8445" y="16724"/>
                    <a:pt x="8398" y="17159"/>
                  </a:cubicBezTo>
                  <a:cubicBezTo>
                    <a:pt x="8386" y="17297"/>
                    <a:pt x="8245" y="17419"/>
                    <a:pt x="8251" y="17564"/>
                  </a:cubicBezTo>
                  <a:cubicBezTo>
                    <a:pt x="8257" y="17689"/>
                    <a:pt x="8408" y="17833"/>
                    <a:pt x="8545" y="17930"/>
                  </a:cubicBezTo>
                  <a:cubicBezTo>
                    <a:pt x="8693" y="18030"/>
                    <a:pt x="8815" y="18149"/>
                    <a:pt x="8931" y="18203"/>
                  </a:cubicBezTo>
                  <a:cubicBezTo>
                    <a:pt x="9012" y="18243"/>
                    <a:pt x="9159" y="18250"/>
                    <a:pt x="9260" y="18293"/>
                  </a:cubicBezTo>
                  <a:cubicBezTo>
                    <a:pt x="9391" y="18353"/>
                    <a:pt x="9495" y="18491"/>
                    <a:pt x="9645" y="18569"/>
                  </a:cubicBezTo>
                  <a:cubicBezTo>
                    <a:pt x="9830" y="18663"/>
                    <a:pt x="10080" y="18719"/>
                    <a:pt x="10306" y="18826"/>
                  </a:cubicBezTo>
                  <a:cubicBezTo>
                    <a:pt x="10522" y="18926"/>
                    <a:pt x="10813" y="19061"/>
                    <a:pt x="10983" y="19064"/>
                  </a:cubicBezTo>
                  <a:cubicBezTo>
                    <a:pt x="11155" y="19064"/>
                    <a:pt x="11340" y="18885"/>
                    <a:pt x="11531" y="18879"/>
                  </a:cubicBezTo>
                  <a:cubicBezTo>
                    <a:pt x="11535" y="18879"/>
                    <a:pt x="11540" y="18879"/>
                    <a:pt x="11545" y="18879"/>
                  </a:cubicBezTo>
                  <a:cubicBezTo>
                    <a:pt x="11986" y="18879"/>
                    <a:pt x="12180" y="19454"/>
                    <a:pt x="12539" y="19631"/>
                  </a:cubicBezTo>
                  <a:cubicBezTo>
                    <a:pt x="12630" y="19678"/>
                    <a:pt x="12752" y="19678"/>
                    <a:pt x="12871" y="19706"/>
                  </a:cubicBezTo>
                  <a:cubicBezTo>
                    <a:pt x="12965" y="19725"/>
                    <a:pt x="13034" y="19766"/>
                    <a:pt x="13128" y="19797"/>
                  </a:cubicBezTo>
                  <a:cubicBezTo>
                    <a:pt x="13322" y="19863"/>
                    <a:pt x="13557" y="19856"/>
                    <a:pt x="13714" y="19925"/>
                  </a:cubicBezTo>
                  <a:cubicBezTo>
                    <a:pt x="13949" y="20029"/>
                    <a:pt x="14118" y="20467"/>
                    <a:pt x="14319" y="20583"/>
                  </a:cubicBezTo>
                  <a:cubicBezTo>
                    <a:pt x="14328" y="20702"/>
                    <a:pt x="14297" y="20862"/>
                    <a:pt x="14337" y="20950"/>
                  </a:cubicBezTo>
                  <a:cubicBezTo>
                    <a:pt x="14431" y="21081"/>
                    <a:pt x="14566" y="21050"/>
                    <a:pt x="14723" y="21135"/>
                  </a:cubicBezTo>
                  <a:cubicBezTo>
                    <a:pt x="14911" y="21235"/>
                    <a:pt x="14967" y="21498"/>
                    <a:pt x="15146" y="21576"/>
                  </a:cubicBezTo>
                  <a:cubicBezTo>
                    <a:pt x="15205" y="21601"/>
                    <a:pt x="15359" y="21601"/>
                    <a:pt x="15456" y="21629"/>
                  </a:cubicBezTo>
                  <a:cubicBezTo>
                    <a:pt x="15677" y="21697"/>
                    <a:pt x="15762" y="21932"/>
                    <a:pt x="15932" y="21932"/>
                  </a:cubicBezTo>
                  <a:cubicBezTo>
                    <a:pt x="15949" y="21932"/>
                    <a:pt x="15968" y="21930"/>
                    <a:pt x="15988" y="21924"/>
                  </a:cubicBezTo>
                  <a:cubicBezTo>
                    <a:pt x="16123" y="21880"/>
                    <a:pt x="16113" y="21739"/>
                    <a:pt x="16132" y="21611"/>
                  </a:cubicBezTo>
                  <a:cubicBezTo>
                    <a:pt x="16223" y="21510"/>
                    <a:pt x="16323" y="21357"/>
                    <a:pt x="16464" y="21354"/>
                  </a:cubicBezTo>
                  <a:cubicBezTo>
                    <a:pt x="16467" y="21354"/>
                    <a:pt x="16470" y="21354"/>
                    <a:pt x="16473" y="21354"/>
                  </a:cubicBezTo>
                  <a:cubicBezTo>
                    <a:pt x="16693" y="21354"/>
                    <a:pt x="16713" y="21592"/>
                    <a:pt x="16793" y="21811"/>
                  </a:cubicBezTo>
                  <a:cubicBezTo>
                    <a:pt x="16840" y="21936"/>
                    <a:pt x="16962" y="22046"/>
                    <a:pt x="16994" y="22178"/>
                  </a:cubicBezTo>
                  <a:cubicBezTo>
                    <a:pt x="17050" y="22406"/>
                    <a:pt x="17025" y="23086"/>
                    <a:pt x="16978" y="23224"/>
                  </a:cubicBezTo>
                  <a:cubicBezTo>
                    <a:pt x="16919" y="23390"/>
                    <a:pt x="16696" y="23459"/>
                    <a:pt x="16555" y="23644"/>
                  </a:cubicBezTo>
                  <a:cubicBezTo>
                    <a:pt x="16489" y="23731"/>
                    <a:pt x="16458" y="23857"/>
                    <a:pt x="16408" y="23919"/>
                  </a:cubicBezTo>
                  <a:cubicBezTo>
                    <a:pt x="16320" y="24029"/>
                    <a:pt x="16182" y="24057"/>
                    <a:pt x="16117" y="24157"/>
                  </a:cubicBezTo>
                  <a:cubicBezTo>
                    <a:pt x="16079" y="24214"/>
                    <a:pt x="16041" y="24336"/>
                    <a:pt x="16007" y="24414"/>
                  </a:cubicBezTo>
                  <a:cubicBezTo>
                    <a:pt x="15894" y="24646"/>
                    <a:pt x="15747" y="24812"/>
                    <a:pt x="15841" y="25091"/>
                  </a:cubicBezTo>
                  <a:cubicBezTo>
                    <a:pt x="15879" y="25207"/>
                    <a:pt x="16060" y="25285"/>
                    <a:pt x="16060" y="25423"/>
                  </a:cubicBezTo>
                  <a:cubicBezTo>
                    <a:pt x="16060" y="25583"/>
                    <a:pt x="15719" y="25724"/>
                    <a:pt x="15694" y="25899"/>
                  </a:cubicBezTo>
                  <a:cubicBezTo>
                    <a:pt x="15675" y="26027"/>
                    <a:pt x="15800" y="26259"/>
                    <a:pt x="15841" y="26428"/>
                  </a:cubicBezTo>
                  <a:cubicBezTo>
                    <a:pt x="15872" y="26560"/>
                    <a:pt x="16113" y="26638"/>
                    <a:pt x="16189" y="26723"/>
                  </a:cubicBezTo>
                  <a:cubicBezTo>
                    <a:pt x="16317" y="26867"/>
                    <a:pt x="16420" y="27074"/>
                    <a:pt x="16536" y="27255"/>
                  </a:cubicBezTo>
                  <a:cubicBezTo>
                    <a:pt x="16768" y="27609"/>
                    <a:pt x="16953" y="28045"/>
                    <a:pt x="17179" y="28389"/>
                  </a:cubicBezTo>
                  <a:cubicBezTo>
                    <a:pt x="17298" y="28571"/>
                    <a:pt x="17467" y="28734"/>
                    <a:pt x="17545" y="28922"/>
                  </a:cubicBezTo>
                  <a:cubicBezTo>
                    <a:pt x="17586" y="29016"/>
                    <a:pt x="17579" y="29129"/>
                    <a:pt x="17620" y="29216"/>
                  </a:cubicBezTo>
                  <a:cubicBezTo>
                    <a:pt x="17749" y="29511"/>
                    <a:pt x="18328" y="29821"/>
                    <a:pt x="18626" y="29968"/>
                  </a:cubicBezTo>
                  <a:cubicBezTo>
                    <a:pt x="18767" y="30037"/>
                    <a:pt x="18920" y="30059"/>
                    <a:pt x="19049" y="30131"/>
                  </a:cubicBezTo>
                  <a:cubicBezTo>
                    <a:pt x="19243" y="30241"/>
                    <a:pt x="19628" y="30529"/>
                    <a:pt x="19725" y="30701"/>
                  </a:cubicBezTo>
                  <a:cubicBezTo>
                    <a:pt x="19816" y="30851"/>
                    <a:pt x="19866" y="31227"/>
                    <a:pt x="19910" y="31469"/>
                  </a:cubicBezTo>
                  <a:cubicBezTo>
                    <a:pt x="19966" y="31791"/>
                    <a:pt x="19913" y="32039"/>
                    <a:pt x="19929" y="32386"/>
                  </a:cubicBezTo>
                  <a:cubicBezTo>
                    <a:pt x="19935" y="32574"/>
                    <a:pt x="20001" y="32765"/>
                    <a:pt x="20001" y="32953"/>
                  </a:cubicBezTo>
                  <a:cubicBezTo>
                    <a:pt x="20004" y="33019"/>
                    <a:pt x="19966" y="33069"/>
                    <a:pt x="19966" y="33138"/>
                  </a:cubicBezTo>
                  <a:cubicBezTo>
                    <a:pt x="19957" y="33367"/>
                    <a:pt x="20020" y="33624"/>
                    <a:pt x="20001" y="33852"/>
                  </a:cubicBezTo>
                  <a:cubicBezTo>
                    <a:pt x="19991" y="33978"/>
                    <a:pt x="19957" y="34078"/>
                    <a:pt x="19966" y="34181"/>
                  </a:cubicBezTo>
                  <a:cubicBezTo>
                    <a:pt x="19976" y="34297"/>
                    <a:pt x="20029" y="34397"/>
                    <a:pt x="20038" y="34495"/>
                  </a:cubicBezTo>
                  <a:cubicBezTo>
                    <a:pt x="20048" y="34604"/>
                    <a:pt x="20010" y="34742"/>
                    <a:pt x="20020" y="34827"/>
                  </a:cubicBezTo>
                  <a:cubicBezTo>
                    <a:pt x="20045" y="35058"/>
                    <a:pt x="20214" y="35237"/>
                    <a:pt x="20258" y="35450"/>
                  </a:cubicBezTo>
                  <a:cubicBezTo>
                    <a:pt x="20298" y="35685"/>
                    <a:pt x="20311" y="35926"/>
                    <a:pt x="20295" y="36164"/>
                  </a:cubicBezTo>
                  <a:cubicBezTo>
                    <a:pt x="20283" y="36271"/>
                    <a:pt x="20220" y="36377"/>
                    <a:pt x="20204" y="36493"/>
                  </a:cubicBezTo>
                  <a:cubicBezTo>
                    <a:pt x="20192" y="36584"/>
                    <a:pt x="20217" y="36681"/>
                    <a:pt x="20204" y="36769"/>
                  </a:cubicBezTo>
                  <a:cubicBezTo>
                    <a:pt x="20186" y="36897"/>
                    <a:pt x="20104" y="36997"/>
                    <a:pt x="20111" y="37116"/>
                  </a:cubicBezTo>
                  <a:cubicBezTo>
                    <a:pt x="20129" y="37364"/>
                    <a:pt x="20402" y="37567"/>
                    <a:pt x="20443" y="37812"/>
                  </a:cubicBezTo>
                  <a:cubicBezTo>
                    <a:pt x="20455" y="37896"/>
                    <a:pt x="20421" y="37990"/>
                    <a:pt x="20424" y="38069"/>
                  </a:cubicBezTo>
                  <a:cubicBezTo>
                    <a:pt x="20430" y="38222"/>
                    <a:pt x="20502" y="38351"/>
                    <a:pt x="20533" y="38492"/>
                  </a:cubicBezTo>
                  <a:cubicBezTo>
                    <a:pt x="20584" y="38705"/>
                    <a:pt x="20530" y="38996"/>
                    <a:pt x="20753" y="39096"/>
                  </a:cubicBezTo>
                  <a:cubicBezTo>
                    <a:pt x="20981" y="39027"/>
                    <a:pt x="20709" y="38770"/>
                    <a:pt x="20844" y="38654"/>
                  </a:cubicBezTo>
                  <a:lnTo>
                    <a:pt x="20844" y="38654"/>
                  </a:lnTo>
                  <a:cubicBezTo>
                    <a:pt x="21107" y="38736"/>
                    <a:pt x="21022" y="39162"/>
                    <a:pt x="21100" y="39425"/>
                  </a:cubicBezTo>
                  <a:cubicBezTo>
                    <a:pt x="21078" y="39439"/>
                    <a:pt x="21055" y="39444"/>
                    <a:pt x="21032" y="39444"/>
                  </a:cubicBezTo>
                  <a:cubicBezTo>
                    <a:pt x="20985" y="39444"/>
                    <a:pt x="20937" y="39424"/>
                    <a:pt x="20895" y="39424"/>
                  </a:cubicBezTo>
                  <a:cubicBezTo>
                    <a:pt x="20862" y="39424"/>
                    <a:pt x="20832" y="39437"/>
                    <a:pt x="20809" y="39481"/>
                  </a:cubicBezTo>
                  <a:cubicBezTo>
                    <a:pt x="20753" y="39591"/>
                    <a:pt x="20897" y="39698"/>
                    <a:pt x="20900" y="39776"/>
                  </a:cubicBezTo>
                  <a:cubicBezTo>
                    <a:pt x="20906" y="39907"/>
                    <a:pt x="20803" y="40064"/>
                    <a:pt x="20828" y="40158"/>
                  </a:cubicBezTo>
                  <a:cubicBezTo>
                    <a:pt x="20865" y="40315"/>
                    <a:pt x="21147" y="40286"/>
                    <a:pt x="21194" y="40415"/>
                  </a:cubicBezTo>
                  <a:cubicBezTo>
                    <a:pt x="21241" y="40553"/>
                    <a:pt x="21100" y="40650"/>
                    <a:pt x="21100" y="40800"/>
                  </a:cubicBezTo>
                  <a:cubicBezTo>
                    <a:pt x="21104" y="40951"/>
                    <a:pt x="21298" y="41223"/>
                    <a:pt x="21451" y="41424"/>
                  </a:cubicBezTo>
                  <a:cubicBezTo>
                    <a:pt x="21520" y="41518"/>
                    <a:pt x="21630" y="41577"/>
                    <a:pt x="21689" y="41662"/>
                  </a:cubicBezTo>
                  <a:cubicBezTo>
                    <a:pt x="21743" y="41737"/>
                    <a:pt x="21771" y="41872"/>
                    <a:pt x="21833" y="41937"/>
                  </a:cubicBezTo>
                  <a:cubicBezTo>
                    <a:pt x="21899" y="42003"/>
                    <a:pt x="22053" y="42038"/>
                    <a:pt x="22147" y="42103"/>
                  </a:cubicBezTo>
                  <a:cubicBezTo>
                    <a:pt x="22306" y="42207"/>
                    <a:pt x="22485" y="42476"/>
                    <a:pt x="22642" y="42561"/>
                  </a:cubicBezTo>
                  <a:cubicBezTo>
                    <a:pt x="22710" y="42595"/>
                    <a:pt x="22811" y="42614"/>
                    <a:pt x="22898" y="42652"/>
                  </a:cubicBezTo>
                  <a:cubicBezTo>
                    <a:pt x="23017" y="42705"/>
                    <a:pt x="23140" y="42796"/>
                    <a:pt x="23249" y="42836"/>
                  </a:cubicBezTo>
                  <a:cubicBezTo>
                    <a:pt x="23547" y="42943"/>
                    <a:pt x="23844" y="43015"/>
                    <a:pt x="24092" y="43128"/>
                  </a:cubicBezTo>
                  <a:lnTo>
                    <a:pt x="24358" y="43128"/>
                  </a:lnTo>
                  <a:cubicBezTo>
                    <a:pt x="24383" y="43114"/>
                    <a:pt x="24440" y="43106"/>
                    <a:pt x="24496" y="43106"/>
                  </a:cubicBezTo>
                  <a:cubicBezTo>
                    <a:pt x="24552" y="43106"/>
                    <a:pt x="24609" y="43114"/>
                    <a:pt x="24634" y="43128"/>
                  </a:cubicBezTo>
                  <a:lnTo>
                    <a:pt x="24668" y="43128"/>
                  </a:lnTo>
                  <a:cubicBezTo>
                    <a:pt x="24815" y="43087"/>
                    <a:pt x="24963" y="43043"/>
                    <a:pt x="25000" y="42890"/>
                  </a:cubicBezTo>
                  <a:cubicBezTo>
                    <a:pt x="24888" y="42633"/>
                    <a:pt x="24505" y="42664"/>
                    <a:pt x="24248" y="42523"/>
                  </a:cubicBezTo>
                  <a:cubicBezTo>
                    <a:pt x="24076" y="42429"/>
                    <a:pt x="23916" y="42229"/>
                    <a:pt x="23788" y="42085"/>
                  </a:cubicBezTo>
                  <a:cubicBezTo>
                    <a:pt x="23660" y="41937"/>
                    <a:pt x="23406" y="41746"/>
                    <a:pt x="23406" y="41571"/>
                  </a:cubicBezTo>
                  <a:cubicBezTo>
                    <a:pt x="23406" y="41424"/>
                    <a:pt x="23556" y="41386"/>
                    <a:pt x="23588" y="41258"/>
                  </a:cubicBezTo>
                  <a:cubicBezTo>
                    <a:pt x="23609" y="41160"/>
                    <a:pt x="23550" y="41135"/>
                    <a:pt x="23588" y="41019"/>
                  </a:cubicBezTo>
                  <a:cubicBezTo>
                    <a:pt x="23660" y="40803"/>
                    <a:pt x="23869" y="40800"/>
                    <a:pt x="23863" y="40578"/>
                  </a:cubicBezTo>
                  <a:cubicBezTo>
                    <a:pt x="23851" y="40214"/>
                    <a:pt x="23146" y="40368"/>
                    <a:pt x="23130" y="39992"/>
                  </a:cubicBezTo>
                  <a:cubicBezTo>
                    <a:pt x="23118" y="39741"/>
                    <a:pt x="23484" y="39751"/>
                    <a:pt x="23531" y="39516"/>
                  </a:cubicBezTo>
                  <a:cubicBezTo>
                    <a:pt x="23553" y="39406"/>
                    <a:pt x="23500" y="39359"/>
                    <a:pt x="23494" y="39184"/>
                  </a:cubicBezTo>
                  <a:cubicBezTo>
                    <a:pt x="23534" y="39005"/>
                    <a:pt x="23729" y="38983"/>
                    <a:pt x="23769" y="38802"/>
                  </a:cubicBezTo>
                  <a:cubicBezTo>
                    <a:pt x="23694" y="38670"/>
                    <a:pt x="23516" y="38755"/>
                    <a:pt x="23403" y="38689"/>
                  </a:cubicBezTo>
                  <a:cubicBezTo>
                    <a:pt x="23290" y="38626"/>
                    <a:pt x="23240" y="38479"/>
                    <a:pt x="23256" y="38341"/>
                  </a:cubicBezTo>
                  <a:cubicBezTo>
                    <a:pt x="23281" y="38331"/>
                    <a:pt x="23310" y="38326"/>
                    <a:pt x="23341" y="38326"/>
                  </a:cubicBezTo>
                  <a:cubicBezTo>
                    <a:pt x="23462" y="38326"/>
                    <a:pt x="23615" y="38389"/>
                    <a:pt x="23744" y="38389"/>
                  </a:cubicBezTo>
                  <a:cubicBezTo>
                    <a:pt x="23830" y="38389"/>
                    <a:pt x="23904" y="38361"/>
                    <a:pt x="23951" y="38269"/>
                  </a:cubicBezTo>
                  <a:cubicBezTo>
                    <a:pt x="24020" y="38144"/>
                    <a:pt x="23876" y="37827"/>
                    <a:pt x="23970" y="37702"/>
                  </a:cubicBezTo>
                  <a:cubicBezTo>
                    <a:pt x="24032" y="37614"/>
                    <a:pt x="24383" y="37611"/>
                    <a:pt x="24518" y="37589"/>
                  </a:cubicBezTo>
                  <a:cubicBezTo>
                    <a:pt x="24712" y="37558"/>
                    <a:pt x="24941" y="37514"/>
                    <a:pt x="25050" y="37445"/>
                  </a:cubicBezTo>
                  <a:cubicBezTo>
                    <a:pt x="25169" y="37364"/>
                    <a:pt x="25345" y="37138"/>
                    <a:pt x="25326" y="36913"/>
                  </a:cubicBezTo>
                  <a:cubicBezTo>
                    <a:pt x="25317" y="36803"/>
                    <a:pt x="25241" y="36769"/>
                    <a:pt x="25160" y="36675"/>
                  </a:cubicBezTo>
                  <a:cubicBezTo>
                    <a:pt x="25091" y="36593"/>
                    <a:pt x="25063" y="36493"/>
                    <a:pt x="25013" y="36418"/>
                  </a:cubicBezTo>
                  <a:cubicBezTo>
                    <a:pt x="24928" y="36289"/>
                    <a:pt x="24797" y="36308"/>
                    <a:pt x="24756" y="36123"/>
                  </a:cubicBezTo>
                  <a:cubicBezTo>
                    <a:pt x="24779" y="36119"/>
                    <a:pt x="24803" y="36117"/>
                    <a:pt x="24828" y="36117"/>
                  </a:cubicBezTo>
                  <a:cubicBezTo>
                    <a:pt x="25041" y="36117"/>
                    <a:pt x="25322" y="36258"/>
                    <a:pt x="25607" y="36258"/>
                  </a:cubicBezTo>
                  <a:cubicBezTo>
                    <a:pt x="25672" y="36258"/>
                    <a:pt x="25737" y="36251"/>
                    <a:pt x="25802" y="36233"/>
                  </a:cubicBezTo>
                  <a:cubicBezTo>
                    <a:pt x="25981" y="36183"/>
                    <a:pt x="26231" y="35798"/>
                    <a:pt x="26316" y="35628"/>
                  </a:cubicBezTo>
                  <a:cubicBezTo>
                    <a:pt x="26341" y="35575"/>
                    <a:pt x="26338" y="35497"/>
                    <a:pt x="26369" y="35428"/>
                  </a:cubicBezTo>
                  <a:cubicBezTo>
                    <a:pt x="26401" y="35356"/>
                    <a:pt x="26469" y="35303"/>
                    <a:pt x="26479" y="35262"/>
                  </a:cubicBezTo>
                  <a:cubicBezTo>
                    <a:pt x="26507" y="35162"/>
                    <a:pt x="26494" y="35087"/>
                    <a:pt x="26516" y="35024"/>
                  </a:cubicBezTo>
                  <a:cubicBezTo>
                    <a:pt x="26582" y="34839"/>
                    <a:pt x="26754" y="34776"/>
                    <a:pt x="26864" y="34639"/>
                  </a:cubicBezTo>
                  <a:cubicBezTo>
                    <a:pt x="26949" y="34535"/>
                    <a:pt x="26986" y="34413"/>
                    <a:pt x="27065" y="34310"/>
                  </a:cubicBezTo>
                  <a:cubicBezTo>
                    <a:pt x="27146" y="34209"/>
                    <a:pt x="27221" y="34106"/>
                    <a:pt x="27287" y="33996"/>
                  </a:cubicBezTo>
                  <a:cubicBezTo>
                    <a:pt x="27340" y="33661"/>
                    <a:pt x="27152" y="33429"/>
                    <a:pt x="27231" y="33135"/>
                  </a:cubicBezTo>
                  <a:cubicBezTo>
                    <a:pt x="27318" y="32806"/>
                    <a:pt x="27773" y="32606"/>
                    <a:pt x="28092" y="32455"/>
                  </a:cubicBezTo>
                  <a:cubicBezTo>
                    <a:pt x="28205" y="32405"/>
                    <a:pt x="28318" y="32324"/>
                    <a:pt x="28405" y="32292"/>
                  </a:cubicBezTo>
                  <a:cubicBezTo>
                    <a:pt x="28628" y="32214"/>
                    <a:pt x="28900" y="32255"/>
                    <a:pt x="29101" y="32183"/>
                  </a:cubicBezTo>
                  <a:cubicBezTo>
                    <a:pt x="29442" y="32057"/>
                    <a:pt x="29480" y="31688"/>
                    <a:pt x="29649" y="31375"/>
                  </a:cubicBezTo>
                  <a:cubicBezTo>
                    <a:pt x="29730" y="31227"/>
                    <a:pt x="29837" y="31077"/>
                    <a:pt x="29852" y="30974"/>
                  </a:cubicBezTo>
                  <a:cubicBezTo>
                    <a:pt x="29865" y="30877"/>
                    <a:pt x="29818" y="30789"/>
                    <a:pt x="29834" y="30679"/>
                  </a:cubicBezTo>
                  <a:cubicBezTo>
                    <a:pt x="29849" y="30570"/>
                    <a:pt x="29950" y="30469"/>
                    <a:pt x="29981" y="30350"/>
                  </a:cubicBezTo>
                  <a:cubicBezTo>
                    <a:pt x="30019" y="30162"/>
                    <a:pt x="30037" y="29971"/>
                    <a:pt x="30034" y="29780"/>
                  </a:cubicBezTo>
                  <a:cubicBezTo>
                    <a:pt x="30034" y="29636"/>
                    <a:pt x="29968" y="29508"/>
                    <a:pt x="29962" y="29376"/>
                  </a:cubicBezTo>
                  <a:cubicBezTo>
                    <a:pt x="29937" y="28903"/>
                    <a:pt x="30134" y="28847"/>
                    <a:pt x="30310" y="28590"/>
                  </a:cubicBezTo>
                  <a:cubicBezTo>
                    <a:pt x="30398" y="28461"/>
                    <a:pt x="30432" y="28314"/>
                    <a:pt x="30495" y="28223"/>
                  </a:cubicBezTo>
                  <a:cubicBezTo>
                    <a:pt x="30789" y="27782"/>
                    <a:pt x="31300" y="27569"/>
                    <a:pt x="31262" y="26901"/>
                  </a:cubicBezTo>
                  <a:cubicBezTo>
                    <a:pt x="31250" y="26682"/>
                    <a:pt x="31112" y="26184"/>
                    <a:pt x="30949" y="26115"/>
                  </a:cubicBezTo>
                  <a:cubicBezTo>
                    <a:pt x="30858" y="26074"/>
                    <a:pt x="30645" y="26109"/>
                    <a:pt x="30510" y="26059"/>
                  </a:cubicBezTo>
                  <a:cubicBezTo>
                    <a:pt x="30078" y="25899"/>
                    <a:pt x="29824" y="25360"/>
                    <a:pt x="29373" y="25326"/>
                  </a:cubicBezTo>
                  <a:cubicBezTo>
                    <a:pt x="29367" y="25325"/>
                    <a:pt x="29361" y="25325"/>
                    <a:pt x="29355" y="25325"/>
                  </a:cubicBezTo>
                  <a:cubicBezTo>
                    <a:pt x="29268" y="25325"/>
                    <a:pt x="29187" y="25364"/>
                    <a:pt x="29092" y="25364"/>
                  </a:cubicBezTo>
                  <a:cubicBezTo>
                    <a:pt x="29089" y="25364"/>
                    <a:pt x="29085" y="25363"/>
                    <a:pt x="29082" y="25363"/>
                  </a:cubicBezTo>
                  <a:cubicBezTo>
                    <a:pt x="28903" y="25360"/>
                    <a:pt x="28637" y="25238"/>
                    <a:pt x="28440" y="25216"/>
                  </a:cubicBezTo>
                  <a:cubicBezTo>
                    <a:pt x="28423" y="25214"/>
                    <a:pt x="28405" y="25213"/>
                    <a:pt x="28387" y="25213"/>
                  </a:cubicBezTo>
                  <a:cubicBezTo>
                    <a:pt x="28308" y="25213"/>
                    <a:pt x="28220" y="25230"/>
                    <a:pt x="28152" y="25230"/>
                  </a:cubicBezTo>
                  <a:cubicBezTo>
                    <a:pt x="28121" y="25230"/>
                    <a:pt x="28094" y="25226"/>
                    <a:pt x="28073" y="25216"/>
                  </a:cubicBezTo>
                  <a:cubicBezTo>
                    <a:pt x="27957" y="25160"/>
                    <a:pt x="27948" y="24950"/>
                    <a:pt x="27854" y="24887"/>
                  </a:cubicBezTo>
                  <a:cubicBezTo>
                    <a:pt x="27779" y="24837"/>
                    <a:pt x="27635" y="24818"/>
                    <a:pt x="27525" y="24774"/>
                  </a:cubicBezTo>
                  <a:cubicBezTo>
                    <a:pt x="27343" y="24706"/>
                    <a:pt x="27199" y="24624"/>
                    <a:pt x="26993" y="24612"/>
                  </a:cubicBezTo>
                  <a:cubicBezTo>
                    <a:pt x="26990" y="24611"/>
                    <a:pt x="26986" y="24611"/>
                    <a:pt x="26983" y="24611"/>
                  </a:cubicBezTo>
                  <a:cubicBezTo>
                    <a:pt x="26930" y="24611"/>
                    <a:pt x="26864" y="24632"/>
                    <a:pt x="26802" y="24632"/>
                  </a:cubicBezTo>
                  <a:cubicBezTo>
                    <a:pt x="26792" y="24632"/>
                    <a:pt x="26783" y="24632"/>
                    <a:pt x="26773" y="24630"/>
                  </a:cubicBezTo>
                  <a:cubicBezTo>
                    <a:pt x="26654" y="24612"/>
                    <a:pt x="26567" y="24474"/>
                    <a:pt x="26460" y="24408"/>
                  </a:cubicBezTo>
                  <a:cubicBezTo>
                    <a:pt x="26325" y="24327"/>
                    <a:pt x="26200" y="24289"/>
                    <a:pt x="26147" y="24170"/>
                  </a:cubicBezTo>
                  <a:cubicBezTo>
                    <a:pt x="26266" y="23775"/>
                    <a:pt x="25934" y="23666"/>
                    <a:pt x="25852" y="23437"/>
                  </a:cubicBezTo>
                  <a:cubicBezTo>
                    <a:pt x="25815" y="23330"/>
                    <a:pt x="25830" y="23202"/>
                    <a:pt x="25796" y="23108"/>
                  </a:cubicBezTo>
                  <a:cubicBezTo>
                    <a:pt x="25749" y="22970"/>
                    <a:pt x="25614" y="22892"/>
                    <a:pt x="25467" y="22779"/>
                  </a:cubicBezTo>
                  <a:cubicBezTo>
                    <a:pt x="25201" y="22572"/>
                    <a:pt x="24966" y="22384"/>
                    <a:pt x="24587" y="22337"/>
                  </a:cubicBezTo>
                  <a:cubicBezTo>
                    <a:pt x="24567" y="22335"/>
                    <a:pt x="24547" y="22334"/>
                    <a:pt x="24526" y="22334"/>
                  </a:cubicBezTo>
                  <a:cubicBezTo>
                    <a:pt x="24395" y="22334"/>
                    <a:pt x="24261" y="22377"/>
                    <a:pt x="24105" y="22377"/>
                  </a:cubicBezTo>
                  <a:cubicBezTo>
                    <a:pt x="24088" y="22377"/>
                    <a:pt x="24071" y="22376"/>
                    <a:pt x="24054" y="22375"/>
                  </a:cubicBezTo>
                  <a:cubicBezTo>
                    <a:pt x="23841" y="22359"/>
                    <a:pt x="23569" y="22168"/>
                    <a:pt x="23415" y="21990"/>
                  </a:cubicBezTo>
                  <a:cubicBezTo>
                    <a:pt x="23259" y="21811"/>
                    <a:pt x="23183" y="21651"/>
                    <a:pt x="23046" y="21567"/>
                  </a:cubicBezTo>
                  <a:cubicBezTo>
                    <a:pt x="22920" y="21485"/>
                    <a:pt x="22751" y="21485"/>
                    <a:pt x="22663" y="21404"/>
                  </a:cubicBezTo>
                  <a:cubicBezTo>
                    <a:pt x="22623" y="21366"/>
                    <a:pt x="22629" y="21304"/>
                    <a:pt x="22588" y="21219"/>
                  </a:cubicBezTo>
                  <a:cubicBezTo>
                    <a:pt x="22526" y="21088"/>
                    <a:pt x="22416" y="21012"/>
                    <a:pt x="22497" y="20853"/>
                  </a:cubicBezTo>
                  <a:cubicBezTo>
                    <a:pt x="22475" y="20841"/>
                    <a:pt x="22456" y="20836"/>
                    <a:pt x="22439" y="20836"/>
                  </a:cubicBezTo>
                  <a:cubicBezTo>
                    <a:pt x="22352" y="20836"/>
                    <a:pt x="22324" y="20965"/>
                    <a:pt x="22213" y="20965"/>
                  </a:cubicBezTo>
                  <a:cubicBezTo>
                    <a:pt x="22204" y="20965"/>
                    <a:pt x="22194" y="20964"/>
                    <a:pt x="22184" y="20962"/>
                  </a:cubicBezTo>
                  <a:cubicBezTo>
                    <a:pt x="22068" y="20801"/>
                    <a:pt x="21969" y="20707"/>
                    <a:pt x="21765" y="20707"/>
                  </a:cubicBezTo>
                  <a:cubicBezTo>
                    <a:pt x="21715" y="20707"/>
                    <a:pt x="21659" y="20712"/>
                    <a:pt x="21595" y="20724"/>
                  </a:cubicBezTo>
                  <a:cubicBezTo>
                    <a:pt x="21448" y="20752"/>
                    <a:pt x="21367" y="20940"/>
                    <a:pt x="21194" y="20943"/>
                  </a:cubicBezTo>
                  <a:cubicBezTo>
                    <a:pt x="21192" y="20944"/>
                    <a:pt x="21189" y="20944"/>
                    <a:pt x="21186" y="20944"/>
                  </a:cubicBezTo>
                  <a:cubicBezTo>
                    <a:pt x="21049" y="20944"/>
                    <a:pt x="20937" y="20786"/>
                    <a:pt x="20753" y="20762"/>
                  </a:cubicBezTo>
                  <a:cubicBezTo>
                    <a:pt x="20730" y="20758"/>
                    <a:pt x="20707" y="20757"/>
                    <a:pt x="20684" y="20757"/>
                  </a:cubicBezTo>
                  <a:cubicBezTo>
                    <a:pt x="20583" y="20757"/>
                    <a:pt x="20478" y="20784"/>
                    <a:pt x="20397" y="20784"/>
                  </a:cubicBezTo>
                  <a:cubicBezTo>
                    <a:pt x="20381" y="20784"/>
                    <a:pt x="20366" y="20783"/>
                    <a:pt x="20352" y="20781"/>
                  </a:cubicBezTo>
                  <a:cubicBezTo>
                    <a:pt x="20195" y="20749"/>
                    <a:pt x="20145" y="20618"/>
                    <a:pt x="20001" y="20524"/>
                  </a:cubicBezTo>
                  <a:cubicBezTo>
                    <a:pt x="19898" y="20455"/>
                    <a:pt x="19694" y="20339"/>
                    <a:pt x="19634" y="20339"/>
                  </a:cubicBezTo>
                  <a:cubicBezTo>
                    <a:pt x="19480" y="20344"/>
                    <a:pt x="19361" y="20624"/>
                    <a:pt x="19173" y="20624"/>
                  </a:cubicBezTo>
                  <a:cubicBezTo>
                    <a:pt x="19140" y="20624"/>
                    <a:pt x="19105" y="20616"/>
                    <a:pt x="19067" y="20596"/>
                  </a:cubicBezTo>
                  <a:cubicBezTo>
                    <a:pt x="18942" y="20439"/>
                    <a:pt x="19268" y="20358"/>
                    <a:pt x="19121" y="20210"/>
                  </a:cubicBezTo>
                  <a:cubicBezTo>
                    <a:pt x="19094" y="20184"/>
                    <a:pt x="19068" y="20173"/>
                    <a:pt x="19043" y="20173"/>
                  </a:cubicBezTo>
                  <a:cubicBezTo>
                    <a:pt x="18965" y="20173"/>
                    <a:pt x="18896" y="20275"/>
                    <a:pt x="18829" y="20320"/>
                  </a:cubicBezTo>
                  <a:cubicBezTo>
                    <a:pt x="18732" y="20395"/>
                    <a:pt x="18629" y="20458"/>
                    <a:pt x="18516" y="20505"/>
                  </a:cubicBezTo>
                  <a:cubicBezTo>
                    <a:pt x="18262" y="20599"/>
                    <a:pt x="18106" y="20549"/>
                    <a:pt x="17912" y="20652"/>
                  </a:cubicBezTo>
                  <a:cubicBezTo>
                    <a:pt x="17727" y="20746"/>
                    <a:pt x="17720" y="20903"/>
                    <a:pt x="17617" y="21091"/>
                  </a:cubicBezTo>
                  <a:cubicBezTo>
                    <a:pt x="17532" y="21244"/>
                    <a:pt x="17341" y="21467"/>
                    <a:pt x="17213" y="21476"/>
                  </a:cubicBezTo>
                  <a:cubicBezTo>
                    <a:pt x="17209" y="21476"/>
                    <a:pt x="17205" y="21476"/>
                    <a:pt x="17201" y="21476"/>
                  </a:cubicBezTo>
                  <a:cubicBezTo>
                    <a:pt x="17052" y="21476"/>
                    <a:pt x="16909" y="21261"/>
                    <a:pt x="16774" y="21203"/>
                  </a:cubicBezTo>
                  <a:cubicBezTo>
                    <a:pt x="16686" y="21165"/>
                    <a:pt x="16608" y="21150"/>
                    <a:pt x="16535" y="21150"/>
                  </a:cubicBezTo>
                  <a:cubicBezTo>
                    <a:pt x="16263" y="21150"/>
                    <a:pt x="16078" y="21364"/>
                    <a:pt x="15803" y="21366"/>
                  </a:cubicBezTo>
                  <a:cubicBezTo>
                    <a:pt x="15801" y="21366"/>
                    <a:pt x="15800" y="21366"/>
                    <a:pt x="15798" y="21366"/>
                  </a:cubicBezTo>
                  <a:cubicBezTo>
                    <a:pt x="15472" y="21366"/>
                    <a:pt x="15017" y="20845"/>
                    <a:pt x="15033" y="20542"/>
                  </a:cubicBezTo>
                  <a:cubicBezTo>
                    <a:pt x="15042" y="20355"/>
                    <a:pt x="15139" y="20076"/>
                    <a:pt x="15161" y="19847"/>
                  </a:cubicBezTo>
                  <a:cubicBezTo>
                    <a:pt x="15180" y="19665"/>
                    <a:pt x="15305" y="19556"/>
                    <a:pt x="15308" y="19387"/>
                  </a:cubicBezTo>
                  <a:cubicBezTo>
                    <a:pt x="15312" y="19164"/>
                    <a:pt x="15011" y="18992"/>
                    <a:pt x="14867" y="18967"/>
                  </a:cubicBezTo>
                  <a:cubicBezTo>
                    <a:pt x="14818" y="18958"/>
                    <a:pt x="14766" y="18954"/>
                    <a:pt x="14712" y="18954"/>
                  </a:cubicBezTo>
                  <a:cubicBezTo>
                    <a:pt x="14501" y="18954"/>
                    <a:pt x="14258" y="19009"/>
                    <a:pt x="14020" y="19009"/>
                  </a:cubicBezTo>
                  <a:cubicBezTo>
                    <a:pt x="13896" y="19009"/>
                    <a:pt x="13773" y="18994"/>
                    <a:pt x="13658" y="18948"/>
                  </a:cubicBezTo>
                  <a:cubicBezTo>
                    <a:pt x="13582" y="18823"/>
                    <a:pt x="13745" y="18738"/>
                    <a:pt x="13786" y="18616"/>
                  </a:cubicBezTo>
                  <a:cubicBezTo>
                    <a:pt x="13811" y="18550"/>
                    <a:pt x="13795" y="18456"/>
                    <a:pt x="13824" y="18378"/>
                  </a:cubicBezTo>
                  <a:cubicBezTo>
                    <a:pt x="13868" y="18262"/>
                    <a:pt x="13990" y="18174"/>
                    <a:pt x="14043" y="18049"/>
                  </a:cubicBezTo>
                  <a:cubicBezTo>
                    <a:pt x="14084" y="17955"/>
                    <a:pt x="14093" y="17817"/>
                    <a:pt x="14134" y="17701"/>
                  </a:cubicBezTo>
                  <a:cubicBezTo>
                    <a:pt x="14184" y="17567"/>
                    <a:pt x="14272" y="17482"/>
                    <a:pt x="14281" y="17388"/>
                  </a:cubicBezTo>
                  <a:cubicBezTo>
                    <a:pt x="14297" y="17260"/>
                    <a:pt x="14250" y="17131"/>
                    <a:pt x="14153" y="17040"/>
                  </a:cubicBezTo>
                  <a:cubicBezTo>
                    <a:pt x="13849" y="17056"/>
                    <a:pt x="13648" y="17072"/>
                    <a:pt x="13476" y="17150"/>
                  </a:cubicBezTo>
                  <a:cubicBezTo>
                    <a:pt x="13078" y="17332"/>
                    <a:pt x="13156" y="17867"/>
                    <a:pt x="12759" y="17996"/>
                  </a:cubicBezTo>
                  <a:cubicBezTo>
                    <a:pt x="12624" y="18040"/>
                    <a:pt x="12433" y="18040"/>
                    <a:pt x="12282" y="18068"/>
                  </a:cubicBezTo>
                  <a:cubicBezTo>
                    <a:pt x="12157" y="18089"/>
                    <a:pt x="12001" y="18159"/>
                    <a:pt x="11871" y="18159"/>
                  </a:cubicBezTo>
                  <a:cubicBezTo>
                    <a:pt x="11868" y="18159"/>
                    <a:pt x="11866" y="18159"/>
                    <a:pt x="11863" y="18159"/>
                  </a:cubicBezTo>
                  <a:cubicBezTo>
                    <a:pt x="11703" y="18156"/>
                    <a:pt x="11424" y="18005"/>
                    <a:pt x="11330" y="17902"/>
                  </a:cubicBezTo>
                  <a:cubicBezTo>
                    <a:pt x="11246" y="17811"/>
                    <a:pt x="11042" y="17360"/>
                    <a:pt x="11020" y="17278"/>
                  </a:cubicBezTo>
                  <a:cubicBezTo>
                    <a:pt x="10863" y="16743"/>
                    <a:pt x="11033" y="16245"/>
                    <a:pt x="11239" y="15869"/>
                  </a:cubicBezTo>
                  <a:cubicBezTo>
                    <a:pt x="11283" y="15791"/>
                    <a:pt x="11352" y="15715"/>
                    <a:pt x="11387" y="15631"/>
                  </a:cubicBezTo>
                  <a:cubicBezTo>
                    <a:pt x="11434" y="15505"/>
                    <a:pt x="11402" y="15311"/>
                    <a:pt x="11440" y="15173"/>
                  </a:cubicBezTo>
                  <a:cubicBezTo>
                    <a:pt x="11512" y="14917"/>
                    <a:pt x="11847" y="14766"/>
                    <a:pt x="12082" y="14641"/>
                  </a:cubicBezTo>
                  <a:cubicBezTo>
                    <a:pt x="12348" y="14503"/>
                    <a:pt x="12574" y="14278"/>
                    <a:pt x="12887" y="14256"/>
                  </a:cubicBezTo>
                  <a:cubicBezTo>
                    <a:pt x="12899" y="14255"/>
                    <a:pt x="12912" y="14255"/>
                    <a:pt x="12926" y="14255"/>
                  </a:cubicBezTo>
                  <a:cubicBezTo>
                    <a:pt x="13079" y="14255"/>
                    <a:pt x="13281" y="14302"/>
                    <a:pt x="13420" y="14331"/>
                  </a:cubicBezTo>
                  <a:cubicBezTo>
                    <a:pt x="13557" y="14359"/>
                    <a:pt x="13667" y="14450"/>
                    <a:pt x="13786" y="14459"/>
                  </a:cubicBezTo>
                  <a:cubicBezTo>
                    <a:pt x="13801" y="14460"/>
                    <a:pt x="13816" y="14461"/>
                    <a:pt x="13830" y="14461"/>
                  </a:cubicBezTo>
                  <a:cubicBezTo>
                    <a:pt x="14132" y="14461"/>
                    <a:pt x="14218" y="14215"/>
                    <a:pt x="14481" y="14074"/>
                  </a:cubicBezTo>
                  <a:cubicBezTo>
                    <a:pt x="14538" y="14082"/>
                    <a:pt x="14590" y="14085"/>
                    <a:pt x="14640" y="14085"/>
                  </a:cubicBezTo>
                  <a:cubicBezTo>
                    <a:pt x="14809" y="14085"/>
                    <a:pt x="14949" y="14049"/>
                    <a:pt x="15108" y="14049"/>
                  </a:cubicBezTo>
                  <a:cubicBezTo>
                    <a:pt x="15142" y="14049"/>
                    <a:pt x="15178" y="14051"/>
                    <a:pt x="15214" y="14055"/>
                  </a:cubicBezTo>
                  <a:cubicBezTo>
                    <a:pt x="15393" y="14077"/>
                    <a:pt x="15518" y="14265"/>
                    <a:pt x="15656" y="14274"/>
                  </a:cubicBezTo>
                  <a:cubicBezTo>
                    <a:pt x="15661" y="14275"/>
                    <a:pt x="15665" y="14275"/>
                    <a:pt x="15669" y="14275"/>
                  </a:cubicBezTo>
                  <a:cubicBezTo>
                    <a:pt x="15771" y="14275"/>
                    <a:pt x="15864" y="14182"/>
                    <a:pt x="15961" y="14182"/>
                  </a:cubicBezTo>
                  <a:cubicBezTo>
                    <a:pt x="15969" y="14182"/>
                    <a:pt x="15977" y="14182"/>
                    <a:pt x="15985" y="14184"/>
                  </a:cubicBezTo>
                  <a:cubicBezTo>
                    <a:pt x="16095" y="14202"/>
                    <a:pt x="16283" y="14437"/>
                    <a:pt x="16298" y="14569"/>
                  </a:cubicBezTo>
                  <a:cubicBezTo>
                    <a:pt x="16320" y="14735"/>
                    <a:pt x="16179" y="14882"/>
                    <a:pt x="16226" y="15064"/>
                  </a:cubicBezTo>
                  <a:cubicBezTo>
                    <a:pt x="16399" y="15239"/>
                    <a:pt x="16712" y="15274"/>
                    <a:pt x="16959" y="15374"/>
                  </a:cubicBezTo>
                  <a:cubicBezTo>
                    <a:pt x="17119" y="15242"/>
                    <a:pt x="16981" y="14998"/>
                    <a:pt x="16959" y="14807"/>
                  </a:cubicBezTo>
                  <a:cubicBezTo>
                    <a:pt x="16950" y="14722"/>
                    <a:pt x="16969" y="14647"/>
                    <a:pt x="16959" y="14569"/>
                  </a:cubicBezTo>
                  <a:cubicBezTo>
                    <a:pt x="16944" y="14437"/>
                    <a:pt x="16887" y="14315"/>
                    <a:pt x="16887" y="14202"/>
                  </a:cubicBezTo>
                  <a:cubicBezTo>
                    <a:pt x="16884" y="13679"/>
                    <a:pt x="17307" y="13438"/>
                    <a:pt x="17655" y="13231"/>
                  </a:cubicBezTo>
                  <a:cubicBezTo>
                    <a:pt x="17808" y="13140"/>
                    <a:pt x="17927" y="12984"/>
                    <a:pt x="18059" y="12918"/>
                  </a:cubicBezTo>
                  <a:cubicBezTo>
                    <a:pt x="18244" y="12824"/>
                    <a:pt x="18381" y="12802"/>
                    <a:pt x="18535" y="12714"/>
                  </a:cubicBezTo>
                  <a:cubicBezTo>
                    <a:pt x="18814" y="12561"/>
                    <a:pt x="19052" y="12436"/>
                    <a:pt x="19268" y="12257"/>
                  </a:cubicBezTo>
                  <a:cubicBezTo>
                    <a:pt x="19368" y="12022"/>
                    <a:pt x="19274" y="11703"/>
                    <a:pt x="19287" y="11468"/>
                  </a:cubicBezTo>
                  <a:cubicBezTo>
                    <a:pt x="19312" y="11452"/>
                    <a:pt x="19337" y="11447"/>
                    <a:pt x="19362" y="11447"/>
                  </a:cubicBezTo>
                  <a:cubicBezTo>
                    <a:pt x="19428" y="11447"/>
                    <a:pt x="19492" y="11487"/>
                    <a:pt x="19565" y="11487"/>
                  </a:cubicBezTo>
                  <a:cubicBezTo>
                    <a:pt x="19570" y="11487"/>
                    <a:pt x="19576" y="11487"/>
                    <a:pt x="19581" y="11487"/>
                  </a:cubicBezTo>
                  <a:cubicBezTo>
                    <a:pt x="19747" y="11452"/>
                    <a:pt x="19760" y="11214"/>
                    <a:pt x="19854" y="11120"/>
                  </a:cubicBezTo>
                  <a:cubicBezTo>
                    <a:pt x="19907" y="11067"/>
                    <a:pt x="20060" y="11029"/>
                    <a:pt x="20129" y="10973"/>
                  </a:cubicBezTo>
                  <a:cubicBezTo>
                    <a:pt x="20295" y="10844"/>
                    <a:pt x="20349" y="10647"/>
                    <a:pt x="20496" y="10591"/>
                  </a:cubicBezTo>
                  <a:cubicBezTo>
                    <a:pt x="20549" y="10569"/>
                    <a:pt x="20668" y="10575"/>
                    <a:pt x="20753" y="10553"/>
                  </a:cubicBezTo>
                  <a:cubicBezTo>
                    <a:pt x="20862" y="10522"/>
                    <a:pt x="21016" y="10393"/>
                    <a:pt x="21191" y="10334"/>
                  </a:cubicBezTo>
                  <a:cubicBezTo>
                    <a:pt x="21307" y="10293"/>
                    <a:pt x="21570" y="10287"/>
                    <a:pt x="21614" y="10240"/>
                  </a:cubicBezTo>
                  <a:cubicBezTo>
                    <a:pt x="21667" y="10187"/>
                    <a:pt x="21614" y="10030"/>
                    <a:pt x="21633" y="9948"/>
                  </a:cubicBezTo>
                  <a:cubicBezTo>
                    <a:pt x="21721" y="9535"/>
                    <a:pt x="22344" y="9447"/>
                    <a:pt x="22714" y="9306"/>
                  </a:cubicBezTo>
                  <a:cubicBezTo>
                    <a:pt x="22937" y="9222"/>
                    <a:pt x="23167" y="9076"/>
                    <a:pt x="23408" y="9076"/>
                  </a:cubicBezTo>
                  <a:cubicBezTo>
                    <a:pt x="23445" y="9076"/>
                    <a:pt x="23482" y="9080"/>
                    <a:pt x="23519" y="9087"/>
                  </a:cubicBezTo>
                  <a:cubicBezTo>
                    <a:pt x="23465" y="9284"/>
                    <a:pt x="23202" y="9215"/>
                    <a:pt x="23246" y="9454"/>
                  </a:cubicBezTo>
                  <a:cubicBezTo>
                    <a:pt x="23263" y="9545"/>
                    <a:pt x="23309" y="9578"/>
                    <a:pt x="23369" y="9578"/>
                  </a:cubicBezTo>
                  <a:cubicBezTo>
                    <a:pt x="23527" y="9578"/>
                    <a:pt x="23783" y="9343"/>
                    <a:pt x="23869" y="9306"/>
                  </a:cubicBezTo>
                  <a:cubicBezTo>
                    <a:pt x="24092" y="9212"/>
                    <a:pt x="24474" y="9156"/>
                    <a:pt x="24768" y="9049"/>
                  </a:cubicBezTo>
                  <a:cubicBezTo>
                    <a:pt x="25025" y="8955"/>
                    <a:pt x="25486" y="8811"/>
                    <a:pt x="25245" y="8517"/>
                  </a:cubicBezTo>
                  <a:cubicBezTo>
                    <a:pt x="25241" y="8517"/>
                    <a:pt x="25237" y="8517"/>
                    <a:pt x="25233" y="8517"/>
                  </a:cubicBezTo>
                  <a:cubicBezTo>
                    <a:pt x="25037" y="8517"/>
                    <a:pt x="24941" y="8756"/>
                    <a:pt x="24768" y="8830"/>
                  </a:cubicBezTo>
                  <a:cubicBezTo>
                    <a:pt x="24759" y="8832"/>
                    <a:pt x="24751" y="8832"/>
                    <a:pt x="24743" y="8832"/>
                  </a:cubicBezTo>
                  <a:cubicBezTo>
                    <a:pt x="24645" y="8832"/>
                    <a:pt x="24655" y="8729"/>
                    <a:pt x="24565" y="8721"/>
                  </a:cubicBezTo>
                  <a:cubicBezTo>
                    <a:pt x="24561" y="8720"/>
                    <a:pt x="24556" y="8720"/>
                    <a:pt x="24552" y="8720"/>
                  </a:cubicBezTo>
                  <a:cubicBezTo>
                    <a:pt x="24470" y="8720"/>
                    <a:pt x="24415" y="8795"/>
                    <a:pt x="24333" y="8795"/>
                  </a:cubicBezTo>
                  <a:cubicBezTo>
                    <a:pt x="24325" y="8795"/>
                    <a:pt x="24317" y="8794"/>
                    <a:pt x="24308" y="8793"/>
                  </a:cubicBezTo>
                  <a:cubicBezTo>
                    <a:pt x="24208" y="8774"/>
                    <a:pt x="24067" y="8617"/>
                    <a:pt x="24051" y="8501"/>
                  </a:cubicBezTo>
                  <a:cubicBezTo>
                    <a:pt x="24010" y="8191"/>
                    <a:pt x="24311" y="8069"/>
                    <a:pt x="24436" y="7840"/>
                  </a:cubicBezTo>
                  <a:cubicBezTo>
                    <a:pt x="24401" y="7719"/>
                    <a:pt x="24307" y="7694"/>
                    <a:pt x="24194" y="7694"/>
                  </a:cubicBezTo>
                  <a:cubicBezTo>
                    <a:pt x="24110" y="7694"/>
                    <a:pt x="24015" y="7708"/>
                    <a:pt x="23925" y="7708"/>
                  </a:cubicBezTo>
                  <a:cubicBezTo>
                    <a:pt x="23859" y="7708"/>
                    <a:pt x="23796" y="7700"/>
                    <a:pt x="23741" y="7674"/>
                  </a:cubicBezTo>
                  <a:cubicBezTo>
                    <a:pt x="23763" y="7508"/>
                    <a:pt x="23932" y="7392"/>
                    <a:pt x="24126" y="7361"/>
                  </a:cubicBezTo>
                  <a:cubicBezTo>
                    <a:pt x="24167" y="7355"/>
                    <a:pt x="24221" y="7351"/>
                    <a:pt x="24280" y="7351"/>
                  </a:cubicBezTo>
                  <a:cubicBezTo>
                    <a:pt x="24449" y="7351"/>
                    <a:pt x="24661" y="7378"/>
                    <a:pt x="24731" y="7436"/>
                  </a:cubicBezTo>
                  <a:cubicBezTo>
                    <a:pt x="24787" y="7480"/>
                    <a:pt x="24737" y="7596"/>
                    <a:pt x="24822" y="7674"/>
                  </a:cubicBezTo>
                  <a:cubicBezTo>
                    <a:pt x="24879" y="7726"/>
                    <a:pt x="24945" y="7743"/>
                    <a:pt x="25015" y="7743"/>
                  </a:cubicBezTo>
                  <a:cubicBezTo>
                    <a:pt x="25059" y="7743"/>
                    <a:pt x="25105" y="7736"/>
                    <a:pt x="25151" y="7728"/>
                  </a:cubicBezTo>
                  <a:cubicBezTo>
                    <a:pt x="25195" y="7521"/>
                    <a:pt x="24881" y="7574"/>
                    <a:pt x="24913" y="7436"/>
                  </a:cubicBezTo>
                  <a:cubicBezTo>
                    <a:pt x="25015" y="7370"/>
                    <a:pt x="25142" y="7353"/>
                    <a:pt x="25277" y="7353"/>
                  </a:cubicBezTo>
                  <a:cubicBezTo>
                    <a:pt x="25419" y="7353"/>
                    <a:pt x="25570" y="7372"/>
                    <a:pt x="25710" y="7372"/>
                  </a:cubicBezTo>
                  <a:cubicBezTo>
                    <a:pt x="25765" y="7372"/>
                    <a:pt x="25818" y="7369"/>
                    <a:pt x="25868" y="7361"/>
                  </a:cubicBezTo>
                  <a:cubicBezTo>
                    <a:pt x="26043" y="7336"/>
                    <a:pt x="26225" y="7211"/>
                    <a:pt x="26382" y="7123"/>
                  </a:cubicBezTo>
                  <a:cubicBezTo>
                    <a:pt x="26485" y="7066"/>
                    <a:pt x="26611" y="6976"/>
                    <a:pt x="26731" y="6976"/>
                  </a:cubicBezTo>
                  <a:cubicBezTo>
                    <a:pt x="26781" y="6976"/>
                    <a:pt x="26830" y="6991"/>
                    <a:pt x="26877" y="7032"/>
                  </a:cubicBezTo>
                  <a:cubicBezTo>
                    <a:pt x="26917" y="7179"/>
                    <a:pt x="26739" y="7233"/>
                    <a:pt x="26657" y="7305"/>
                  </a:cubicBezTo>
                  <a:cubicBezTo>
                    <a:pt x="26375" y="7555"/>
                    <a:pt x="26084" y="7840"/>
                    <a:pt x="25868" y="8132"/>
                  </a:cubicBezTo>
                  <a:cubicBezTo>
                    <a:pt x="25946" y="8206"/>
                    <a:pt x="26062" y="8215"/>
                    <a:pt x="26189" y="8215"/>
                  </a:cubicBezTo>
                  <a:cubicBezTo>
                    <a:pt x="26229" y="8215"/>
                    <a:pt x="26271" y="8214"/>
                    <a:pt x="26313" y="8214"/>
                  </a:cubicBezTo>
                  <a:cubicBezTo>
                    <a:pt x="26366" y="8214"/>
                    <a:pt x="26420" y="8216"/>
                    <a:pt x="26473" y="8222"/>
                  </a:cubicBezTo>
                  <a:cubicBezTo>
                    <a:pt x="26560" y="8232"/>
                    <a:pt x="26673" y="8260"/>
                    <a:pt x="26767" y="8279"/>
                  </a:cubicBezTo>
                  <a:cubicBezTo>
                    <a:pt x="26877" y="8298"/>
                    <a:pt x="26993" y="8291"/>
                    <a:pt x="27080" y="8313"/>
                  </a:cubicBezTo>
                  <a:cubicBezTo>
                    <a:pt x="27234" y="8351"/>
                    <a:pt x="27274" y="8517"/>
                    <a:pt x="27428" y="8536"/>
                  </a:cubicBezTo>
                  <a:cubicBezTo>
                    <a:pt x="27679" y="8536"/>
                    <a:pt x="27682" y="8266"/>
                    <a:pt x="27538" y="8097"/>
                  </a:cubicBezTo>
                  <a:cubicBezTo>
                    <a:pt x="27585" y="7925"/>
                    <a:pt x="27653" y="7834"/>
                    <a:pt x="27594" y="7712"/>
                  </a:cubicBezTo>
                  <a:cubicBezTo>
                    <a:pt x="27481" y="7486"/>
                    <a:pt x="27065" y="7709"/>
                    <a:pt x="27043" y="7417"/>
                  </a:cubicBezTo>
                  <a:cubicBezTo>
                    <a:pt x="27030" y="7236"/>
                    <a:pt x="27196" y="7242"/>
                    <a:pt x="27265" y="7104"/>
                  </a:cubicBezTo>
                  <a:cubicBezTo>
                    <a:pt x="27234" y="6753"/>
                    <a:pt x="27553" y="6725"/>
                    <a:pt x="27522" y="6409"/>
                  </a:cubicBezTo>
                  <a:cubicBezTo>
                    <a:pt x="27506" y="6277"/>
                    <a:pt x="27393" y="6277"/>
                    <a:pt x="27300" y="6152"/>
                  </a:cubicBezTo>
                  <a:cubicBezTo>
                    <a:pt x="27249" y="6089"/>
                    <a:pt x="27231" y="5964"/>
                    <a:pt x="27171" y="5914"/>
                  </a:cubicBezTo>
                  <a:cubicBezTo>
                    <a:pt x="26980" y="5751"/>
                    <a:pt x="26592" y="5782"/>
                    <a:pt x="26567" y="5475"/>
                  </a:cubicBezTo>
                  <a:cubicBezTo>
                    <a:pt x="26557" y="5290"/>
                    <a:pt x="26610" y="5140"/>
                    <a:pt x="26585" y="4943"/>
                  </a:cubicBezTo>
                  <a:cubicBezTo>
                    <a:pt x="26560" y="4758"/>
                    <a:pt x="26435" y="4244"/>
                    <a:pt x="26272" y="4210"/>
                  </a:cubicBezTo>
                  <a:cubicBezTo>
                    <a:pt x="26260" y="4207"/>
                    <a:pt x="26248" y="4206"/>
                    <a:pt x="26236" y="4206"/>
                  </a:cubicBezTo>
                  <a:cubicBezTo>
                    <a:pt x="26044" y="4206"/>
                    <a:pt x="25844" y="4520"/>
                    <a:pt x="25611" y="4630"/>
                  </a:cubicBezTo>
                  <a:cubicBezTo>
                    <a:pt x="25498" y="4686"/>
                    <a:pt x="25341" y="4747"/>
                    <a:pt x="25213" y="4747"/>
                  </a:cubicBezTo>
                  <a:cubicBezTo>
                    <a:pt x="25192" y="4747"/>
                    <a:pt x="25173" y="4746"/>
                    <a:pt x="25154" y="4742"/>
                  </a:cubicBezTo>
                  <a:cubicBezTo>
                    <a:pt x="25069" y="4724"/>
                    <a:pt x="24894" y="4595"/>
                    <a:pt x="24881" y="4429"/>
                  </a:cubicBezTo>
                  <a:cubicBezTo>
                    <a:pt x="24866" y="4235"/>
                    <a:pt x="25010" y="4232"/>
                    <a:pt x="25044" y="4025"/>
                  </a:cubicBezTo>
                  <a:cubicBezTo>
                    <a:pt x="25016" y="3903"/>
                    <a:pt x="24888" y="3934"/>
                    <a:pt x="24772" y="3840"/>
                  </a:cubicBezTo>
                  <a:cubicBezTo>
                    <a:pt x="24637" y="3740"/>
                    <a:pt x="24527" y="3517"/>
                    <a:pt x="24349" y="3492"/>
                  </a:cubicBezTo>
                  <a:cubicBezTo>
                    <a:pt x="24342" y="3492"/>
                    <a:pt x="24336" y="3491"/>
                    <a:pt x="24330" y="3491"/>
                  </a:cubicBezTo>
                  <a:cubicBezTo>
                    <a:pt x="24245" y="3491"/>
                    <a:pt x="24139" y="3562"/>
                    <a:pt x="24054" y="3568"/>
                  </a:cubicBezTo>
                  <a:cubicBezTo>
                    <a:pt x="24042" y="3568"/>
                    <a:pt x="24029" y="3569"/>
                    <a:pt x="24017" y="3569"/>
                  </a:cubicBezTo>
                  <a:cubicBezTo>
                    <a:pt x="23789" y="3569"/>
                    <a:pt x="23591" y="3432"/>
                    <a:pt x="23409" y="3432"/>
                  </a:cubicBezTo>
                  <a:cubicBezTo>
                    <a:pt x="23386" y="3432"/>
                    <a:pt x="23363" y="3434"/>
                    <a:pt x="23340" y="3439"/>
                  </a:cubicBezTo>
                  <a:cubicBezTo>
                    <a:pt x="23093" y="3496"/>
                    <a:pt x="23102" y="3878"/>
                    <a:pt x="22864" y="3953"/>
                  </a:cubicBezTo>
                  <a:cubicBezTo>
                    <a:pt x="22895" y="4131"/>
                    <a:pt x="22654" y="4250"/>
                    <a:pt x="22626" y="4391"/>
                  </a:cubicBezTo>
                  <a:cubicBezTo>
                    <a:pt x="22607" y="4485"/>
                    <a:pt x="22657" y="4598"/>
                    <a:pt x="22663" y="4686"/>
                  </a:cubicBezTo>
                  <a:cubicBezTo>
                    <a:pt x="22715" y="5538"/>
                    <a:pt x="22037" y="5949"/>
                    <a:pt x="21214" y="5949"/>
                  </a:cubicBezTo>
                  <a:cubicBezTo>
                    <a:pt x="21190" y="5949"/>
                    <a:pt x="21166" y="5949"/>
                    <a:pt x="21141" y="5948"/>
                  </a:cubicBezTo>
                  <a:cubicBezTo>
                    <a:pt x="20975" y="6108"/>
                    <a:pt x="21013" y="6409"/>
                    <a:pt x="20922" y="6628"/>
                  </a:cubicBezTo>
                  <a:cubicBezTo>
                    <a:pt x="20846" y="6806"/>
                    <a:pt x="20594" y="6995"/>
                    <a:pt x="20410" y="6995"/>
                  </a:cubicBezTo>
                  <a:cubicBezTo>
                    <a:pt x="20403" y="6995"/>
                    <a:pt x="20396" y="6995"/>
                    <a:pt x="20389" y="6995"/>
                  </a:cubicBezTo>
                  <a:cubicBezTo>
                    <a:pt x="20255" y="6982"/>
                    <a:pt x="20098" y="6791"/>
                    <a:pt x="20098" y="6666"/>
                  </a:cubicBezTo>
                  <a:cubicBezTo>
                    <a:pt x="20095" y="6509"/>
                    <a:pt x="20324" y="6421"/>
                    <a:pt x="20189" y="6243"/>
                  </a:cubicBezTo>
                  <a:cubicBezTo>
                    <a:pt x="20208" y="6121"/>
                    <a:pt x="20477" y="6055"/>
                    <a:pt x="20446" y="5857"/>
                  </a:cubicBezTo>
                  <a:cubicBezTo>
                    <a:pt x="20427" y="5749"/>
                    <a:pt x="20336" y="5729"/>
                    <a:pt x="20216" y="5729"/>
                  </a:cubicBezTo>
                  <a:cubicBezTo>
                    <a:pt x="20149" y="5729"/>
                    <a:pt x="20073" y="5736"/>
                    <a:pt x="19995" y="5736"/>
                  </a:cubicBezTo>
                  <a:cubicBezTo>
                    <a:pt x="19955" y="5736"/>
                    <a:pt x="19915" y="5734"/>
                    <a:pt x="19876" y="5729"/>
                  </a:cubicBezTo>
                  <a:cubicBezTo>
                    <a:pt x="19694" y="5704"/>
                    <a:pt x="19453" y="5601"/>
                    <a:pt x="19290" y="5510"/>
                  </a:cubicBezTo>
                  <a:cubicBezTo>
                    <a:pt x="19074" y="5391"/>
                    <a:pt x="18892" y="5159"/>
                    <a:pt x="18610" y="5124"/>
                  </a:cubicBezTo>
                  <a:cubicBezTo>
                    <a:pt x="18590" y="5122"/>
                    <a:pt x="18571" y="5121"/>
                    <a:pt x="18551" y="5121"/>
                  </a:cubicBezTo>
                  <a:cubicBezTo>
                    <a:pt x="18480" y="5121"/>
                    <a:pt x="18410" y="5134"/>
                    <a:pt x="18352" y="5134"/>
                  </a:cubicBezTo>
                  <a:cubicBezTo>
                    <a:pt x="18301" y="5134"/>
                    <a:pt x="18257" y="5124"/>
                    <a:pt x="18228" y="5087"/>
                  </a:cubicBezTo>
                  <a:cubicBezTo>
                    <a:pt x="18146" y="4990"/>
                    <a:pt x="18259" y="4843"/>
                    <a:pt x="18262" y="4777"/>
                  </a:cubicBezTo>
                  <a:cubicBezTo>
                    <a:pt x="18259" y="4664"/>
                    <a:pt x="18052" y="4630"/>
                    <a:pt x="18043" y="4520"/>
                  </a:cubicBezTo>
                  <a:cubicBezTo>
                    <a:pt x="18037" y="4445"/>
                    <a:pt x="18240" y="4204"/>
                    <a:pt x="18319" y="4135"/>
                  </a:cubicBezTo>
                  <a:cubicBezTo>
                    <a:pt x="18463" y="4009"/>
                    <a:pt x="18723" y="3875"/>
                    <a:pt x="18958" y="3749"/>
                  </a:cubicBezTo>
                  <a:cubicBezTo>
                    <a:pt x="19186" y="3621"/>
                    <a:pt x="19428" y="3511"/>
                    <a:pt x="19675" y="3420"/>
                  </a:cubicBezTo>
                  <a:cubicBezTo>
                    <a:pt x="19769" y="3389"/>
                    <a:pt x="19876" y="3398"/>
                    <a:pt x="19966" y="3364"/>
                  </a:cubicBezTo>
                  <a:cubicBezTo>
                    <a:pt x="20198" y="3279"/>
                    <a:pt x="20352" y="3117"/>
                    <a:pt x="20571" y="3051"/>
                  </a:cubicBezTo>
                  <a:cubicBezTo>
                    <a:pt x="20687" y="3019"/>
                    <a:pt x="20809" y="3026"/>
                    <a:pt x="20937" y="2998"/>
                  </a:cubicBezTo>
                  <a:cubicBezTo>
                    <a:pt x="21241" y="2929"/>
                    <a:pt x="21467" y="2712"/>
                    <a:pt x="21727" y="2669"/>
                  </a:cubicBezTo>
                  <a:lnTo>
                    <a:pt x="21727" y="2669"/>
                  </a:lnTo>
                  <a:cubicBezTo>
                    <a:pt x="21670" y="2878"/>
                    <a:pt x="21432" y="2913"/>
                    <a:pt x="21379" y="3126"/>
                  </a:cubicBezTo>
                  <a:cubicBezTo>
                    <a:pt x="21443" y="3243"/>
                    <a:pt x="21521" y="3284"/>
                    <a:pt x="21604" y="3284"/>
                  </a:cubicBezTo>
                  <a:cubicBezTo>
                    <a:pt x="21810" y="3284"/>
                    <a:pt x="22054" y="3035"/>
                    <a:pt x="22238" y="3035"/>
                  </a:cubicBezTo>
                  <a:cubicBezTo>
                    <a:pt x="22239" y="3035"/>
                    <a:pt x="22240" y="3035"/>
                    <a:pt x="22241" y="3035"/>
                  </a:cubicBezTo>
                  <a:cubicBezTo>
                    <a:pt x="22400" y="3035"/>
                    <a:pt x="22560" y="3187"/>
                    <a:pt x="22694" y="3187"/>
                  </a:cubicBezTo>
                  <a:cubicBezTo>
                    <a:pt x="22758" y="3187"/>
                    <a:pt x="22815" y="3153"/>
                    <a:pt x="22864" y="3051"/>
                  </a:cubicBezTo>
                  <a:cubicBezTo>
                    <a:pt x="22811" y="2882"/>
                    <a:pt x="22648" y="2784"/>
                    <a:pt x="22497" y="2684"/>
                  </a:cubicBezTo>
                  <a:cubicBezTo>
                    <a:pt x="22356" y="2593"/>
                    <a:pt x="22134" y="2515"/>
                    <a:pt x="22150" y="2318"/>
                  </a:cubicBezTo>
                  <a:cubicBezTo>
                    <a:pt x="22176" y="2306"/>
                    <a:pt x="22199" y="2301"/>
                    <a:pt x="22221" y="2301"/>
                  </a:cubicBezTo>
                  <a:cubicBezTo>
                    <a:pt x="22338" y="2301"/>
                    <a:pt x="22405" y="2446"/>
                    <a:pt x="22532" y="2446"/>
                  </a:cubicBezTo>
                  <a:cubicBezTo>
                    <a:pt x="22533" y="2446"/>
                    <a:pt x="22534" y="2446"/>
                    <a:pt x="22536" y="2446"/>
                  </a:cubicBezTo>
                  <a:cubicBezTo>
                    <a:pt x="22617" y="2446"/>
                    <a:pt x="22724" y="2349"/>
                    <a:pt x="22808" y="2318"/>
                  </a:cubicBezTo>
                  <a:cubicBezTo>
                    <a:pt x="22996" y="2252"/>
                    <a:pt x="23315" y="2233"/>
                    <a:pt x="23465" y="2098"/>
                  </a:cubicBezTo>
                  <a:cubicBezTo>
                    <a:pt x="23556" y="2020"/>
                    <a:pt x="23544" y="1892"/>
                    <a:pt x="23613" y="1788"/>
                  </a:cubicBezTo>
                  <a:cubicBezTo>
                    <a:pt x="23672" y="1701"/>
                    <a:pt x="23822" y="1676"/>
                    <a:pt x="23888" y="1585"/>
                  </a:cubicBezTo>
                  <a:cubicBezTo>
                    <a:pt x="23967" y="1478"/>
                    <a:pt x="23898" y="1387"/>
                    <a:pt x="23998" y="1328"/>
                  </a:cubicBezTo>
                  <a:cubicBezTo>
                    <a:pt x="24061" y="1300"/>
                    <a:pt x="24129" y="1291"/>
                    <a:pt x="24199" y="1291"/>
                  </a:cubicBezTo>
                  <a:cubicBezTo>
                    <a:pt x="24345" y="1291"/>
                    <a:pt x="24501" y="1331"/>
                    <a:pt x="24648" y="1331"/>
                  </a:cubicBezTo>
                  <a:cubicBezTo>
                    <a:pt x="24670" y="1331"/>
                    <a:pt x="24691" y="1330"/>
                    <a:pt x="24712" y="1328"/>
                  </a:cubicBezTo>
                  <a:cubicBezTo>
                    <a:pt x="24819" y="1319"/>
                    <a:pt x="24893" y="1236"/>
                    <a:pt x="24991" y="1236"/>
                  </a:cubicBezTo>
                  <a:cubicBezTo>
                    <a:pt x="24996" y="1236"/>
                    <a:pt x="25001" y="1237"/>
                    <a:pt x="25007" y="1237"/>
                  </a:cubicBezTo>
                  <a:cubicBezTo>
                    <a:pt x="25210" y="1253"/>
                    <a:pt x="25320" y="1585"/>
                    <a:pt x="25464" y="1676"/>
                  </a:cubicBezTo>
                  <a:cubicBezTo>
                    <a:pt x="25570" y="1745"/>
                    <a:pt x="25758" y="1745"/>
                    <a:pt x="25777" y="1879"/>
                  </a:cubicBezTo>
                  <a:cubicBezTo>
                    <a:pt x="25812" y="2145"/>
                    <a:pt x="25426" y="2164"/>
                    <a:pt x="25191" y="2302"/>
                  </a:cubicBezTo>
                  <a:cubicBezTo>
                    <a:pt x="25072" y="2368"/>
                    <a:pt x="25022" y="2518"/>
                    <a:pt x="24878" y="2575"/>
                  </a:cubicBezTo>
                  <a:cubicBezTo>
                    <a:pt x="24789" y="2608"/>
                    <a:pt x="24690" y="2618"/>
                    <a:pt x="24588" y="2618"/>
                  </a:cubicBezTo>
                  <a:cubicBezTo>
                    <a:pt x="24449" y="2618"/>
                    <a:pt x="24305" y="2600"/>
                    <a:pt x="24177" y="2600"/>
                  </a:cubicBezTo>
                  <a:cubicBezTo>
                    <a:pt x="23989" y="2600"/>
                    <a:pt x="23835" y="2639"/>
                    <a:pt x="23779" y="2831"/>
                  </a:cubicBezTo>
                  <a:cubicBezTo>
                    <a:pt x="23835" y="2915"/>
                    <a:pt x="23907" y="2944"/>
                    <a:pt x="23986" y="2944"/>
                  </a:cubicBezTo>
                  <a:cubicBezTo>
                    <a:pt x="24155" y="2944"/>
                    <a:pt x="24356" y="2813"/>
                    <a:pt x="24512" y="2813"/>
                  </a:cubicBezTo>
                  <a:cubicBezTo>
                    <a:pt x="24671" y="2813"/>
                    <a:pt x="24869" y="2963"/>
                    <a:pt x="24969" y="3070"/>
                  </a:cubicBezTo>
                  <a:cubicBezTo>
                    <a:pt x="25054" y="3160"/>
                    <a:pt x="25085" y="3339"/>
                    <a:pt x="25188" y="3398"/>
                  </a:cubicBezTo>
                  <a:cubicBezTo>
                    <a:pt x="25257" y="3439"/>
                    <a:pt x="25379" y="3430"/>
                    <a:pt x="25464" y="3455"/>
                  </a:cubicBezTo>
                  <a:cubicBezTo>
                    <a:pt x="25688" y="3523"/>
                    <a:pt x="25880" y="3636"/>
                    <a:pt x="26108" y="3636"/>
                  </a:cubicBezTo>
                  <a:cubicBezTo>
                    <a:pt x="26153" y="3636"/>
                    <a:pt x="26201" y="3631"/>
                    <a:pt x="26250" y="3621"/>
                  </a:cubicBezTo>
                  <a:cubicBezTo>
                    <a:pt x="26350" y="3442"/>
                    <a:pt x="26040" y="3392"/>
                    <a:pt x="26159" y="3254"/>
                  </a:cubicBezTo>
                  <a:lnTo>
                    <a:pt x="26159" y="3254"/>
                  </a:lnTo>
                  <a:cubicBezTo>
                    <a:pt x="26357" y="3270"/>
                    <a:pt x="26485" y="3355"/>
                    <a:pt x="26635" y="3417"/>
                  </a:cubicBezTo>
                  <a:cubicBezTo>
                    <a:pt x="26848" y="3264"/>
                    <a:pt x="26993" y="3245"/>
                    <a:pt x="26983" y="2998"/>
                  </a:cubicBezTo>
                  <a:cubicBezTo>
                    <a:pt x="26980" y="2788"/>
                    <a:pt x="26707" y="2778"/>
                    <a:pt x="26711" y="2537"/>
                  </a:cubicBezTo>
                  <a:cubicBezTo>
                    <a:pt x="26704" y="2426"/>
                    <a:pt x="26795" y="2336"/>
                    <a:pt x="26905" y="2336"/>
                  </a:cubicBezTo>
                  <a:cubicBezTo>
                    <a:pt x="26907" y="2336"/>
                    <a:pt x="26909" y="2337"/>
                    <a:pt x="26911" y="2337"/>
                  </a:cubicBezTo>
                  <a:cubicBezTo>
                    <a:pt x="26914" y="2336"/>
                    <a:pt x="26917" y="2336"/>
                    <a:pt x="26920" y="2336"/>
                  </a:cubicBezTo>
                  <a:cubicBezTo>
                    <a:pt x="27151" y="2336"/>
                    <a:pt x="27217" y="2678"/>
                    <a:pt x="27387" y="2703"/>
                  </a:cubicBezTo>
                  <a:cubicBezTo>
                    <a:pt x="27392" y="2704"/>
                    <a:pt x="27398" y="2704"/>
                    <a:pt x="27404" y="2704"/>
                  </a:cubicBezTo>
                  <a:cubicBezTo>
                    <a:pt x="27523" y="2704"/>
                    <a:pt x="27804" y="2567"/>
                    <a:pt x="27863" y="2537"/>
                  </a:cubicBezTo>
                  <a:cubicBezTo>
                    <a:pt x="27954" y="2493"/>
                    <a:pt x="28224" y="2337"/>
                    <a:pt x="28230" y="2246"/>
                  </a:cubicBezTo>
                  <a:cubicBezTo>
                    <a:pt x="28246" y="2111"/>
                    <a:pt x="27948" y="1936"/>
                    <a:pt x="27810" y="1879"/>
                  </a:cubicBezTo>
                  <a:cubicBezTo>
                    <a:pt x="27613" y="1798"/>
                    <a:pt x="27412" y="1810"/>
                    <a:pt x="27334" y="1641"/>
                  </a:cubicBezTo>
                  <a:cubicBezTo>
                    <a:pt x="27290" y="1547"/>
                    <a:pt x="27356" y="1447"/>
                    <a:pt x="27278" y="1384"/>
                  </a:cubicBezTo>
                  <a:cubicBezTo>
                    <a:pt x="27268" y="1284"/>
                    <a:pt x="27400" y="1225"/>
                    <a:pt x="27368" y="1127"/>
                  </a:cubicBezTo>
                  <a:cubicBezTo>
                    <a:pt x="27340" y="1027"/>
                    <a:pt x="27234" y="1043"/>
                    <a:pt x="27096" y="980"/>
                  </a:cubicBezTo>
                  <a:cubicBezTo>
                    <a:pt x="26999" y="936"/>
                    <a:pt x="26908" y="836"/>
                    <a:pt x="26820" y="814"/>
                  </a:cubicBezTo>
                  <a:cubicBezTo>
                    <a:pt x="26704" y="786"/>
                    <a:pt x="26595" y="811"/>
                    <a:pt x="26507" y="780"/>
                  </a:cubicBezTo>
                  <a:cubicBezTo>
                    <a:pt x="26187" y="658"/>
                    <a:pt x="26244" y="391"/>
                    <a:pt x="26031" y="266"/>
                  </a:cubicBezTo>
                  <a:cubicBezTo>
                    <a:pt x="25998" y="270"/>
                    <a:pt x="25965" y="272"/>
                    <a:pt x="25933" y="272"/>
                  </a:cubicBezTo>
                  <a:cubicBezTo>
                    <a:pt x="25784" y="272"/>
                    <a:pt x="25646" y="235"/>
                    <a:pt x="25521" y="235"/>
                  </a:cubicBezTo>
                  <a:cubicBezTo>
                    <a:pt x="25449" y="235"/>
                    <a:pt x="25381" y="247"/>
                    <a:pt x="25317" y="285"/>
                  </a:cubicBezTo>
                  <a:cubicBezTo>
                    <a:pt x="25243" y="244"/>
                    <a:pt x="25158" y="230"/>
                    <a:pt x="25067" y="230"/>
                  </a:cubicBezTo>
                  <a:cubicBezTo>
                    <a:pt x="24879" y="230"/>
                    <a:pt x="24665" y="289"/>
                    <a:pt x="24467" y="289"/>
                  </a:cubicBezTo>
                  <a:cubicBezTo>
                    <a:pt x="24439" y="289"/>
                    <a:pt x="24411" y="288"/>
                    <a:pt x="24383" y="285"/>
                  </a:cubicBezTo>
                  <a:cubicBezTo>
                    <a:pt x="24292" y="272"/>
                    <a:pt x="24198" y="219"/>
                    <a:pt x="24108" y="210"/>
                  </a:cubicBezTo>
                  <a:cubicBezTo>
                    <a:pt x="24076" y="207"/>
                    <a:pt x="24044" y="205"/>
                    <a:pt x="24012" y="205"/>
                  </a:cubicBezTo>
                  <a:cubicBezTo>
                    <a:pt x="23543" y="205"/>
                    <a:pt x="22949" y="487"/>
                    <a:pt x="22770" y="686"/>
                  </a:cubicBezTo>
                  <a:cubicBezTo>
                    <a:pt x="22732" y="726"/>
                    <a:pt x="22595" y="965"/>
                    <a:pt x="22623" y="1071"/>
                  </a:cubicBezTo>
                  <a:cubicBezTo>
                    <a:pt x="22679" y="1268"/>
                    <a:pt x="23039" y="1124"/>
                    <a:pt x="23136" y="1309"/>
                  </a:cubicBezTo>
                  <a:cubicBezTo>
                    <a:pt x="23115" y="1538"/>
                    <a:pt x="22870" y="1654"/>
                    <a:pt x="22679" y="1751"/>
                  </a:cubicBezTo>
                  <a:cubicBezTo>
                    <a:pt x="22534" y="1824"/>
                    <a:pt x="22356" y="1985"/>
                    <a:pt x="22193" y="1985"/>
                  </a:cubicBezTo>
                  <a:cubicBezTo>
                    <a:pt x="22152" y="1985"/>
                    <a:pt x="22113" y="1975"/>
                    <a:pt x="22075" y="1951"/>
                  </a:cubicBezTo>
                  <a:cubicBezTo>
                    <a:pt x="21996" y="1754"/>
                    <a:pt x="22291" y="1754"/>
                    <a:pt x="22219" y="1585"/>
                  </a:cubicBezTo>
                  <a:cubicBezTo>
                    <a:pt x="22165" y="1459"/>
                    <a:pt x="21937" y="1541"/>
                    <a:pt x="21833" y="1419"/>
                  </a:cubicBezTo>
                  <a:cubicBezTo>
                    <a:pt x="21692" y="1250"/>
                    <a:pt x="21862" y="1012"/>
                    <a:pt x="21818" y="761"/>
                  </a:cubicBezTo>
                  <a:cubicBezTo>
                    <a:pt x="22021" y="385"/>
                    <a:pt x="22814" y="595"/>
                    <a:pt x="23027" y="228"/>
                  </a:cubicBezTo>
                  <a:cubicBezTo>
                    <a:pt x="22996" y="109"/>
                    <a:pt x="22880" y="175"/>
                    <a:pt x="22789" y="138"/>
                  </a:cubicBezTo>
                  <a:cubicBezTo>
                    <a:pt x="22685" y="94"/>
                    <a:pt x="22670" y="12"/>
                    <a:pt x="22569" y="9"/>
                  </a:cubicBezTo>
                  <a:cubicBezTo>
                    <a:pt x="22568" y="9"/>
                    <a:pt x="22567" y="9"/>
                    <a:pt x="22565" y="9"/>
                  </a:cubicBezTo>
                  <a:cubicBezTo>
                    <a:pt x="22472" y="9"/>
                    <a:pt x="22349" y="113"/>
                    <a:pt x="22237" y="156"/>
                  </a:cubicBezTo>
                  <a:cubicBezTo>
                    <a:pt x="22109" y="203"/>
                    <a:pt x="21981" y="244"/>
                    <a:pt x="21890" y="300"/>
                  </a:cubicBezTo>
                  <a:cubicBezTo>
                    <a:pt x="21703" y="424"/>
                    <a:pt x="21619" y="712"/>
                    <a:pt x="21417" y="712"/>
                  </a:cubicBezTo>
                  <a:cubicBezTo>
                    <a:pt x="21398" y="712"/>
                    <a:pt x="21378" y="710"/>
                    <a:pt x="21357" y="705"/>
                  </a:cubicBezTo>
                  <a:cubicBezTo>
                    <a:pt x="21304" y="507"/>
                    <a:pt x="21589" y="401"/>
                    <a:pt x="21561" y="228"/>
                  </a:cubicBezTo>
                  <a:cubicBezTo>
                    <a:pt x="21529" y="169"/>
                    <a:pt x="21470" y="153"/>
                    <a:pt x="21404" y="153"/>
                  </a:cubicBezTo>
                  <a:cubicBezTo>
                    <a:pt x="21341" y="153"/>
                    <a:pt x="21271" y="167"/>
                    <a:pt x="21210" y="172"/>
                  </a:cubicBezTo>
                  <a:cubicBezTo>
                    <a:pt x="20862" y="206"/>
                    <a:pt x="20612" y="282"/>
                    <a:pt x="20477" y="466"/>
                  </a:cubicBezTo>
                  <a:cubicBezTo>
                    <a:pt x="20407" y="457"/>
                    <a:pt x="20320" y="431"/>
                    <a:pt x="20244" y="431"/>
                  </a:cubicBezTo>
                  <a:cubicBezTo>
                    <a:pt x="20191" y="431"/>
                    <a:pt x="20143" y="444"/>
                    <a:pt x="20111" y="485"/>
                  </a:cubicBezTo>
                  <a:cubicBezTo>
                    <a:pt x="20192" y="623"/>
                    <a:pt x="20352" y="839"/>
                    <a:pt x="20533" y="871"/>
                  </a:cubicBezTo>
                  <a:cubicBezTo>
                    <a:pt x="20544" y="872"/>
                    <a:pt x="20555" y="873"/>
                    <a:pt x="20566" y="873"/>
                  </a:cubicBezTo>
                  <a:cubicBezTo>
                    <a:pt x="20646" y="873"/>
                    <a:pt x="20726" y="830"/>
                    <a:pt x="20805" y="830"/>
                  </a:cubicBezTo>
                  <a:cubicBezTo>
                    <a:pt x="20843" y="830"/>
                    <a:pt x="20881" y="841"/>
                    <a:pt x="20919" y="871"/>
                  </a:cubicBezTo>
                  <a:cubicBezTo>
                    <a:pt x="20950" y="1065"/>
                    <a:pt x="20690" y="1062"/>
                    <a:pt x="20681" y="1256"/>
                  </a:cubicBezTo>
                  <a:cubicBezTo>
                    <a:pt x="20674" y="1369"/>
                    <a:pt x="20825" y="1434"/>
                    <a:pt x="20809" y="1547"/>
                  </a:cubicBezTo>
                  <a:cubicBezTo>
                    <a:pt x="20791" y="1675"/>
                    <a:pt x="20513" y="1829"/>
                    <a:pt x="20327" y="1829"/>
                  </a:cubicBezTo>
                  <a:cubicBezTo>
                    <a:pt x="20285" y="1829"/>
                    <a:pt x="20249" y="1821"/>
                    <a:pt x="20220" y="1804"/>
                  </a:cubicBezTo>
                  <a:cubicBezTo>
                    <a:pt x="20223" y="1625"/>
                    <a:pt x="20461" y="1679"/>
                    <a:pt x="20458" y="1513"/>
                  </a:cubicBezTo>
                  <a:cubicBezTo>
                    <a:pt x="20458" y="1441"/>
                    <a:pt x="20339" y="1344"/>
                    <a:pt x="20258" y="1328"/>
                  </a:cubicBezTo>
                  <a:cubicBezTo>
                    <a:pt x="20242" y="1325"/>
                    <a:pt x="20226" y="1324"/>
                    <a:pt x="20209" y="1324"/>
                  </a:cubicBezTo>
                  <a:cubicBezTo>
                    <a:pt x="20058" y="1324"/>
                    <a:pt x="19856" y="1420"/>
                    <a:pt x="19763" y="1513"/>
                  </a:cubicBezTo>
                  <a:cubicBezTo>
                    <a:pt x="19675" y="1600"/>
                    <a:pt x="19681" y="1754"/>
                    <a:pt x="19578" y="1826"/>
                  </a:cubicBezTo>
                  <a:cubicBezTo>
                    <a:pt x="19500" y="1879"/>
                    <a:pt x="19409" y="1893"/>
                    <a:pt x="19313" y="1893"/>
                  </a:cubicBezTo>
                  <a:cubicBezTo>
                    <a:pt x="19218" y="1893"/>
                    <a:pt x="19118" y="1879"/>
                    <a:pt x="19026" y="1879"/>
                  </a:cubicBezTo>
                  <a:cubicBezTo>
                    <a:pt x="19021" y="1879"/>
                    <a:pt x="19016" y="1879"/>
                    <a:pt x="19011" y="1879"/>
                  </a:cubicBezTo>
                  <a:cubicBezTo>
                    <a:pt x="18901" y="1881"/>
                    <a:pt x="18804" y="1884"/>
                    <a:pt x="18717" y="1884"/>
                  </a:cubicBezTo>
                  <a:cubicBezTo>
                    <a:pt x="18510" y="1884"/>
                    <a:pt x="18351" y="1866"/>
                    <a:pt x="18168" y="1770"/>
                  </a:cubicBezTo>
                  <a:cubicBezTo>
                    <a:pt x="18090" y="1729"/>
                    <a:pt x="17933" y="1657"/>
                    <a:pt x="17949" y="1532"/>
                  </a:cubicBezTo>
                  <a:cubicBezTo>
                    <a:pt x="17958" y="1531"/>
                    <a:pt x="17967" y="1531"/>
                    <a:pt x="17977" y="1531"/>
                  </a:cubicBezTo>
                  <a:cubicBezTo>
                    <a:pt x="18203" y="1531"/>
                    <a:pt x="18424" y="1619"/>
                    <a:pt x="18671" y="1619"/>
                  </a:cubicBezTo>
                  <a:cubicBezTo>
                    <a:pt x="18728" y="1619"/>
                    <a:pt x="18785" y="1615"/>
                    <a:pt x="18845" y="1604"/>
                  </a:cubicBezTo>
                  <a:cubicBezTo>
                    <a:pt x="18964" y="1582"/>
                    <a:pt x="19008" y="1475"/>
                    <a:pt x="19121" y="1422"/>
                  </a:cubicBezTo>
                  <a:cubicBezTo>
                    <a:pt x="19246" y="1365"/>
                    <a:pt x="19393" y="1422"/>
                    <a:pt x="19434" y="1293"/>
                  </a:cubicBezTo>
                  <a:cubicBezTo>
                    <a:pt x="19425" y="1071"/>
                    <a:pt x="19161" y="1137"/>
                    <a:pt x="19139" y="965"/>
                  </a:cubicBezTo>
                  <a:cubicBezTo>
                    <a:pt x="19127" y="867"/>
                    <a:pt x="19280" y="654"/>
                    <a:pt x="19378" y="560"/>
                  </a:cubicBezTo>
                  <a:cubicBezTo>
                    <a:pt x="19490" y="454"/>
                    <a:pt x="19691" y="435"/>
                    <a:pt x="19725" y="304"/>
                  </a:cubicBezTo>
                  <a:cubicBezTo>
                    <a:pt x="19697" y="244"/>
                    <a:pt x="19658" y="223"/>
                    <a:pt x="19613" y="223"/>
                  </a:cubicBezTo>
                  <a:cubicBezTo>
                    <a:pt x="19515" y="223"/>
                    <a:pt x="19390" y="324"/>
                    <a:pt x="19287" y="341"/>
                  </a:cubicBezTo>
                  <a:cubicBezTo>
                    <a:pt x="19271" y="343"/>
                    <a:pt x="19255" y="344"/>
                    <a:pt x="19239" y="344"/>
                  </a:cubicBezTo>
                  <a:cubicBezTo>
                    <a:pt x="19188" y="344"/>
                    <a:pt x="19138" y="335"/>
                    <a:pt x="19090" y="335"/>
                  </a:cubicBezTo>
                  <a:cubicBezTo>
                    <a:pt x="19070" y="335"/>
                    <a:pt x="19050" y="337"/>
                    <a:pt x="19030" y="341"/>
                  </a:cubicBezTo>
                  <a:cubicBezTo>
                    <a:pt x="18842" y="379"/>
                    <a:pt x="18748" y="548"/>
                    <a:pt x="18626" y="614"/>
                  </a:cubicBezTo>
                  <a:cubicBezTo>
                    <a:pt x="18497" y="592"/>
                    <a:pt x="18482" y="454"/>
                    <a:pt x="18353" y="432"/>
                  </a:cubicBezTo>
                  <a:cubicBezTo>
                    <a:pt x="18290" y="480"/>
                    <a:pt x="18229" y="497"/>
                    <a:pt x="18169" y="497"/>
                  </a:cubicBezTo>
                  <a:cubicBezTo>
                    <a:pt x="18072" y="497"/>
                    <a:pt x="17977" y="455"/>
                    <a:pt x="17877" y="432"/>
                  </a:cubicBezTo>
                  <a:cubicBezTo>
                    <a:pt x="17789" y="410"/>
                    <a:pt x="17683" y="413"/>
                    <a:pt x="17620" y="394"/>
                  </a:cubicBezTo>
                  <a:cubicBezTo>
                    <a:pt x="17473" y="351"/>
                    <a:pt x="17379" y="175"/>
                    <a:pt x="17197" y="119"/>
                  </a:cubicBezTo>
                  <a:cubicBezTo>
                    <a:pt x="17161" y="109"/>
                    <a:pt x="17116" y="106"/>
                    <a:pt x="17066" y="106"/>
                  </a:cubicBezTo>
                  <a:cubicBezTo>
                    <a:pt x="17009" y="106"/>
                    <a:pt x="16946" y="110"/>
                    <a:pt x="16879" y="110"/>
                  </a:cubicBezTo>
                  <a:cubicBezTo>
                    <a:pt x="16834" y="110"/>
                    <a:pt x="16787" y="108"/>
                    <a:pt x="16740" y="103"/>
                  </a:cubicBezTo>
                  <a:cubicBezTo>
                    <a:pt x="16485" y="72"/>
                    <a:pt x="16246" y="0"/>
                    <a:pt x="16024" y="0"/>
                  </a:cubicBezTo>
                  <a:close/>
                </a:path>
              </a:pathLst>
            </a:custGeom>
            <a:solidFill>
              <a:srgbClr val="37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373334"/>
                </a:solidFill>
              </a:endParaRPr>
            </a:p>
          </p:txBody>
        </p:sp>
      </p:grp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54D81A6E-EA76-4617-B4C6-191ACAE8FE85}"/>
              </a:ext>
            </a:extLst>
          </p:cNvPr>
          <p:cNvCxnSpPr>
            <a:cxnSpLocks/>
          </p:cNvCxnSpPr>
          <p:nvPr/>
        </p:nvCxnSpPr>
        <p:spPr>
          <a:xfrm flipH="1">
            <a:off x="4144708" y="1730711"/>
            <a:ext cx="1067220" cy="708996"/>
          </a:xfrm>
          <a:prstGeom prst="line">
            <a:avLst/>
          </a:prstGeom>
          <a:ln w="28575">
            <a:solidFill>
              <a:srgbClr val="4AADF8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BEA0F687-98CA-48DF-AD77-678DF4E9F0AC}"/>
              </a:ext>
            </a:extLst>
          </p:cNvPr>
          <p:cNvCxnSpPr>
            <a:cxnSpLocks/>
          </p:cNvCxnSpPr>
          <p:nvPr/>
        </p:nvCxnSpPr>
        <p:spPr>
          <a:xfrm>
            <a:off x="5112538" y="1788894"/>
            <a:ext cx="1010295" cy="277279"/>
          </a:xfrm>
          <a:prstGeom prst="line">
            <a:avLst/>
          </a:prstGeom>
          <a:ln w="28575">
            <a:solidFill>
              <a:srgbClr val="4AADF8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D102CEC8-8615-4D94-8EB1-2D35671F7F57}"/>
              </a:ext>
            </a:extLst>
          </p:cNvPr>
          <p:cNvCxnSpPr>
            <a:cxnSpLocks/>
          </p:cNvCxnSpPr>
          <p:nvPr/>
        </p:nvCxnSpPr>
        <p:spPr>
          <a:xfrm>
            <a:off x="6075296" y="2028501"/>
            <a:ext cx="670062" cy="712905"/>
          </a:xfrm>
          <a:prstGeom prst="line">
            <a:avLst/>
          </a:prstGeom>
          <a:ln w="28575">
            <a:solidFill>
              <a:srgbClr val="4AADF8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5C371084-2D73-4835-A9E3-2F1DD4DC576C}"/>
              </a:ext>
            </a:extLst>
          </p:cNvPr>
          <p:cNvCxnSpPr>
            <a:cxnSpLocks/>
          </p:cNvCxnSpPr>
          <p:nvPr/>
        </p:nvCxnSpPr>
        <p:spPr>
          <a:xfrm flipH="1">
            <a:off x="3371009" y="2430181"/>
            <a:ext cx="785438" cy="342877"/>
          </a:xfrm>
          <a:prstGeom prst="line">
            <a:avLst/>
          </a:prstGeom>
          <a:ln w="28575">
            <a:solidFill>
              <a:srgbClr val="4AADF8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9EB3966-8039-42F0-8094-4A8EC92B4A68}"/>
              </a:ext>
            </a:extLst>
          </p:cNvPr>
          <p:cNvCxnSpPr>
            <a:cxnSpLocks/>
          </p:cNvCxnSpPr>
          <p:nvPr/>
        </p:nvCxnSpPr>
        <p:spPr>
          <a:xfrm>
            <a:off x="2628933" y="1692234"/>
            <a:ext cx="665869" cy="1073296"/>
          </a:xfrm>
          <a:prstGeom prst="line">
            <a:avLst/>
          </a:prstGeom>
          <a:ln w="28575">
            <a:solidFill>
              <a:srgbClr val="4AADF8">
                <a:alpha val="3098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5" name="Google Shape;395;p43"/>
          <p:cNvGrpSpPr/>
          <p:nvPr/>
        </p:nvGrpSpPr>
        <p:grpSpPr>
          <a:xfrm>
            <a:off x="2463531" y="1531428"/>
            <a:ext cx="317200" cy="317200"/>
            <a:chOff x="2300525" y="1616550"/>
            <a:chExt cx="341700" cy="341700"/>
          </a:xfrm>
        </p:grpSpPr>
        <p:sp>
          <p:nvSpPr>
            <p:cNvPr id="396" name="Google Shape;396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43"/>
          <p:cNvGrpSpPr/>
          <p:nvPr/>
        </p:nvGrpSpPr>
        <p:grpSpPr>
          <a:xfrm>
            <a:off x="3128515" y="2580191"/>
            <a:ext cx="435360" cy="435360"/>
            <a:chOff x="2300525" y="1616550"/>
            <a:chExt cx="341700" cy="341700"/>
          </a:xfrm>
        </p:grpSpPr>
        <p:sp>
          <p:nvSpPr>
            <p:cNvPr id="399" name="Google Shape;399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" name="Google Shape;401;p43"/>
          <p:cNvGrpSpPr/>
          <p:nvPr/>
        </p:nvGrpSpPr>
        <p:grpSpPr>
          <a:xfrm>
            <a:off x="4877211" y="1531412"/>
            <a:ext cx="543542" cy="543542"/>
            <a:chOff x="2300525" y="1616550"/>
            <a:chExt cx="341700" cy="341700"/>
          </a:xfrm>
        </p:grpSpPr>
        <p:sp>
          <p:nvSpPr>
            <p:cNvPr id="402" name="Google Shape;402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43"/>
          <p:cNvGrpSpPr/>
          <p:nvPr/>
        </p:nvGrpSpPr>
        <p:grpSpPr>
          <a:xfrm>
            <a:off x="6584264" y="2580312"/>
            <a:ext cx="269465" cy="269465"/>
            <a:chOff x="2300525" y="1616550"/>
            <a:chExt cx="341700" cy="341700"/>
          </a:xfrm>
        </p:grpSpPr>
        <p:sp>
          <p:nvSpPr>
            <p:cNvPr id="405" name="Google Shape;405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43"/>
          <p:cNvGrpSpPr/>
          <p:nvPr/>
        </p:nvGrpSpPr>
        <p:grpSpPr>
          <a:xfrm>
            <a:off x="4029027" y="2283374"/>
            <a:ext cx="269465" cy="269465"/>
            <a:chOff x="2300525" y="1616550"/>
            <a:chExt cx="341700" cy="341700"/>
          </a:xfrm>
        </p:grpSpPr>
        <p:sp>
          <p:nvSpPr>
            <p:cNvPr id="408" name="Google Shape;408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3"/>
          <p:cNvGrpSpPr/>
          <p:nvPr/>
        </p:nvGrpSpPr>
        <p:grpSpPr>
          <a:xfrm>
            <a:off x="5869427" y="1848493"/>
            <a:ext cx="435360" cy="435360"/>
            <a:chOff x="2300525" y="1616550"/>
            <a:chExt cx="341700" cy="341700"/>
          </a:xfrm>
        </p:grpSpPr>
        <p:sp>
          <p:nvSpPr>
            <p:cNvPr id="411" name="Google Shape;411;p43"/>
            <p:cNvSpPr/>
            <p:nvPr/>
          </p:nvSpPr>
          <p:spPr>
            <a:xfrm>
              <a:off x="2300525" y="1616550"/>
              <a:ext cx="341700" cy="341700"/>
            </a:xfrm>
            <a:prstGeom prst="ellipse">
              <a:avLst/>
            </a:prstGeom>
            <a:noFill/>
            <a:ln w="19050" cap="flat" cmpd="sng">
              <a:solidFill>
                <a:srgbClr val="90CCF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2398475" y="1714500"/>
              <a:ext cx="145800" cy="145800"/>
            </a:xfrm>
            <a:prstGeom prst="ellipse">
              <a:avLst/>
            </a:prstGeom>
            <a:solidFill>
              <a:srgbClr val="90CC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410675" y="375400"/>
            <a:ext cx="1660800" cy="10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dirty="0">
                <a:solidFill>
                  <a:schemeClr val="lt1"/>
                </a:solidFill>
              </a:rPr>
              <a:t>Sistema</a:t>
            </a:r>
            <a:br>
              <a:rPr lang="es" sz="1400" dirty="0">
                <a:solidFill>
                  <a:schemeClr val="lt1"/>
                </a:solidFill>
              </a:rPr>
            </a:br>
            <a:r>
              <a:rPr lang="es" sz="1400" dirty="0">
                <a:solidFill>
                  <a:srgbClr val="90CCFA"/>
                </a:solidFill>
              </a:rPr>
              <a:t>Distribuído</a:t>
            </a:r>
            <a:endParaRPr sz="3000" dirty="0">
              <a:solidFill>
                <a:srgbClr val="90CCFA"/>
              </a:solidFill>
            </a:endParaRPr>
          </a:p>
        </p:txBody>
      </p:sp>
      <p:sp>
        <p:nvSpPr>
          <p:cNvPr id="84" name="Google Shape;226;p33">
            <a:extLst>
              <a:ext uri="{FF2B5EF4-FFF2-40B4-BE49-F238E27FC236}">
                <a16:creationId xmlns:a16="http://schemas.microsoft.com/office/drawing/2014/main" id="{5F5DA667-FA16-47FE-9666-1A01406C86BE}"/>
              </a:ext>
            </a:extLst>
          </p:cNvPr>
          <p:cNvSpPr txBox="1">
            <a:spLocks/>
          </p:cNvSpPr>
          <p:nvPr/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100"/>
            </a:pPr>
            <a:r>
              <a:rPr lang="es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1177A4B9-666E-40C8-A005-17B531D96C95}"/>
              </a:ext>
            </a:extLst>
          </p:cNvPr>
          <p:cNvSpPr/>
          <p:nvPr/>
        </p:nvSpPr>
        <p:spPr>
          <a:xfrm>
            <a:off x="-103095" y="39058"/>
            <a:ext cx="9350189" cy="543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3</a:t>
            </a:r>
            <a:endParaRPr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2F34F3A-435F-4DA2-8915-9BEB4AFF5A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1714" y="1319092"/>
            <a:ext cx="5364772" cy="2724963"/>
          </a:xfrm>
          <a:prstGeom prst="rect">
            <a:avLst/>
          </a:prstGeom>
        </p:spPr>
      </p:pic>
      <p:sp>
        <p:nvSpPr>
          <p:cNvPr id="35" name="Google Shape;219;p32">
            <a:extLst>
              <a:ext uri="{FF2B5EF4-FFF2-40B4-BE49-F238E27FC236}">
                <a16:creationId xmlns:a16="http://schemas.microsoft.com/office/drawing/2014/main" id="{2180C76E-D9D7-4B43-A218-58C8E93DA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6377" y="4430332"/>
            <a:ext cx="2499198" cy="674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Interação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 a aplicação final e as fontes de informações.</a:t>
            </a:r>
            <a:endParaRPr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FA30BA1-C7CF-455B-A5E9-EE91C4783948}"/>
              </a:ext>
            </a:extLst>
          </p:cNvPr>
          <p:cNvSpPr/>
          <p:nvPr/>
        </p:nvSpPr>
        <p:spPr>
          <a:xfrm>
            <a:off x="447000" y="4051487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44" name="Google Shape;219;p32">
            <a:extLst>
              <a:ext uri="{FF2B5EF4-FFF2-40B4-BE49-F238E27FC236}">
                <a16:creationId xmlns:a16="http://schemas.microsoft.com/office/drawing/2014/main" id="{481434C4-F9B9-4690-9B98-7C400BE94C55}"/>
              </a:ext>
            </a:extLst>
          </p:cNvPr>
          <p:cNvSpPr txBox="1">
            <a:spLocks/>
          </p:cNvSpPr>
          <p:nvPr/>
        </p:nvSpPr>
        <p:spPr>
          <a:xfrm>
            <a:off x="3802624" y="4247138"/>
            <a:ext cx="1718048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Facilita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trabalho do desenvolvedor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F9F47CF-0974-46A5-87E3-829F4175BF06}"/>
              </a:ext>
            </a:extLst>
          </p:cNvPr>
          <p:cNvSpPr/>
          <p:nvPr/>
        </p:nvSpPr>
        <p:spPr>
          <a:xfrm>
            <a:off x="3703247" y="4053253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46" name="Google Shape;219;p32">
            <a:extLst>
              <a:ext uri="{FF2B5EF4-FFF2-40B4-BE49-F238E27FC236}">
                <a16:creationId xmlns:a16="http://schemas.microsoft.com/office/drawing/2014/main" id="{93B84FA5-1CDE-4CB7-9D95-BF9F299927F5}"/>
              </a:ext>
            </a:extLst>
          </p:cNvPr>
          <p:cNvSpPr txBox="1">
            <a:spLocks/>
          </p:cNvSpPr>
          <p:nvPr/>
        </p:nvSpPr>
        <p:spPr>
          <a:xfrm>
            <a:off x="6592250" y="4239941"/>
            <a:ext cx="2499198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JXTA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foi o middleware escolhido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69A6DDA-37D6-4D2B-AC5A-60E361E09B36}"/>
              </a:ext>
            </a:extLst>
          </p:cNvPr>
          <p:cNvSpPr/>
          <p:nvPr/>
        </p:nvSpPr>
        <p:spPr>
          <a:xfrm>
            <a:off x="6492873" y="4051487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12" name="Google Shape;215;p32">
            <a:extLst>
              <a:ext uri="{FF2B5EF4-FFF2-40B4-BE49-F238E27FC236}">
                <a16:creationId xmlns:a16="http://schemas.microsoft.com/office/drawing/2014/main" id="{C13C3684-FB23-42C9-A030-E96A02F83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35280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Middleware</a:t>
            </a:r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endParaRPr sz="3200" dirty="0">
              <a:solidFill>
                <a:srgbClr val="25252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49748" t="14843" b="14843"/>
          <a:stretch/>
        </p:blipFill>
        <p:spPr>
          <a:xfrm>
            <a:off x="4548950" y="0"/>
            <a:ext cx="459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45288" y="822358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Funcionamento </a:t>
            </a:r>
            <a:br>
              <a:rPr lang="es" sz="3200" dirty="0"/>
            </a:br>
            <a:r>
              <a:rPr lang="es" sz="3200" dirty="0"/>
              <a:t>da Ferramenta</a:t>
            </a:r>
            <a:endParaRPr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FB37B6-4249-41D6-826C-5CA572203C0E}"/>
              </a:ext>
            </a:extLst>
          </p:cNvPr>
          <p:cNvSpPr/>
          <p:nvPr/>
        </p:nvSpPr>
        <p:spPr>
          <a:xfrm>
            <a:off x="331694" y="4526279"/>
            <a:ext cx="2958353" cy="32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F1C3D2-90FF-4D54-93BB-E42D5C805493}"/>
              </a:ext>
            </a:extLst>
          </p:cNvPr>
          <p:cNvSpPr/>
          <p:nvPr/>
        </p:nvSpPr>
        <p:spPr>
          <a:xfrm>
            <a:off x="341782" y="1719433"/>
            <a:ext cx="2958353" cy="45719"/>
          </a:xfrm>
          <a:prstGeom prst="rect">
            <a:avLst/>
          </a:prstGeom>
          <a:solidFill>
            <a:srgbClr val="90CCFA"/>
          </a:solidFill>
          <a:ln>
            <a:solidFill>
              <a:srgbClr val="90C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4BB00D-C246-42BA-B67A-E9BEE51F58E2}"/>
              </a:ext>
            </a:extLst>
          </p:cNvPr>
          <p:cNvSpPr/>
          <p:nvPr/>
        </p:nvSpPr>
        <p:spPr>
          <a:xfrm>
            <a:off x="-71718" y="0"/>
            <a:ext cx="9350189" cy="543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726100" y="115775"/>
            <a:ext cx="4197200" cy="21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Camadas JXTA</a:t>
            </a:r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endParaRPr sz="3200" dirty="0">
              <a:solidFill>
                <a:srgbClr val="252525"/>
              </a:solidFill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1</a:t>
            </a:r>
            <a:endParaRPr dirty="0"/>
          </a:p>
        </p:txBody>
      </p:sp>
      <p:sp>
        <p:nvSpPr>
          <p:cNvPr id="220" name="Google Shape;220;p32"/>
          <p:cNvSpPr txBox="1">
            <a:spLocks noGrp="1"/>
          </p:cNvSpPr>
          <p:nvPr>
            <p:ph type="subTitle" idx="3"/>
          </p:nvPr>
        </p:nvSpPr>
        <p:spPr>
          <a:xfrm>
            <a:off x="4763696" y="2225996"/>
            <a:ext cx="33993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Solução</a:t>
            </a:r>
            <a:endParaRPr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180985-8E0A-43B7-A806-20F9BA483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159" y="1703183"/>
            <a:ext cx="4136292" cy="29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42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1177A4B9-666E-40C8-A005-17B531D96C95}"/>
              </a:ext>
            </a:extLst>
          </p:cNvPr>
          <p:cNvSpPr/>
          <p:nvPr/>
        </p:nvSpPr>
        <p:spPr>
          <a:xfrm>
            <a:off x="-103095" y="39058"/>
            <a:ext cx="9350189" cy="543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35" name="Google Shape;219;p32">
            <a:extLst>
              <a:ext uri="{FF2B5EF4-FFF2-40B4-BE49-F238E27FC236}">
                <a16:creationId xmlns:a16="http://schemas.microsoft.com/office/drawing/2014/main" id="{2180C76E-D9D7-4B43-A218-58C8E93DA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6377" y="4430332"/>
            <a:ext cx="2499198" cy="674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Habilita</a:t>
            </a:r>
          </a:p>
          <a:p>
            <a:pPr marL="0" lv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um nó o compartilhamento de arquivos</a:t>
            </a:r>
            <a:endParaRPr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FA30BA1-C7CF-455B-A5E9-EE91C4783948}"/>
              </a:ext>
            </a:extLst>
          </p:cNvPr>
          <p:cNvSpPr/>
          <p:nvPr/>
        </p:nvSpPr>
        <p:spPr>
          <a:xfrm>
            <a:off x="447000" y="4051487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44" name="Google Shape;219;p32">
            <a:extLst>
              <a:ext uri="{FF2B5EF4-FFF2-40B4-BE49-F238E27FC236}">
                <a16:creationId xmlns:a16="http://schemas.microsoft.com/office/drawing/2014/main" id="{481434C4-F9B9-4690-9B98-7C400BE94C55}"/>
              </a:ext>
            </a:extLst>
          </p:cNvPr>
          <p:cNvSpPr txBox="1">
            <a:spLocks/>
          </p:cNvSpPr>
          <p:nvPr/>
        </p:nvSpPr>
        <p:spPr>
          <a:xfrm>
            <a:off x="3429794" y="4247138"/>
            <a:ext cx="2284411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Anúncios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são utilizados para fornecer informações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F9F47CF-0974-46A5-87E3-829F4175BF06}"/>
              </a:ext>
            </a:extLst>
          </p:cNvPr>
          <p:cNvSpPr/>
          <p:nvPr/>
        </p:nvSpPr>
        <p:spPr>
          <a:xfrm>
            <a:off x="3330418" y="4053253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46" name="Google Shape;219;p32">
            <a:extLst>
              <a:ext uri="{FF2B5EF4-FFF2-40B4-BE49-F238E27FC236}">
                <a16:creationId xmlns:a16="http://schemas.microsoft.com/office/drawing/2014/main" id="{93B84FA5-1CDE-4CB7-9D95-BF9F299927F5}"/>
              </a:ext>
            </a:extLst>
          </p:cNvPr>
          <p:cNvSpPr txBox="1">
            <a:spLocks/>
          </p:cNvSpPr>
          <p:nvPr/>
        </p:nvSpPr>
        <p:spPr>
          <a:xfrm>
            <a:off x="6363625" y="4266836"/>
            <a:ext cx="2499198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Módulos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configuração e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backup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D69A6DDA-37D6-4D2B-AC5A-60E361E09B36}"/>
              </a:ext>
            </a:extLst>
          </p:cNvPr>
          <p:cNvSpPr/>
          <p:nvPr/>
        </p:nvSpPr>
        <p:spPr>
          <a:xfrm>
            <a:off x="6264248" y="4051487"/>
            <a:ext cx="99377" cy="1019175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12" name="Google Shape;215;p32">
            <a:extLst>
              <a:ext uri="{FF2B5EF4-FFF2-40B4-BE49-F238E27FC236}">
                <a16:creationId xmlns:a16="http://schemas.microsoft.com/office/drawing/2014/main" id="{C13C3684-FB23-42C9-A030-E96A02F838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100" y="1257255"/>
            <a:ext cx="3917618" cy="1954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solidFill>
                  <a:srgbClr val="252525"/>
                </a:solidFill>
              </a:rPr>
              <a:t>Serviço Gerenciador de Conteúdo (CMS)</a:t>
            </a:r>
            <a:br>
              <a:rPr lang="es" sz="3200" dirty="0">
                <a:solidFill>
                  <a:srgbClr val="252525"/>
                </a:solidFill>
              </a:rPr>
            </a:br>
            <a:br>
              <a:rPr lang="es" sz="3200" dirty="0">
                <a:solidFill>
                  <a:srgbClr val="252525"/>
                </a:solidFill>
              </a:rPr>
            </a:br>
            <a:endParaRPr sz="3200" dirty="0">
              <a:solidFill>
                <a:srgbClr val="2525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9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4"/>
          <p:cNvPicPr preferRelativeResize="0"/>
          <p:nvPr/>
        </p:nvPicPr>
        <p:blipFill rotWithShape="1">
          <a:blip r:embed="rId3">
            <a:alphaModFix/>
          </a:blip>
          <a:srcRect l="49748" t="14843" b="14843"/>
          <a:stretch/>
        </p:blipFill>
        <p:spPr>
          <a:xfrm>
            <a:off x="4548950" y="0"/>
            <a:ext cx="45950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 txBox="1">
            <a:spLocks noGrp="1"/>
          </p:cNvSpPr>
          <p:nvPr>
            <p:ph type="title"/>
          </p:nvPr>
        </p:nvSpPr>
        <p:spPr>
          <a:xfrm>
            <a:off x="245288" y="1387134"/>
            <a:ext cx="50160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Conclusão</a:t>
            </a:r>
            <a:br>
              <a:rPr lang="es" sz="3200" dirty="0"/>
            </a:br>
            <a:endParaRPr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FB37B6-4249-41D6-826C-5CA572203C0E}"/>
              </a:ext>
            </a:extLst>
          </p:cNvPr>
          <p:cNvSpPr/>
          <p:nvPr/>
        </p:nvSpPr>
        <p:spPr>
          <a:xfrm>
            <a:off x="331694" y="4526279"/>
            <a:ext cx="2958353" cy="322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F1C3D2-90FF-4D54-93BB-E42D5C805493}"/>
              </a:ext>
            </a:extLst>
          </p:cNvPr>
          <p:cNvSpPr/>
          <p:nvPr/>
        </p:nvSpPr>
        <p:spPr>
          <a:xfrm>
            <a:off x="341782" y="2269331"/>
            <a:ext cx="1751337" cy="60597"/>
          </a:xfrm>
          <a:prstGeom prst="rect">
            <a:avLst/>
          </a:prstGeom>
          <a:solidFill>
            <a:srgbClr val="90CCFA"/>
          </a:solidFill>
          <a:ln>
            <a:solidFill>
              <a:srgbClr val="90CC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74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1177A4B9-666E-40C8-A005-17B531D96C95}"/>
              </a:ext>
            </a:extLst>
          </p:cNvPr>
          <p:cNvSpPr/>
          <p:nvPr/>
        </p:nvSpPr>
        <p:spPr>
          <a:xfrm>
            <a:off x="-103095" y="39058"/>
            <a:ext cx="9350189" cy="5432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226" name="Google Shape;226;p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35" name="Google Shape;219;p32">
            <a:extLst>
              <a:ext uri="{FF2B5EF4-FFF2-40B4-BE49-F238E27FC236}">
                <a16:creationId xmlns:a16="http://schemas.microsoft.com/office/drawing/2014/main" id="{2180C76E-D9D7-4B43-A218-58C8E93DAB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6376" y="1210035"/>
            <a:ext cx="4733835" cy="6741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/>
              <a:t>JXTA</a:t>
            </a:r>
          </a:p>
          <a:p>
            <a:pPr marL="0" lv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é um middleware com grande variedade de recursos para sistemas P2P</a:t>
            </a:r>
            <a:endParaRPr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FA30BA1-C7CF-455B-A5E9-EE91C4783948}"/>
              </a:ext>
            </a:extLst>
          </p:cNvPr>
          <p:cNvSpPr/>
          <p:nvPr/>
        </p:nvSpPr>
        <p:spPr>
          <a:xfrm>
            <a:off x="447000" y="1044902"/>
            <a:ext cx="99377" cy="78287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13" name="Google Shape;215;p32">
            <a:extLst>
              <a:ext uri="{FF2B5EF4-FFF2-40B4-BE49-F238E27FC236}">
                <a16:creationId xmlns:a16="http://schemas.microsoft.com/office/drawing/2014/main" id="{A2FCCF4C-00CF-447B-AC6A-7A30835AC01C}"/>
              </a:ext>
            </a:extLst>
          </p:cNvPr>
          <p:cNvSpPr txBox="1">
            <a:spLocks/>
          </p:cNvSpPr>
          <p:nvPr/>
        </p:nvSpPr>
        <p:spPr>
          <a:xfrm>
            <a:off x="726100" y="595602"/>
            <a:ext cx="3528000" cy="31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020"/>
              </a:buClr>
              <a:buSzPts val="3300"/>
              <a:buFont typeface="Montserrat ExtraBold"/>
              <a:buNone/>
              <a:defRPr sz="3300" b="0" i="0" u="none" strike="noStrike" cap="none">
                <a:solidFill>
                  <a:srgbClr val="20202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pt-BR" sz="3200" dirty="0">
                <a:solidFill>
                  <a:srgbClr val="252525"/>
                </a:solidFill>
              </a:rPr>
              <a:t>Conclusão</a:t>
            </a:r>
          </a:p>
        </p:txBody>
      </p:sp>
      <p:sp>
        <p:nvSpPr>
          <p:cNvPr id="16" name="Google Shape;219;p32">
            <a:extLst>
              <a:ext uri="{FF2B5EF4-FFF2-40B4-BE49-F238E27FC236}">
                <a16:creationId xmlns:a16="http://schemas.microsoft.com/office/drawing/2014/main" id="{8DD4D2AD-AE86-47ED-97A7-4E8681F211BB}"/>
              </a:ext>
            </a:extLst>
          </p:cNvPr>
          <p:cNvSpPr txBox="1">
            <a:spLocks/>
          </p:cNvSpPr>
          <p:nvPr/>
        </p:nvSpPr>
        <p:spPr>
          <a:xfrm>
            <a:off x="546376" y="2203055"/>
            <a:ext cx="4733835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Utilizados massivamente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serviços de descoberta e o CMS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4A86BCE-C18A-48E1-95D1-6C972E656707}"/>
              </a:ext>
            </a:extLst>
          </p:cNvPr>
          <p:cNvSpPr/>
          <p:nvPr/>
        </p:nvSpPr>
        <p:spPr>
          <a:xfrm>
            <a:off x="447000" y="2131584"/>
            <a:ext cx="99377" cy="78287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18" name="Google Shape;219;p32">
            <a:extLst>
              <a:ext uri="{FF2B5EF4-FFF2-40B4-BE49-F238E27FC236}">
                <a16:creationId xmlns:a16="http://schemas.microsoft.com/office/drawing/2014/main" id="{5BC2C2C2-5AAA-457A-BDC1-0BEA88A1A786}"/>
              </a:ext>
            </a:extLst>
          </p:cNvPr>
          <p:cNvSpPr txBox="1">
            <a:spLocks/>
          </p:cNvSpPr>
          <p:nvPr/>
        </p:nvSpPr>
        <p:spPr>
          <a:xfrm>
            <a:off x="546376" y="3368708"/>
            <a:ext cx="4733835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Futuramente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podem ser implementado mais um módulo em caso de perdas de arquivos no nó local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4A91D9A-F02D-43DC-A275-12217D60BDA1}"/>
              </a:ext>
            </a:extLst>
          </p:cNvPr>
          <p:cNvSpPr/>
          <p:nvPr/>
        </p:nvSpPr>
        <p:spPr>
          <a:xfrm>
            <a:off x="447000" y="3221037"/>
            <a:ext cx="99377" cy="78287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  <p:sp>
        <p:nvSpPr>
          <p:cNvPr id="20" name="Google Shape;219;p32">
            <a:extLst>
              <a:ext uri="{FF2B5EF4-FFF2-40B4-BE49-F238E27FC236}">
                <a16:creationId xmlns:a16="http://schemas.microsoft.com/office/drawing/2014/main" id="{66457A56-D646-4376-A342-31645236E0A2}"/>
              </a:ext>
            </a:extLst>
          </p:cNvPr>
          <p:cNvSpPr txBox="1">
            <a:spLocks/>
          </p:cNvSpPr>
          <p:nvPr/>
        </p:nvSpPr>
        <p:spPr>
          <a:xfrm>
            <a:off x="546376" y="4424769"/>
            <a:ext cx="4733835" cy="67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1" i="0" u="none" strike="noStrike" cap="none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Spectral Light"/>
              <a:buNone/>
              <a:defRPr sz="1700" b="0" i="0" u="none" strike="noStrike" cap="none">
                <a:solidFill>
                  <a:srgbClr val="25252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indent="0" algn="l"/>
            <a:r>
              <a:rPr lang="pt-BR" sz="2000" dirty="0"/>
              <a:t>Módulo de segurança</a:t>
            </a:r>
          </a:p>
          <a:p>
            <a:pPr marL="0" indent="0" algn="l"/>
            <a:r>
              <a:rPr lang="pt-BR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também seria apropriado 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1181B8F-54AE-4F79-8DB2-1C3258A76E16}"/>
              </a:ext>
            </a:extLst>
          </p:cNvPr>
          <p:cNvSpPr/>
          <p:nvPr/>
        </p:nvSpPr>
        <p:spPr>
          <a:xfrm>
            <a:off x="447000" y="4353298"/>
            <a:ext cx="99377" cy="782870"/>
          </a:xfrm>
          <a:prstGeom prst="rect">
            <a:avLst/>
          </a:prstGeom>
          <a:solidFill>
            <a:srgbClr val="0043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43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2973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u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177</Words>
  <Application>Microsoft Office PowerPoint</Application>
  <PresentationFormat>Apresentação na tela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Arvo</vt:lpstr>
      <vt:lpstr>Montserrat ExtraBold</vt:lpstr>
      <vt:lpstr>Montserrat</vt:lpstr>
      <vt:lpstr>Quicksand Light</vt:lpstr>
      <vt:lpstr>Spectral Light</vt:lpstr>
      <vt:lpstr>Montserrat SemiBold</vt:lpstr>
      <vt:lpstr>Elegant Blue</vt:lpstr>
      <vt:lpstr>Apresentação do PowerPoint</vt:lpstr>
      <vt:lpstr>Introdução  </vt:lpstr>
      <vt:lpstr>Sistema Distribuído</vt:lpstr>
      <vt:lpstr>Middleware  </vt:lpstr>
      <vt:lpstr>Funcionamento  da Ferramenta</vt:lpstr>
      <vt:lpstr>Camadas JXTA  </vt:lpstr>
      <vt:lpstr>Serviço Gerenciador de Conteúdo (CMS)  </vt:lpstr>
      <vt:lpstr>Conclusão </vt:lpstr>
      <vt:lpstr>Apresentação do PowerPoint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Vito</dc:creator>
  <cp:lastModifiedBy>Vitor Machado</cp:lastModifiedBy>
  <cp:revision>11</cp:revision>
  <dcterms:modified xsi:type="dcterms:W3CDTF">2021-08-19T01:19:52Z</dcterms:modified>
</cp:coreProperties>
</file>