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34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af622c1e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af622c1e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12050" y="1089175"/>
            <a:ext cx="6626400" cy="8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700">
                <a:solidFill>
                  <a:schemeClr val="dk1"/>
                </a:solidFill>
              </a:rPr>
              <a:t>Peaceland forever</a:t>
            </a:r>
            <a:endParaRPr sz="5700"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12050" y="2678750"/>
            <a:ext cx="4462200" cy="8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i="1" dirty="0">
                <a:solidFill>
                  <a:schemeClr val="accent2"/>
                </a:solidFill>
              </a:rPr>
              <a:t>Making the world a better place with the help of Scala. </a:t>
            </a:r>
            <a:endParaRPr sz="2000" i="1" dirty="0">
              <a:solidFill>
                <a:schemeClr val="accent2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400" y="2571750"/>
            <a:ext cx="1052800" cy="10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491" y="2571751"/>
            <a:ext cx="958709" cy="10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0400" y="4624075"/>
            <a:ext cx="1247326" cy="4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>
            <a:off x="431925" y="1304870"/>
            <a:ext cx="2628925" cy="3257537"/>
            <a:chOff x="431925" y="1304875"/>
            <a:chExt cx="2628925" cy="3416400"/>
          </a:xfrm>
        </p:grpSpPr>
        <p:sp>
          <p:nvSpPr>
            <p:cNvPr id="96" name="Google Shape;96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Schéma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3320450" y="1304880"/>
            <a:ext cx="2632500" cy="3257537"/>
            <a:chOff x="3320450" y="1304875"/>
            <a:chExt cx="2632500" cy="34164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4"/>
          <p:cNvSpPr txBox="1">
            <a:spLocks noGrp="1"/>
          </p:cNvSpPr>
          <p:nvPr>
            <p:ph type="body" idx="4294967295"/>
          </p:nvPr>
        </p:nvSpPr>
        <p:spPr>
          <a:xfrm>
            <a:off x="3359488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Stack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152650" y="1304870"/>
            <a:ext cx="2632500" cy="3257537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Bonus : AI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137" y="2478075"/>
            <a:ext cx="2053524" cy="12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995" y="2016675"/>
            <a:ext cx="990994" cy="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5">
            <a:alphaModFix/>
          </a:blip>
          <a:srcRect t="1177" b="14134"/>
          <a:stretch/>
        </p:blipFill>
        <p:spPr>
          <a:xfrm>
            <a:off x="3436000" y="3065711"/>
            <a:ext cx="1327026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9100" y="3802575"/>
            <a:ext cx="1643475" cy="67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7313" y="2418975"/>
            <a:ext cx="1492724" cy="14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2328850"/>
            <a:ext cx="1170578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50400" y="4624075"/>
            <a:ext cx="1247326" cy="4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194300" y="1814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Schéma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800" y="1349975"/>
            <a:ext cx="7335225" cy="27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0400" y="4624075"/>
            <a:ext cx="1247326" cy="4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body" idx="2"/>
          </p:nvPr>
        </p:nvSpPr>
        <p:spPr>
          <a:xfrm>
            <a:off x="101725" y="1341175"/>
            <a:ext cx="4131900" cy="334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fr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Components :</a:t>
            </a:r>
            <a:endParaRPr sz="12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lang="fr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Producers</a:t>
            </a:r>
            <a:r>
              <a:rPr lang="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envoi les messages au cluster Kafka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lang="fr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Brokers</a:t>
            </a:r>
            <a:r>
              <a:rPr lang="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reçoit les messages et les fait persister (beaucoup d'entre eux, y compris les alertes)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lang="fr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Consumers</a:t>
            </a:r>
            <a:r>
              <a:rPr lang="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reçoit les messages en les tirant de Kafka (topics)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lang="fr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Zookeeper :</a:t>
            </a:r>
            <a:r>
              <a:rPr lang="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outil de conﬁguration et de centralisation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13" y="164725"/>
            <a:ext cx="1695150" cy="7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5849125" y="1163775"/>
            <a:ext cx="254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840900" y="1341175"/>
            <a:ext cx="40281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fr" sz="1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Messages : </a:t>
            </a:r>
            <a:endParaRPr sz="12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fournit un sérialiseur pour indiquer au producer comment transformer les données en un tableau d'octets.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messages sont écrits dans un topic.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 topic est créé à l’avance.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0400" y="4624075"/>
            <a:ext cx="1247326" cy="4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311700" y="2859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Kafka en résumé : </a:t>
            </a:r>
            <a:endParaRPr sz="2600"/>
          </a:p>
        </p:txBody>
      </p:sp>
      <p:pic>
        <p:nvPicPr>
          <p:cNvPr id="135" name="Google Shape;135;p17" descr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975" y="1045825"/>
            <a:ext cx="6666051" cy="32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0400" y="4624075"/>
            <a:ext cx="1247326" cy="4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body" idx="2"/>
          </p:nvPr>
        </p:nvSpPr>
        <p:spPr>
          <a:xfrm>
            <a:off x="101725" y="1181500"/>
            <a:ext cx="4131900" cy="318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 dirty="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Dans le projet </a:t>
            </a:r>
            <a:r>
              <a:rPr lang="fr" sz="1200" dirty="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200" dirty="0">
              <a:solidFill>
                <a:srgbClr val="2227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227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72E"/>
              </a:buClr>
              <a:buSzPts val="1200"/>
              <a:buFont typeface="Calibri"/>
              <a:buChar char="-"/>
            </a:pPr>
            <a:r>
              <a:rPr lang="fr" sz="1200" dirty="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Certains messages deviennent des alertes en fonction du peace score. Pour sérialiser / désérialiser le message, on utilise le format JSON.</a:t>
            </a:r>
            <a:endParaRPr sz="1200" dirty="0">
              <a:solidFill>
                <a:srgbClr val="2227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227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72E"/>
              </a:buClr>
              <a:buSzPts val="1200"/>
              <a:buFont typeface="Calibri"/>
              <a:buChar char="-"/>
            </a:pPr>
            <a:r>
              <a:rPr lang="fr" sz="1200" dirty="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Le consumer retourne des records qu’il faut traiter avec un foreach.</a:t>
            </a:r>
            <a:endParaRPr sz="1200" dirty="0">
              <a:solidFill>
                <a:srgbClr val="2227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227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72E"/>
              </a:buClr>
              <a:buSzPts val="1200"/>
              <a:buFont typeface="Calibri"/>
              <a:buChar char="-"/>
            </a:pPr>
            <a:r>
              <a:rPr lang="fr" sz="120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C’est une architecture lambda : une partie chaude (alerte dans le topic) et une partie froide (stockage des messages). </a:t>
            </a:r>
            <a:r>
              <a:rPr lang="fr" sz="1200" dirty="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Cela permet de récupérer des infos récentes rapidement.</a:t>
            </a:r>
            <a:endParaRPr sz="1200" dirty="0">
              <a:solidFill>
                <a:srgbClr val="2227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u="sng" dirty="0">
              <a:solidFill>
                <a:srgbClr val="2227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227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13" y="164725"/>
            <a:ext cx="1695150" cy="7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5716813" y="702450"/>
            <a:ext cx="204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Architecture du projet</a:t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4">
            <a:alphaModFix/>
          </a:blip>
          <a:srcRect l="9321"/>
          <a:stretch/>
        </p:blipFill>
        <p:spPr>
          <a:xfrm>
            <a:off x="6039289" y="1339000"/>
            <a:ext cx="1395375" cy="27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0400" y="4624075"/>
            <a:ext cx="1247326" cy="4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17/09/XX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20/10XX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52" name="Google Shape;152;p19" descr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976" y="829838"/>
            <a:ext cx="6585813" cy="370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 descr="Background pointer shape in timeline graphic"/>
          <p:cNvSpPr/>
          <p:nvPr/>
        </p:nvSpPr>
        <p:spPr>
          <a:xfrm>
            <a:off x="132578" y="220250"/>
            <a:ext cx="1315500" cy="5937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4294967295"/>
          </p:nvPr>
        </p:nvSpPr>
        <p:spPr>
          <a:xfrm>
            <a:off x="-2" y="28190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Storage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2126325" y="2983700"/>
            <a:ext cx="6000900" cy="339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2126325" y="3972225"/>
            <a:ext cx="6000900" cy="339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0400" y="4624075"/>
            <a:ext cx="1247326" cy="4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265500" y="151925"/>
            <a:ext cx="40452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Slide sur le ML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1"/>
          </p:nvPr>
        </p:nvSpPr>
        <p:spPr>
          <a:xfrm>
            <a:off x="265500" y="1019971"/>
            <a:ext cx="4045200" cy="3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L’analyse de sentiment 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Les transformers sont rapidement devenus le modèle de choix pour les problèmes de TAL, remplaçant les anciens modèles de réseaux de neurones récurrents tels que le LSTM. 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C’est l’état de l’art que nous utiliserons ici. Plus précisément nous utilisons le modèle FlauBERT, basé sur le célèbre BERT mais entraîné sur un corpus français.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325" y="2839900"/>
            <a:ext cx="40005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>
            <a:spLocks noGrp="1"/>
          </p:cNvSpPr>
          <p:nvPr>
            <p:ph type="subTitle" idx="1"/>
          </p:nvPr>
        </p:nvSpPr>
        <p:spPr>
          <a:xfrm>
            <a:off x="4915975" y="605275"/>
            <a:ext cx="4045200" cy="20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On preprocess les données textuelles contenues dans les rapports. Et on obtient ce type d’output. On a la prédiction de la catégorie de sentiments avec un score associé.</a:t>
            </a:r>
            <a:endParaRPr sz="1200"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0400" y="4624075"/>
            <a:ext cx="1247326" cy="4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Affichage à l'écran (16:9)</PresentationFormat>
  <Paragraphs>49</Paragraphs>
  <Slides>8</Slides>
  <Notes>8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Geometric</vt:lpstr>
      <vt:lpstr>Peaceland forever</vt:lpstr>
      <vt:lpstr>Sommaire</vt:lpstr>
      <vt:lpstr>Schéma </vt:lpstr>
      <vt:lpstr>Présentation PowerPoint</vt:lpstr>
      <vt:lpstr>Kafka en résumé : </vt:lpstr>
      <vt:lpstr>Présentation PowerPoint</vt:lpstr>
      <vt:lpstr>Présentation PowerPoint</vt:lpstr>
      <vt:lpstr>Slide sur le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Peaceland forever</dc:title>
  <cp:lastModifiedBy>Arthur ALLIE</cp:lastModifiedBy>
  <cp:revision>1</cp:revision>
  <dcterms:modified xsi:type="dcterms:W3CDTF">2024-04-03T11:30:10Z</dcterms:modified>
</cp:coreProperties>
</file>