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5" r:id="rId5"/>
    <p:sldId id="261" r:id="rId6"/>
    <p:sldId id="269" r:id="rId7"/>
    <p:sldId id="27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68" d="100"/>
          <a:sy n="68" d="100"/>
        </p:scale>
        <p:origin x="81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C4129-3666-4E74-8C6B-25F4C5A8CF5E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427C4-AEB7-4423-991F-1D0D3413577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427C4-AEB7-4423-991F-1D0D3413577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5B4-BA43-474B-96BC-F1B76D45D465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16E3-58EB-4A29-98E7-9589372374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5B4-BA43-474B-96BC-F1B76D45D465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16E3-58EB-4A29-98E7-9589372374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5B4-BA43-474B-96BC-F1B76D45D465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16E3-58EB-4A29-98E7-9589372374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5B4-BA43-474B-96BC-F1B76D45D465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16E3-58EB-4A29-98E7-9589372374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5B4-BA43-474B-96BC-F1B76D45D465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16E3-58EB-4A29-98E7-9589372374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5B4-BA43-474B-96BC-F1B76D45D465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16E3-58EB-4A29-98E7-9589372374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5B4-BA43-474B-96BC-F1B76D45D465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16E3-58EB-4A29-98E7-9589372374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5B4-BA43-474B-96BC-F1B76D45D465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16E3-58EB-4A29-98E7-9589372374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5B4-BA43-474B-96BC-F1B76D45D465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16E3-58EB-4A29-98E7-9589372374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5B4-BA43-474B-96BC-F1B76D45D465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16E3-58EB-4A29-98E7-9589372374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5B4-BA43-474B-96BC-F1B76D45D465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16E3-58EB-4A29-98E7-95893723744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85B4-BA43-474B-96BC-F1B76D45D465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016E3-58EB-4A29-98E7-958937237440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24543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PROGRAMAÇÃO EM JAVA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0" y="1467059"/>
            <a:ext cx="12120465" cy="5390942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pt-BR" sz="1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1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PRODUÇÃO DE PROGRAMA - TRABALHO                                                                                </a:t>
            </a:r>
            <a:endParaRPr lang="pt-BR" sz="1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1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Tema: Concessionária de carros</a:t>
            </a:r>
            <a:endParaRPr lang="pt-BR" sz="1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sz="1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1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</a:t>
            </a:r>
            <a:r>
              <a:rPr lang="pt-BR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Integrantes:</a:t>
            </a:r>
            <a:endParaRPr lang="pt-BR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- Arthur Batista</a:t>
            </a:r>
            <a:endParaRPr lang="pt-BR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- Breno de Jesus</a:t>
            </a:r>
            <a:endParaRPr lang="pt-BR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- Mateus Marinho</a:t>
            </a:r>
            <a:endParaRPr lang="pt-BR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</a:t>
            </a:r>
            <a:endParaRPr lang="pt-BR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  <a:endParaRPr lang="pt-BR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</a:t>
            </a:r>
            <a:endParaRPr lang="pt-BR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</a:t>
            </a:r>
            <a:r>
              <a:rPr lang="pt-BR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Helder                                                                                              </a:t>
            </a:r>
            <a:r>
              <a:rPr lang="pt-BR" sz="1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pt-BR" sz="1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3600" b="1" dirty="0">
                <a:solidFill>
                  <a:schemeClr val="bg1"/>
                </a:solidFill>
              </a:rPr>
              <a:t>                                            </a:t>
            </a:r>
            <a:endParaRPr lang="pt-BR" sz="3600" b="1" dirty="0">
              <a:solidFill>
                <a:schemeClr val="bg1"/>
              </a:solidFill>
            </a:endParaRPr>
          </a:p>
        </p:txBody>
      </p:sp>
      <p:pic>
        <p:nvPicPr>
          <p:cNvPr id="3" name="Imagem 2" descr="Uma imagem contendo Logotipo&#10;&#10;Descrição gerad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771" y="0"/>
            <a:ext cx="1121229" cy="112122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89000"/>
              </a:schemeClr>
            </a:gs>
            <a:gs pos="100000">
              <a:schemeClr val="accent1">
                <a:lumMod val="89000"/>
              </a:schemeClr>
            </a:gs>
            <a:gs pos="100000">
              <a:schemeClr val="accent1">
                <a:lumMod val="75000"/>
              </a:schemeClr>
            </a:gs>
            <a:gs pos="100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5731"/>
            <a:ext cx="4147457" cy="719857"/>
          </a:xfrm>
        </p:spPr>
        <p:txBody>
          <a:bodyPr anchor="b"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 PRINCIPAL</a:t>
            </a:r>
            <a:endParaRPr lang="pt-B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909" y="745588"/>
            <a:ext cx="3269577" cy="6372664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Na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TelaPrincipal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o usuário tem acesso à lista completa de veículos cadastrados, exibidos em uma tabela organizada. </a:t>
            </a: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Cada linha da tabela representa um veículo, mostrando informações como marca, modelo, cor, ano, quilometragem e preço.</a:t>
            </a: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 interface oferece uma visão geral clara e detalhada dos veículos, facilitando a consulta e o gerenciamento dos dados cadastrados.</a:t>
            </a: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Através de botões de controle na tela, o usuário pode realizar ações específicas, como adicionar novos veículos, editar informações existentes ou remover veículos da lista, conforme necessário. </a:t>
            </a: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Essa disposição permite uma navegação intuitiva e rápida, proporcionando ao usuário o controle </a:t>
            </a:r>
            <a:r>
              <a:rPr lang="pt-BR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total sobre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inventário de veículos.</a:t>
            </a:r>
            <a:endParaRPr lang="pt-BR" sz="200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9"/>
          <p:cNvGrpSpPr>
            <a:grpSpLocks noGrp="1" noRot="1" noChangeAspect="1" noMove="1" noResize="1" noUngrp="1"/>
          </p:cNvGrpSpPr>
          <p:nvPr/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/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m 7" descr="Uma imagem contendo Logotip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113" y="0"/>
            <a:ext cx="1025887" cy="102588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86" y="1266092"/>
            <a:ext cx="8527058" cy="51065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89000"/>
              </a:schemeClr>
            </a:gs>
            <a:gs pos="100000">
              <a:schemeClr val="accent1">
                <a:lumMod val="89000"/>
              </a:schemeClr>
            </a:gs>
            <a:gs pos="100000">
              <a:schemeClr val="accent1">
                <a:lumMod val="75000"/>
              </a:schemeClr>
            </a:gs>
            <a:gs pos="100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5931"/>
            <a:ext cx="4470400" cy="867155"/>
          </a:xfrm>
        </p:spPr>
        <p:txBody>
          <a:bodyPr anchor="b"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 ADICIONAR</a:t>
            </a:r>
            <a:endParaRPr lang="pt-B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820" y="1103086"/>
            <a:ext cx="4390580" cy="566782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TelaAdicionar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 usuário pode preencher informações detalhadas sobre o veículo que deseja cadastrar. 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 campos de texto para inserir a marca, modelo, cor, ano de fabricação, quilometragem e preço do veículo, todos de fácil acesso e organizados para uma visualização clara.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final do preenchimento, o botão Limpar permite apagar todos os dados preenchidos, útil para corrigir erros ou recomeçar o cadastro. 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o botão Adicionar finaliza o processo, enviando os dados para a tabela principal de veículos, onde serão armazenados e exibidos.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interface facilita a entrada de dados, garantindo que todas as informações necessárias estejam organizadas em um só lugar.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8" name="Rectangle 17"/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Imagem 9" descr="Uma imagem contendo Logotip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170" y="-1"/>
            <a:ext cx="968829" cy="96882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67" y="731965"/>
            <a:ext cx="6677025" cy="5591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89000"/>
              </a:schemeClr>
            </a:gs>
            <a:gs pos="100000">
              <a:schemeClr val="accent1">
                <a:lumMod val="89000"/>
              </a:schemeClr>
            </a:gs>
            <a:gs pos="100000">
              <a:schemeClr val="accent1">
                <a:lumMod val="75000"/>
              </a:schemeClr>
            </a:gs>
            <a:gs pos="100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040" y="142875"/>
            <a:ext cx="4128770" cy="831215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 REMOVER</a:t>
            </a:r>
            <a:endParaRPr lang="pt-B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05180"/>
            <a:ext cx="4084955" cy="6052820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 TelaRemover.java permite ao usuário excluir registros específicos da base de dados de forma prática e segura. A interface possui dois campos de entrada: ID e Número do Comprador, que precisam ser preenchidos para que o sistema identifique com precisão o item a ser removido.</a:t>
            </a: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Após inserir os dados, o botão Remover realiza uma verificação para garantir que ambos os campos estejam preenchidos, evitando ações acidentais. Caso o usuário tente remover sem preencher todos os dados, uma mensagem de alerta é exibida. Para confirmar a remoção, o sistema exibe uma janela de confirmação, garantindo que a ação seja intencional. O botão Limpar permite que os campos sejam facilmente esvaziados, facilitando novas buscas e removendo qualquer entrada anterior.</a:t>
            </a: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14" name="Imagem 13" descr="Uma imagem contendo Logotip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829" y="0"/>
            <a:ext cx="936171" cy="93617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810" y="681990"/>
            <a:ext cx="6861810" cy="5460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89000"/>
              </a:schemeClr>
            </a:gs>
            <a:gs pos="100000">
              <a:schemeClr val="accent1">
                <a:lumMod val="89000"/>
              </a:schemeClr>
            </a:gs>
            <a:gs pos="100000">
              <a:schemeClr val="accent1">
                <a:lumMod val="89000"/>
              </a:schemeClr>
            </a:gs>
            <a:gs pos="100000">
              <a:schemeClr val="accent1">
                <a:lumMod val="75000"/>
              </a:schemeClr>
            </a:gs>
            <a:gs pos="100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85409" y="0"/>
            <a:ext cx="3385457" cy="681037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B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681036"/>
            <a:ext cx="12191999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o projeto em Java foi um grande desafio, exigindo muito aprendizado e colaboração. Apesar de não conseguirmos implementar algumas interações desejadas, conseguimos construir uma aplicação funcional e organizada. Trabalhamos com dedicação em cada detalhe, priorizando a clareza e a facilidade de uso para o usuário final. Ficamos satisfeitos com o resultado alcançado e estamos confiantes de que, com mais tempo e prática, poderemos aprimorar ainda mais o sistema e implementar as funcionalidades restantes.</a:t>
            </a: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8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  <a:endParaRPr lang="pt-BR" sz="8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ntendo Logotip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155" y="5081155"/>
            <a:ext cx="1776845" cy="1776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3917</Words>
  <Application>WPS Presentation</Application>
  <PresentationFormat>Widescreen</PresentationFormat>
  <Paragraphs>48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Tema do Office</vt:lpstr>
      <vt:lpstr>DESENVOLVIMENTO WEB EM JAVA</vt:lpstr>
      <vt:lpstr>PÁGINA PRINCIPAL</vt:lpstr>
      <vt:lpstr>PÁGINA ADICIONAR</vt:lpstr>
      <vt:lpstr>PÁGINA REMOVER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NUVEM</dc:title>
  <dc:creator>Mateus Marinho Camargo</dc:creator>
  <cp:lastModifiedBy>marin</cp:lastModifiedBy>
  <cp:revision>9</cp:revision>
  <dcterms:created xsi:type="dcterms:W3CDTF">2023-08-28T19:21:00Z</dcterms:created>
  <dcterms:modified xsi:type="dcterms:W3CDTF">2024-11-08T20:19:26Z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EB2F33859D644FF5A4B11E55FB1F71F8_13</vt:lpwstr>
  </property>
  <property fmtid="{D5CDD505-2E9C-101B-9397-08002B2CF9AE}" pid="3" name="KSOProductBuildVer">
    <vt:lpwstr>1046-12.2.0.18607</vt:lpwstr>
  </property>
</Properties>
</file>