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6"/>
  </p:handoutMasterIdLst>
  <p:sldIdLst>
    <p:sldId id="410" r:id="rId3"/>
    <p:sldId id="383" r:id="rId5"/>
    <p:sldId id="409" r:id="rId6"/>
    <p:sldId id="391"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33" r:id="rId24"/>
    <p:sldId id="431" r:id="rId25"/>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6327" autoAdjust="0"/>
  </p:normalViewPr>
  <p:slideViewPr>
    <p:cSldViewPr snapToGrid="0">
      <p:cViewPr varScale="1">
        <p:scale>
          <a:sx n="89" d="100"/>
          <a:sy n="89" d="100"/>
        </p:scale>
        <p:origin x="84" y="3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2" d="100"/>
          <a:sy n="82" d="100"/>
        </p:scale>
        <p:origin x="3936"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F32C39B4-1C2F-46CB-8CDC-53823627074F}" type="datetime1">
              <a:rPr lang="zh-CN" altLang="en-US" smtClean="0">
                <a:latin typeface="Microsoft YaHei UI" panose="020B0503020204020204" pitchFamily="34" charset="-122"/>
                <a:ea typeface="Microsoft YaHei UI" panose="020B0503020204020204" pitchFamily="34" charset="-122"/>
              </a:rPr>
            </a:fld>
            <a:endParaRPr lang="zh-CN" dirty="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E2C230DF-5933-439D-898F-38E9AC9BA688}" type="slidenum">
              <a:rPr lang="zh-CN" smtClean="0">
                <a:latin typeface="Microsoft YaHei UI" panose="020B0503020204020204" pitchFamily="34" charset="-122"/>
                <a:ea typeface="Microsoft YaHei UI" panose="020B0503020204020204" pitchFamily="34" charset="-122"/>
              </a:rPr>
            </a:fld>
            <a:endParaRPr lang="zh-CN" dirty="0">
              <a:latin typeface="Microsoft YaHei UI" panose="020B0503020204020204" pitchFamily="34" charset="-122"/>
              <a:ea typeface="Microsoft YaHei UI" panose="020B0503020204020204" pitchFamily="34" charset="-122"/>
            </a:endParaRPr>
          </a:p>
        </p:txBody>
      </p:sp>
      <p:sp>
        <p:nvSpPr>
          <p:cNvPr id="7" name="页脚占位符 6"/>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8" name="页眉占位符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E526AB7C-14EB-4F76-BC62-F231A270ACC9}" type="datetime1">
              <a:rPr lang="en-US" altLang="zh-CN"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noProof="0" smtClean="0"/>
            </a:fld>
            <a:endParaRPr lang="zh-CN" altLang="en-US" noProof="0"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zh-CN" smtClean="0"/>
            </a:fld>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zh-CN"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1">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a:off x="1" y="758752"/>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和表格">
    <p:bg>
      <p:bgPr>
        <a:solidFill>
          <a:schemeClr val="tx1"/>
        </a:solidFill>
        <a:effectLst/>
      </p:bgPr>
    </p:bg>
    <p:spTree>
      <p:nvGrpSpPr>
        <p:cNvPr id="1" name=""/>
        <p:cNvGrpSpPr/>
        <p:nvPr/>
      </p:nvGrpSpPr>
      <p:grpSpPr>
        <a:xfrm>
          <a:off x="0" y="0"/>
          <a:ext cx="0" cy="0"/>
          <a:chOff x="0" y="0"/>
          <a:chExt cx="0" cy="0"/>
        </a:xfrm>
      </p:grpSpPr>
      <p:grpSp>
        <p:nvGrpSpPr>
          <p:cNvPr id="5" name="组 4"/>
          <p:cNvGrpSpPr/>
          <p:nvPr userDrawn="1"/>
        </p:nvGrpSpPr>
        <p:grpSpPr bwMode="auto">
          <a:xfrm rot="16200000" flipV="1">
            <a:off x="0" y="3900132"/>
            <a:ext cx="2959226" cy="2959226"/>
            <a:chOff x="0" y="12289"/>
            <a:chExt cx="3550" cy="3551"/>
          </a:xfrm>
        </p:grpSpPr>
        <p:sp>
          <p:nvSpPr>
            <p:cNvPr id="9" name="任意多边形(F) 13"/>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5" name="任意多边形(F) 14"/>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7" name="任意多边形(F) 1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3661409" y="4661717"/>
            <a:ext cx="7936230" cy="138076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457200" indent="0">
              <a:spcBef>
                <a:spcPts val="1800"/>
              </a:spcBef>
              <a:buNone/>
              <a:defRPr lang="zh-CN" sz="2000">
                <a:latin typeface="Microsoft YaHei UI" panose="020B0503020204020204" pitchFamily="34" charset="-122"/>
                <a:ea typeface="Microsoft YaHei UI" panose="020B0503020204020204" pitchFamily="34" charset="-122"/>
              </a:defRPr>
            </a:lvl2pPr>
            <a:lvl3pPr marL="914400" indent="0">
              <a:spcBef>
                <a:spcPts val="1800"/>
              </a:spcBef>
              <a:buNone/>
              <a:defRPr lang="zh-CN" sz="2000">
                <a:latin typeface="Microsoft YaHei UI" panose="020B0503020204020204" pitchFamily="34" charset="-122"/>
                <a:ea typeface="Microsoft YaHei UI" panose="020B0503020204020204" pitchFamily="34" charset="-122"/>
              </a:defRPr>
            </a:lvl3pPr>
            <a:lvl4pPr marL="1371600" indent="0">
              <a:spcBef>
                <a:spcPts val="1800"/>
              </a:spcBef>
              <a:buNone/>
              <a:defRPr lang="zh-CN" sz="2000">
                <a:latin typeface="Microsoft YaHei UI" panose="020B0503020204020204" pitchFamily="34" charset="-122"/>
                <a:ea typeface="Microsoft YaHei UI" panose="020B0503020204020204" pitchFamily="34" charset="-122"/>
              </a:defRPr>
            </a:lvl4pPr>
            <a:lvl5pPr marL="1828800" indent="0">
              <a:spcBef>
                <a:spcPts val="1800"/>
              </a:spcBef>
              <a:buNone/>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6" name="内容占位符 5"/>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两栏内容">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bwMode="auto">
          <a:xfrm rot="10800000">
            <a:off x="8870040" y="0"/>
            <a:ext cx="3325208" cy="3325208"/>
            <a:chOff x="0" y="12289"/>
            <a:chExt cx="3550" cy="3551"/>
          </a:xfrm>
        </p:grpSpPr>
        <p:sp>
          <p:nvSpPr>
            <p:cNvPr id="12" name="任意多边形(F)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594360" y="198408"/>
            <a:ext cx="10972800" cy="1574317"/>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内容占位符 5"/>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7" name="内容占位符 5"/>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a:spcBef>
                <a:spcPts val="18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格 2">
    <p:bg>
      <p:bgPr>
        <a:solidFill>
          <a:schemeClr val="tx1"/>
        </a:solidFill>
        <a:effectLst/>
      </p:bgPr>
    </p:bg>
    <p:spTree>
      <p:nvGrpSpPr>
        <p:cNvPr id="1" name=""/>
        <p:cNvGrpSpPr/>
        <p:nvPr/>
      </p:nvGrpSpPr>
      <p:grpSpPr>
        <a:xfrm>
          <a:off x="0" y="0"/>
          <a:ext cx="0" cy="0"/>
          <a:chOff x="0" y="0"/>
          <a:chExt cx="0" cy="0"/>
        </a:xfrm>
      </p:grpSpPr>
      <p:sp>
        <p:nvSpPr>
          <p:cNvPr id="16" name="标题 1"/>
          <p:cNvSpPr>
            <a:spLocks noGrp="1"/>
          </p:cNvSpPr>
          <p:nvPr>
            <p:ph type="title" hasCustomPrompt="1"/>
          </p:nvPr>
        </p:nvSpPr>
        <p:spPr>
          <a:xfrm>
            <a:off x="594360" y="202400"/>
            <a:ext cx="10972800" cy="1570325"/>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9" name="表格占位符 2"/>
          <p:cNvSpPr>
            <a:spLocks noGrp="1"/>
          </p:cNvSpPr>
          <p:nvPr>
            <p:ph type="tbl" sz="quarter" idx="10" hasCustomPrompt="1"/>
          </p:nvPr>
        </p:nvSpPr>
        <p:spPr>
          <a:xfrm>
            <a:off x="594360" y="2628629"/>
            <a:ext cx="10972800" cy="3636740"/>
          </a:xfrm>
        </p:spPr>
        <p:txBody>
          <a:bodyPr rtlCol="0">
            <a:normAutofit/>
          </a:bodyPr>
          <a:lstStyle>
            <a:lvl1pPr>
              <a:defRPr lang="zh-CN">
                <a:latin typeface="Microsoft YaHei UI" panose="020B0503020204020204" pitchFamily="34" charset="-122"/>
                <a:ea typeface="Microsoft YaHei UI" panose="020B0503020204020204" pitchFamily="34" charset="-122"/>
              </a:defRPr>
            </a:lvl1pPr>
          </a:lstStyle>
          <a:p>
            <a:pPr rtl="0"/>
            <a:r>
              <a:rPr lang="zh-CN" dirty="0"/>
              <a:t>单击图标以添加表格</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 3">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94360"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flipH="1" flipV="1">
            <a:off x="6092752" y="0"/>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8" name="文本占位符 29"/>
          <p:cNvSpPr>
            <a:spLocks noGrp="1"/>
          </p:cNvSpPr>
          <p:nvPr>
            <p:ph type="body" sz="quarter" idx="11" hasCustomPrompt="1"/>
          </p:nvPr>
        </p:nvSpPr>
        <p:spPr>
          <a:xfrm>
            <a:off x="594360"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endParaRPr lang="zh-CN" dirty="0"/>
          </a:p>
        </p:txBody>
      </p:sp>
      <p:cxnSp>
        <p:nvCxnSpPr>
          <p:cNvPr id="4" name="直接连接符​​(S) 3"/>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1">
    <p:spTree>
      <p:nvGrpSpPr>
        <p:cNvPr id="1" name=""/>
        <p:cNvGrpSpPr/>
        <p:nvPr/>
      </p:nvGrpSpPr>
      <p:grpSpPr>
        <a:xfrm>
          <a:off x="0" y="0"/>
          <a:ext cx="0" cy="0"/>
          <a:chOff x="0" y="0"/>
          <a:chExt cx="0" cy="0"/>
        </a:xfrm>
      </p:grpSpPr>
      <p:grpSp>
        <p:nvGrpSpPr>
          <p:cNvPr id="6" name="组 5"/>
          <p:cNvGrpSpPr/>
          <p:nvPr userDrawn="1"/>
        </p:nvGrpSpPr>
        <p:grpSpPr>
          <a:xfrm>
            <a:off x="6362700" y="0"/>
            <a:ext cx="5829298" cy="3235602"/>
            <a:chOff x="5612972" y="1"/>
            <a:chExt cx="6615961" cy="3672246"/>
          </a:xfrm>
        </p:grpSpPr>
        <p:sp>
          <p:nvSpPr>
            <p:cNvPr id="7" name="自选图形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8" name="任意多边形(F)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9" name="任意多边形(F)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0" name="任意多边形(F)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2" name="标题 1"/>
          <p:cNvSpPr>
            <a:spLocks noGrp="1"/>
          </p:cNvSpPr>
          <p:nvPr>
            <p:ph type="title" hasCustomPrompt="1"/>
          </p:nvPr>
        </p:nvSpPr>
        <p:spPr>
          <a:xfrm>
            <a:off x="594360" y="189572"/>
            <a:ext cx="6787747" cy="1593507"/>
          </a:xfrm>
          <a:prstGeom prst="rect">
            <a:avLst/>
          </a:prstGeom>
        </p:spPr>
        <p:txBody>
          <a:bodyPr lIns="0" tIns="0" rIns="0" bIns="0" rtlCol="0" anchor="b" anchorCtr="0">
            <a:normAutofit/>
          </a:bodyPr>
          <a:lstStyle>
            <a:lvl1pPr>
              <a:defRPr lang="zh-CN" sz="4400" b="1" i="0" spc="50" baseline="0">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3" hasCustomPrompt="1"/>
          </p:nvPr>
        </p:nvSpPr>
        <p:spPr>
          <a:xfrm>
            <a:off x="594359" y="2281918"/>
            <a:ext cx="6787747" cy="3708517"/>
          </a:xfrm>
        </p:spPr>
        <p:txBody>
          <a:bodyPr lIns="0" tIns="228600" rIns="0" bIns="0" rtlCol="0">
            <a:normAutofit/>
          </a:bodyPr>
          <a:lstStyle>
            <a:lvl1pPr marL="283210" indent="-283210">
              <a:lnSpc>
                <a:spcPct val="80000"/>
              </a:lnSpc>
              <a:spcBef>
                <a:spcPts val="2200"/>
              </a:spcBef>
              <a:buFont typeface="Arial" panose="020B0604020202020204" pitchFamily="34" charset="0"/>
              <a:buChar char="•"/>
              <a:defRPr lang="zh-CN" sz="2400" b="1" i="0" kern="1200" dirty="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indent="-283210">
              <a:spcBef>
                <a:spcPts val="6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43" name="灯片编号占位符 42"/>
          <p:cNvSpPr>
            <a:spLocks noGrp="1"/>
          </p:cNvSpPr>
          <p:nvPr>
            <p:ph type="sldNum" sz="quarter" idx="26"/>
          </p:nvPr>
        </p:nvSpPr>
        <p:spPr/>
        <p:txBody>
          <a:bodyPr rtlCol="0"/>
          <a:lstStyle>
            <a:defPPr>
              <a:defRPr lang="zh-CN"/>
            </a:defPPr>
          </a:lstStyle>
          <a:p>
            <a:fld id="{294A09A9-5501-47C1-A89A-A340965A2BE2}" type="slidenum">
              <a:rPr lang="en-US" altLang="zh-CN" smtClean="0"/>
            </a:fld>
            <a:endParaRPr lang="zh-CN" altLang="en-US" dirty="0"/>
          </a:p>
        </p:txBody>
      </p:sp>
      <p:sp>
        <p:nvSpPr>
          <p:cNvPr id="42" name="日期占位符 41"/>
          <p:cNvSpPr>
            <a:spLocks noGrp="1"/>
          </p:cNvSpPr>
          <p:nvPr>
            <p:ph type="dt" sz="half" idx="25"/>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3"/>
        </a:solidFill>
        <a:effectLst/>
      </p:bgPr>
    </p:bg>
    <p:spTree>
      <p:nvGrpSpPr>
        <p:cNvPr id="1" name=""/>
        <p:cNvGrpSpPr/>
        <p:nvPr/>
      </p:nvGrpSpPr>
      <p:grpSpPr>
        <a:xfrm>
          <a:off x="0" y="0"/>
          <a:ext cx="0" cy="0"/>
          <a:chOff x="0" y="0"/>
          <a:chExt cx="0" cy="0"/>
        </a:xfrm>
      </p:grpSpPr>
      <p:sp>
        <p:nvSpPr>
          <p:cNvPr id="4" name="图片占位符 3"/>
          <p:cNvSpPr>
            <a:spLocks noGrp="1"/>
          </p:cNvSpPr>
          <p:nvPr>
            <p:ph type="pic" sz="quarter" idx="13" hasCustomPrompt="1"/>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rmAutofit/>
          </a:bodyPr>
          <a:lstStyle>
            <a:lvl1pPr marL="0" indent="0" algn="ctr">
              <a:buNone/>
              <a:defRPr lang="zh-CN" sz="200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endParaRPr lang="zh-CN" dirty="0"/>
          </a:p>
        </p:txBody>
      </p:sp>
      <p:sp>
        <p:nvSpPr>
          <p:cNvPr id="18" name="标题 1"/>
          <p:cNvSpPr>
            <a:spLocks noGrp="1"/>
          </p:cNvSpPr>
          <p:nvPr>
            <p:ph type="title" hasCustomPrompt="1"/>
          </p:nvPr>
        </p:nvSpPr>
        <p:spPr>
          <a:xfrm>
            <a:off x="6309359" y="444933"/>
            <a:ext cx="5477479" cy="3291840"/>
          </a:xfrm>
          <a:prstGeom prst="rect">
            <a:avLst/>
          </a:prstGeom>
        </p:spPr>
        <p:txBody>
          <a:bodyPr lIns="0" tIns="0" rIns="0" bIns="0" rtlCol="0" anchor="b" anchorCtr="0">
            <a:normAutofit/>
          </a:bodyPr>
          <a:lstStyle>
            <a:lvl1pPr>
              <a:defRPr lang="zh-CN" sz="60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7" name="长方形 6"/>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 2">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299835" y="43052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t>单击此处添加标题 </a:t>
            </a:r>
            <a:endParaRPr lang="zh-CN"/>
          </a:p>
        </p:txBody>
      </p:sp>
      <p:sp>
        <p:nvSpPr>
          <p:cNvPr id="6" name="图片占位符 5"/>
          <p:cNvSpPr>
            <a:spLocks noGrp="1"/>
          </p:cNvSpPr>
          <p:nvPr>
            <p:ph type="pic" sz="quarter" idx="12" hasCustomPrompt="1"/>
          </p:nvPr>
        </p:nvSpPr>
        <p:spPr>
          <a:xfrm>
            <a:off x="0" y="-11113"/>
            <a:ext cx="5791200" cy="6880226"/>
          </a:xfrm>
        </p:spPr>
        <p:txBody>
          <a:bodyPr rtlCol="0">
            <a:normAutofit/>
          </a:bodyPr>
          <a:lstStyle>
            <a:lvl1pPr marL="0" indent="0" algn="ctr">
              <a:buNone/>
              <a:defRPr lang="zh-CN" sz="2000">
                <a:latin typeface="Microsoft YaHei UI" panose="020B0503020204020204" pitchFamily="34" charset="-122"/>
                <a:ea typeface="Microsoft YaHei UI" panose="020B0503020204020204" pitchFamily="34" charset="-122"/>
              </a:defRPr>
            </a:lvl1pPr>
          </a:lstStyle>
          <a:p>
            <a:pPr rtl="0"/>
            <a:r>
              <a:rPr lang="zh-CN"/>
              <a:t>单击图标以添加图片</a:t>
            </a:r>
            <a:endParaRPr lang="zh-CN"/>
          </a:p>
        </p:txBody>
      </p:sp>
      <p:sp>
        <p:nvSpPr>
          <p:cNvPr id="18" name="文本占位符 29"/>
          <p:cNvSpPr>
            <a:spLocks noGrp="1"/>
          </p:cNvSpPr>
          <p:nvPr>
            <p:ph type="body" sz="quarter" idx="11" hasCustomPrompt="1"/>
          </p:nvPr>
        </p:nvSpPr>
        <p:spPr>
          <a:xfrm>
            <a:off x="6299835" y="456860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a:t>单击此处添加文本</a:t>
            </a:r>
            <a:endParaRPr lang="zh-CN"/>
          </a:p>
        </p:txBody>
      </p:sp>
      <p:cxnSp>
        <p:nvCxnSpPr>
          <p:cNvPr id="7" name="直接连接符​​(S) 6"/>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汇总 2">
    <p:bg>
      <p:bgPr>
        <a:solidFill>
          <a:schemeClr val="tx1"/>
        </a:solidFill>
        <a:effectLst/>
      </p:bgPr>
    </p:bg>
    <p:spTree>
      <p:nvGrpSpPr>
        <p:cNvPr id="1" name=""/>
        <p:cNvGrpSpPr/>
        <p:nvPr/>
      </p:nvGrpSpPr>
      <p:grpSpPr>
        <a:xfrm>
          <a:off x="0" y="0"/>
          <a:ext cx="0" cy="0"/>
          <a:chOff x="0" y="0"/>
          <a:chExt cx="0" cy="0"/>
        </a:xfrm>
      </p:grpSpPr>
      <p:cxnSp>
        <p:nvCxnSpPr>
          <p:cNvPr id="9" name="直接连接符​​(S) 8"/>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组 9"/>
          <p:cNvGrpSpPr/>
          <p:nvPr userDrawn="1"/>
        </p:nvGrpSpPr>
        <p:grpSpPr bwMode="auto">
          <a:xfrm rot="16200000" flipV="1">
            <a:off x="0" y="3900132"/>
            <a:ext cx="2959226" cy="2959226"/>
            <a:chOff x="0" y="12289"/>
            <a:chExt cx="3550" cy="3551"/>
          </a:xfrm>
        </p:grpSpPr>
        <p:sp>
          <p:nvSpPr>
            <p:cNvPr id="11"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2" name="标题 1"/>
          <p:cNvSpPr>
            <a:spLocks noGrp="1"/>
          </p:cNvSpPr>
          <p:nvPr>
            <p:ph type="title" hasCustomPrompt="1"/>
          </p:nvPr>
        </p:nvSpPr>
        <p:spPr>
          <a:xfrm>
            <a:off x="594360" y="102875"/>
            <a:ext cx="10873740" cy="1680205"/>
          </a:xfrm>
          <a:prstGeom prst="rect">
            <a:avLst/>
          </a:prstGeom>
        </p:spPr>
        <p:txBody>
          <a:bodyPr lIns="0" tIns="0" rIns="0" bIns="0" rtlCol="0" anchor="b" anchorCtr="0">
            <a:normAutofit/>
          </a:bodyPr>
          <a:lstStyle>
            <a:lvl1pPr>
              <a:defRPr lang="zh-CN" sz="4400" b="1" i="0">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3" hasCustomPrompt="1"/>
          </p:nvPr>
        </p:nvSpPr>
        <p:spPr>
          <a:xfrm>
            <a:off x="3657600" y="2282008"/>
            <a:ext cx="7810500" cy="3699328"/>
          </a:xfrm>
        </p:spPr>
        <p:txBody>
          <a:bodyPr lIns="0" tIns="228600" rIns="0" bIns="0" rtlCol="0">
            <a:normAutofit/>
          </a:bodyPr>
          <a:lstStyle>
            <a:lvl1pPr marL="283210" indent="-283210">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indent="-283210">
              <a:spcBef>
                <a:spcPts val="18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灯片编号占位符 7"/>
          <p:cNvSpPr>
            <a:spLocks noGrp="1"/>
          </p:cNvSpPr>
          <p:nvPr>
            <p:ph type="sldNum" sz="quarter" idx="22"/>
          </p:nvPr>
        </p:nvSpPr>
        <p:spPr/>
        <p:txBody>
          <a:bodyPr rtlCol="0"/>
          <a:lstStyle>
            <a:defPPr>
              <a:defRPr lang="zh-CN"/>
            </a:defPPr>
          </a:lstStyle>
          <a:p>
            <a:fld id="{294A09A9-5501-47C1-A89A-A340965A2BE2}" type="slidenum">
              <a:rPr lang="en-US" altLang="zh-CN" smtClean="0"/>
            </a:fld>
            <a:endParaRPr lang="zh-CN" altLang="en-US" dirty="0"/>
          </a:p>
        </p:txBody>
      </p:sp>
      <p:sp>
        <p:nvSpPr>
          <p:cNvPr id="5" name="日期占位符 4"/>
          <p:cNvSpPr>
            <a:spLocks noGrp="1"/>
          </p:cNvSpPr>
          <p:nvPr>
            <p:ph type="dt" sz="half" idx="2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a:off x="1" y="758752"/>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文本占位符 29"/>
          <p:cNvSpPr>
            <a:spLocks noGrp="1"/>
          </p:cNvSpPr>
          <p:nvPr>
            <p:ph type="body" sz="quarter" idx="11" hasCustomPrompt="1"/>
          </p:nvPr>
        </p:nvSpPr>
        <p:spPr>
          <a:xfrm>
            <a:off x="6309905"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两栏内容 2">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bwMode="auto">
          <a:xfrm rot="10800000">
            <a:off x="8870040" y="0"/>
            <a:ext cx="3325208" cy="3325208"/>
            <a:chOff x="0" y="12289"/>
            <a:chExt cx="3550" cy="3551"/>
          </a:xfrm>
        </p:grpSpPr>
        <p:sp>
          <p:nvSpPr>
            <p:cNvPr id="12" name="任意多边形(F)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594360" y="278129"/>
            <a:ext cx="9778365" cy="149459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9436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3" name="内容占位符 5"/>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4864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a:xfrm>
            <a:off x="6362700" y="0"/>
            <a:ext cx="5829298" cy="3235602"/>
            <a:chOff x="5612972" y="1"/>
            <a:chExt cx="6615961" cy="3672246"/>
          </a:xfrm>
        </p:grpSpPr>
        <p:sp>
          <p:nvSpPr>
            <p:cNvPr id="12" name="自选图形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8" name="任意多边形(F)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9" name="任意多边形(F)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6318885" y="3499667"/>
            <a:ext cx="4939666" cy="254281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zh-CN" sz="2000">
                <a:latin typeface="Microsoft YaHei UI" panose="020B0503020204020204" pitchFamily="34" charset="-122"/>
                <a:ea typeface="Microsoft YaHei UI" panose="020B0503020204020204" pitchFamily="34" charset="-122"/>
              </a:defRPr>
            </a:lvl1pPr>
            <a:lvl2pPr marL="914400" indent="-457200">
              <a:spcBef>
                <a:spcPts val="1800"/>
              </a:spcBef>
              <a:buFont typeface="+mj-lt"/>
              <a:buAutoNum type="alphaLcPeriod"/>
              <a:defRPr lang="zh-CN" sz="2000">
                <a:latin typeface="Microsoft YaHei UI" panose="020B0503020204020204" pitchFamily="34" charset="-122"/>
                <a:ea typeface="Microsoft YaHei UI" panose="020B0503020204020204" pitchFamily="34" charset="-122"/>
              </a:defRPr>
            </a:lvl2pPr>
            <a:lvl3pPr marL="1371600" indent="-457200">
              <a:spcBef>
                <a:spcPts val="1800"/>
              </a:spcBef>
              <a:buFont typeface="+mj-lt"/>
              <a:buAutoNum type="arabicParenR"/>
              <a:defRPr lang="zh-CN" sz="2000">
                <a:latin typeface="Microsoft YaHei UI" panose="020B0503020204020204" pitchFamily="34" charset="-122"/>
                <a:ea typeface="Microsoft YaHei UI" panose="020B0503020204020204" pitchFamily="34" charset="-122"/>
              </a:defRPr>
            </a:lvl3pPr>
            <a:lvl4pPr marL="1371600" indent="0">
              <a:spcBef>
                <a:spcPts val="1800"/>
              </a:spcBef>
              <a:buFont typeface="+mj-lt"/>
              <a:buNone/>
              <a:defRPr lang="zh-CN" sz="2000">
                <a:latin typeface="Microsoft YaHei UI" panose="020B0503020204020204" pitchFamily="34" charset="-122"/>
                <a:ea typeface="Microsoft YaHei UI" panose="020B0503020204020204" pitchFamily="34" charset="-122"/>
              </a:defRPr>
            </a:lvl4pPr>
            <a:lvl5pPr marL="2286000" indent="-457200">
              <a:spcBef>
                <a:spcPts val="1800"/>
              </a:spcBef>
              <a:buFont typeface="+mj-lt"/>
              <a:buAutoNum type="arabicPeriod"/>
              <a:defRPr lang="zh-CN" sz="200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endParaRPr lang="zh-CN" dirty="0"/>
          </a:p>
        </p:txBody>
      </p:sp>
      <p:sp>
        <p:nvSpPr>
          <p:cNvPr id="2" name="内容占位符 5"/>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4864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内容和图片">
    <p:bg>
      <p:bgPr>
        <a:solidFill>
          <a:schemeClr val="tx1"/>
        </a:solidFill>
        <a:effectLst/>
      </p:bgPr>
    </p:bg>
    <p:spTree>
      <p:nvGrpSpPr>
        <p:cNvPr id="1" name=""/>
        <p:cNvGrpSpPr/>
        <p:nvPr/>
      </p:nvGrpSpPr>
      <p:grpSpPr>
        <a:xfrm>
          <a:off x="0" y="0"/>
          <a:ext cx="0" cy="0"/>
          <a:chOff x="0" y="0"/>
          <a:chExt cx="0" cy="0"/>
        </a:xfrm>
      </p:grpSpPr>
      <p:sp>
        <p:nvSpPr>
          <p:cNvPr id="16" name="标题 1"/>
          <p:cNvSpPr>
            <a:spLocks noGrp="1"/>
          </p:cNvSpPr>
          <p:nvPr>
            <p:ph type="title" hasCustomPrompt="1"/>
          </p:nvPr>
        </p:nvSpPr>
        <p:spPr>
          <a:xfrm>
            <a:off x="575310" y="278129"/>
            <a:ext cx="5063490" cy="235402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3" name="内容占位符 5"/>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indent="-283210">
              <a:spcBef>
                <a:spcPts val="18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cxnSp>
        <p:nvCxnSpPr>
          <p:cNvPr id="4" name="直接连接符​​(S) 3"/>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图片占位符 11"/>
          <p:cNvSpPr>
            <a:spLocks noGrp="1"/>
          </p:cNvSpPr>
          <p:nvPr>
            <p:ph type="pic" sz="quarter" idx="15" hasCustomPrompt="1"/>
          </p:nvPr>
        </p:nvSpPr>
        <p:spPr>
          <a:xfrm>
            <a:off x="6096000" y="0"/>
            <a:ext cx="6118225" cy="6858000"/>
          </a:xfrm>
        </p:spPr>
        <p:txBody>
          <a:bodyPr rtlCol="0">
            <a:normAutofit/>
          </a:bodyPr>
          <a:lstStyle>
            <a:lvl1pPr marL="0" indent="0" algn="ctr">
              <a:buNone/>
              <a:defRPr lang="zh-CN" sz="200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12" name="标题占位符 11"/>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zh-CN"/>
            </a:defPPr>
          </a:lstStyle>
          <a:p>
            <a:pPr rtl="0"/>
            <a:r>
              <a:rPr lang="zh-CN" altLang="en-US" noProof="0" dirty="0"/>
              <a:t>单击此处编辑母版标题样式</a:t>
            </a:r>
            <a:endParaRPr lang="zh-CN" altLang="en-US" noProof="0" dirty="0"/>
          </a:p>
        </p:txBody>
      </p:sp>
      <p:sp>
        <p:nvSpPr>
          <p:cNvPr id="30" name="日期占位符 3"/>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zh-CN" sz="1100" b="0" i="0">
                <a:solidFill>
                  <a:schemeClr val="bg1"/>
                </a:solidFill>
                <a:latin typeface="Microsoft YaHei UI" panose="020B0503020204020204" pitchFamily="34" charset="-122"/>
                <a:ea typeface="Microsoft YaHei UI" panose="020B0503020204020204" pitchFamily="34" charset="-122"/>
              </a:defRPr>
            </a:lvl1pPr>
          </a:lstStyle>
          <a:p>
            <a:endParaRPr lang="zh-CN" altLang="en-US" noProof="0" dirty="0">
              <a:ea typeface="Microsoft YaHei UI" panose="020B0503020204020204" pitchFamily="34" charset="-122"/>
            </a:endParaRPr>
          </a:p>
        </p:txBody>
      </p:sp>
      <p:sp>
        <p:nvSpPr>
          <p:cNvPr id="32" name="幻灯片编号占位符 5"/>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zh-CN" sz="1100" b="1"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dirty="0">
              <a:ea typeface="Microsoft YaHei UI" panose="020B0503020204020204" pitchFamily="34"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80000"/>
        </a:lnSpc>
        <a:spcBef>
          <a:spcPct val="0"/>
        </a:spcBef>
        <a:buNone/>
        <a:defRPr lang="zh-CN"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p:titleStyle>
    <p:bodyStyle>
      <a:lvl1pPr marL="228600" indent="-283210"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210"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210"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210"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210"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5.xml"/><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16687" y="2416239"/>
            <a:ext cx="7647327" cy="1304364"/>
          </a:xfrm>
        </p:spPr>
        <p:txBody>
          <a:bodyPr rtlCol="0">
            <a:noAutofit/>
          </a:bodyPr>
          <a:lstStyle>
            <a:defPPr>
              <a:defRPr lang="zh-CN"/>
            </a:defPPr>
          </a:lstStyle>
          <a:p>
            <a:pPr rtl="0"/>
            <a:r>
              <a:rPr lang="zh-CN" altLang="en-US" sz="4800" b="0" dirty="0">
                <a:latin typeface="Microsoft YaHei UI" charset="0"/>
                <a:ea typeface="Microsoft YaHei UI" charset="0"/>
                <a:cs typeface="Microsoft YaHei UI" charset="0"/>
              </a:rPr>
              <a:t>瑞安盾</a:t>
            </a:r>
            <a:r>
              <a:rPr lang="en-US" altLang="zh-CN" sz="4800" b="0" dirty="0">
                <a:latin typeface="Microsoft YaHei UI" charset="0"/>
                <a:ea typeface="Microsoft YaHei UI" charset="0"/>
                <a:cs typeface="Microsoft YaHei UI" charset="0"/>
              </a:rPr>
              <a:t>—</a:t>
            </a:r>
            <a:r>
              <a:rPr lang="zh-CN" altLang="en-US" sz="4800" b="0" dirty="0">
                <a:latin typeface="Microsoft YaHei UI" charset="0"/>
                <a:ea typeface="Microsoft YaHei UI" charset="0"/>
                <a:cs typeface="Microsoft YaHei UI" charset="0"/>
              </a:rPr>
              <a:t>智能头盔控制系统</a:t>
            </a:r>
            <a:endParaRPr lang="zh-CN" sz="4800" b="0" dirty="0">
              <a:latin typeface="Microsoft YaHei UI" charset="0"/>
              <a:ea typeface="Microsoft YaHei UI" charset="0"/>
              <a:cs typeface="Microsoft YaHei UI" charset="0"/>
            </a:endParaRPr>
          </a:p>
        </p:txBody>
      </p:sp>
      <p:pic>
        <p:nvPicPr>
          <p:cNvPr id="4" name="图片 3"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心愿地点</a:t>
            </a:r>
            <a:endParaRPr lang="zh-CN" dirty="0"/>
          </a:p>
        </p:txBody>
      </p:sp>
      <p:sp>
        <p:nvSpPr>
          <p:cNvPr id="7" name="文本占位符 6"/>
          <p:cNvSpPr>
            <a:spLocks noGrp="1"/>
          </p:cNvSpPr>
          <p:nvPr>
            <p:ph sz="quarter" idx="13"/>
          </p:nvPr>
        </p:nvSpPr>
        <p:spPr>
          <a:xfrm>
            <a:off x="664284" y="2544752"/>
            <a:ext cx="10626788" cy="3700462"/>
          </a:xfrm>
        </p:spPr>
        <p:txBody>
          <a:bodyPr rtlCol="0">
            <a:normAutofit/>
          </a:bodyPr>
          <a:lstStyle>
            <a:defPPr>
              <a:defRPr lang="zh-CN"/>
            </a:defPPr>
          </a:lstStyle>
          <a:p>
            <a:pPr marL="0" indent="457200" rtl="0">
              <a:lnSpc>
                <a:spcPct val="150000"/>
              </a:lnSpc>
              <a:buNone/>
            </a:pPr>
            <a:r>
              <a:rPr lang="zh-CN" altLang="en-US" sz="1800" dirty="0">
                <a:latin typeface="宋体" charset="0"/>
                <a:ea typeface="宋体" charset="0"/>
                <a:cs typeface="宋体" charset="0"/>
              </a:rPr>
              <a:t>我们为用户提供了一个心愿地点功能，让他们可以输入自己心仪的地点并将其添加至心愿清单。一旦地点被添加，我们会在地图上为其做上标记，让用户可以直观地看到自己的心愿地点分布。这样，用户就可以更好地规划未来的旅行或探索计划了。（详情请看项目展示）</a:t>
            </a:r>
            <a:endParaRPr lang="zh-CN" sz="1800" dirty="0">
              <a:latin typeface="宋体" charset="0"/>
              <a:ea typeface="宋体" charset="0"/>
              <a:cs typeface="宋体" charset="0"/>
            </a:endParaRPr>
          </a:p>
          <a:p>
            <a:pPr rtl="0"/>
            <a:endParaRPr lang="zh-CN" sz="1800" dirty="0">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控制面板</a:t>
            </a:r>
            <a:endParaRPr lang="zh-CN" dirty="0"/>
          </a:p>
        </p:txBody>
      </p:sp>
      <p:sp>
        <p:nvSpPr>
          <p:cNvPr id="7" name="文本占位符 6"/>
          <p:cNvSpPr>
            <a:spLocks noGrp="1"/>
          </p:cNvSpPr>
          <p:nvPr>
            <p:ph sz="quarter" idx="13"/>
          </p:nvPr>
        </p:nvSpPr>
        <p:spPr>
          <a:xfrm>
            <a:off x="664284" y="2544752"/>
            <a:ext cx="10626788" cy="3700462"/>
          </a:xfrm>
        </p:spPr>
        <p:txBody>
          <a:bodyPr rtlCol="0">
            <a:normAutofit/>
          </a:bodyPr>
          <a:lstStyle>
            <a:defPPr>
              <a:defRPr lang="zh-CN"/>
            </a:defPPr>
          </a:lstStyle>
          <a:p>
            <a:pPr marL="0" indent="457200" rtl="0">
              <a:lnSpc>
                <a:spcPct val="150000"/>
              </a:lnSpc>
              <a:buNone/>
            </a:pPr>
            <a:r>
              <a:rPr lang="zh-CN" altLang="en-US" sz="1800" dirty="0">
                <a:latin typeface="宋体" charset="0"/>
                <a:ea typeface="宋体" charset="0"/>
                <a:cs typeface="宋体" charset="0"/>
              </a:rPr>
              <a:t>我们还为用户提供了一个控制面板功能，其中包含丰富的按钮，可以方便用户进行操作。用户可以通过这些按钮调节头盔的音量大小，控制风扇的开关，以及调节视灯的亮度等功能。这样一来，用户可以更加便捷地使用智能头盔，享受到更好的使用体验。（详情请看项目展示）</a:t>
            </a:r>
            <a:endParaRPr lang="zh-CN" sz="1800" dirty="0">
              <a:latin typeface="宋体" charset="0"/>
              <a:ea typeface="宋体" charset="0"/>
              <a:cs typeface="宋体" charset="0"/>
            </a:endParaRPr>
          </a:p>
          <a:p>
            <a:pPr rtl="0"/>
            <a:endParaRPr lang="zh-CN" sz="1800" dirty="0">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车友圈</a:t>
            </a:r>
            <a:endParaRPr lang="zh-CN" dirty="0"/>
          </a:p>
        </p:txBody>
      </p:sp>
      <p:sp>
        <p:nvSpPr>
          <p:cNvPr id="7" name="文本占位符 6"/>
          <p:cNvSpPr>
            <a:spLocks noGrp="1"/>
          </p:cNvSpPr>
          <p:nvPr>
            <p:ph sz="quarter" idx="13"/>
          </p:nvPr>
        </p:nvSpPr>
        <p:spPr>
          <a:xfrm>
            <a:off x="664284" y="2544752"/>
            <a:ext cx="10626788" cy="3700462"/>
          </a:xfrm>
        </p:spPr>
        <p:txBody>
          <a:bodyPr rtlCol="0">
            <a:normAutofit/>
          </a:bodyPr>
          <a:lstStyle>
            <a:defPPr>
              <a:defRPr lang="zh-CN"/>
            </a:defPPr>
          </a:lstStyle>
          <a:p>
            <a:pPr marL="0" indent="457200">
              <a:lnSpc>
                <a:spcPct val="150000"/>
              </a:lnSpc>
              <a:buNone/>
            </a:pPr>
            <a:r>
              <a:rPr lang="zh-CN" altLang="en-US" sz="1800" dirty="0">
                <a:latin typeface="宋体" charset="0"/>
                <a:ea typeface="宋体" charset="0"/>
                <a:cs typeface="宋体" charset="0"/>
              </a:rPr>
              <a:t>我们进一步丰富了车友圈功能，用户可以在这里发布骑行日常、发起话题讨论、组织骑行活动、分享骑行照片，并参与骑行赛事挑战，还能设定骑行目标并与其他车友分享达成的喜悦。这个社区充满活力和互动性，为骑行爱好者提供了一个交流、分享和学习的平台，让他们可以更加深入地融入到骑行的乐趣中，共同探索骑行世界的无限可能。（详情请看项目展示）</a:t>
            </a:r>
            <a:endParaRPr lang="zh-CN" altLang="zh-CN" sz="1800" dirty="0">
              <a:latin typeface="宋体" charset="0"/>
              <a:ea typeface="宋体" charset="0"/>
              <a:cs typeface="宋体" charset="0"/>
            </a:endParaRPr>
          </a:p>
          <a:p>
            <a:pPr marL="0" indent="457200" rtl="0">
              <a:lnSpc>
                <a:spcPct val="150000"/>
              </a:lnSpc>
              <a:buNone/>
            </a:pPr>
            <a:endParaRPr lang="zh-CN" sz="1800" dirty="0">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植物特写"/>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l="23" r="23"/>
          <a:stretch>
            <a:fillRect/>
          </a:stretch>
        </p:blipFill>
        <p:spPr>
          <a:xfrm>
            <a:off x="0" y="0"/>
            <a:ext cx="12192000" cy="6880225"/>
          </a:xfrm>
        </p:spPr>
      </p:pic>
      <p:sp>
        <p:nvSpPr>
          <p:cNvPr id="3" name="标题 2"/>
          <p:cNvSpPr>
            <a:spLocks noGrp="1"/>
          </p:cNvSpPr>
          <p:nvPr>
            <p:ph type="title"/>
          </p:nvPr>
        </p:nvSpPr>
        <p:spPr>
          <a:xfrm>
            <a:off x="6309359" y="444933"/>
            <a:ext cx="5477479" cy="3291840"/>
          </a:xfrm>
        </p:spPr>
        <p:txBody>
          <a:bodyPr rtlCol="0">
            <a:normAutofit/>
          </a:bodyPr>
          <a:lstStyle>
            <a:defPPr>
              <a:defRPr lang="zh-CN"/>
            </a:defPPr>
          </a:lstStyle>
          <a:p>
            <a:pPr rtl="0"/>
            <a:r>
              <a:rPr lang="zh-CN" altLang="en-US" dirty="0"/>
              <a:t>项目展示</a:t>
            </a:r>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701936" y="58700"/>
            <a:ext cx="10873740" cy="728831"/>
          </a:xfrm>
        </p:spPr>
        <p:txBody>
          <a:bodyPr rtlCol="0">
            <a:normAutofit/>
          </a:bodyPr>
          <a:lstStyle>
            <a:defPPr>
              <a:defRPr lang="zh-CN"/>
            </a:defPPr>
          </a:lstStyle>
          <a:p>
            <a:pPr rtl="0"/>
            <a:r>
              <a:rPr lang="zh-CN" altLang="en-US" dirty="0"/>
              <a:t>首页</a:t>
            </a:r>
            <a:endParaRPr lang="zh-CN" dirty="0"/>
          </a:p>
        </p:txBody>
      </p:sp>
      <p:pic>
        <p:nvPicPr>
          <p:cNvPr id="5" name="内容占位符 4"/>
          <p:cNvPicPr>
            <a:picLocks noGrp="1" noChangeAspect="1"/>
          </p:cNvPicPr>
          <p:nvPr>
            <p:ph sz="quarter" idx="13"/>
          </p:nvPr>
        </p:nvPicPr>
        <p:blipFill>
          <a:blip r:embed="rId1"/>
          <a:stretch>
            <a:fillRect/>
          </a:stretch>
        </p:blipFill>
        <p:spPr>
          <a:xfrm>
            <a:off x="500553" y="846985"/>
            <a:ext cx="2839146" cy="58669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图片 1"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
        <p:nvSpPr>
          <p:cNvPr id="6" name="文本框 5"/>
          <p:cNvSpPr txBox="1"/>
          <p:nvPr/>
        </p:nvSpPr>
        <p:spPr>
          <a:xfrm>
            <a:off x="9703857" y="1565380"/>
            <a:ext cx="1871832" cy="4661535"/>
          </a:xfrm>
          <a:prstGeom prst="rect">
            <a:avLst/>
          </a:prstGeom>
          <a:noFill/>
        </p:spPr>
        <p:txBody>
          <a:bodyPr wrap="square" rtlCol="0">
            <a:spAutoFit/>
          </a:bodyPr>
          <a:lstStyle/>
          <a:p>
            <a:pPr>
              <a:lnSpc>
                <a:spcPct val="150000"/>
              </a:lnSpc>
            </a:pPr>
            <a:r>
              <a:rPr lang="zh-CN" altLang="en-US" dirty="0">
                <a:solidFill>
                  <a:schemeClr val="bg1"/>
                </a:solidFill>
                <a:latin typeface="宋体" charset="0"/>
                <a:ea typeface="宋体" charset="0"/>
                <a:cs typeface="宋体" charset="0"/>
              </a:rPr>
              <a:t>    首页采用了新颖的</a:t>
            </a:r>
            <a:r>
              <a:rPr lang="en-US" altLang="zh-CN" dirty="0">
                <a:solidFill>
                  <a:schemeClr val="bg1"/>
                </a:solidFill>
                <a:latin typeface="宋体" charset="0"/>
                <a:ea typeface="宋体" charset="0"/>
                <a:cs typeface="宋体" charset="0"/>
              </a:rPr>
              <a:t>ID</a:t>
            </a:r>
            <a:r>
              <a:rPr lang="zh-CN" altLang="en-US" dirty="0">
                <a:solidFill>
                  <a:schemeClr val="bg1"/>
                </a:solidFill>
                <a:latin typeface="宋体" charset="0"/>
                <a:ea typeface="宋体" charset="0"/>
                <a:cs typeface="宋体" charset="0"/>
              </a:rPr>
              <a:t>设计，通过独特的标识符或个性化排版，为用户带来别具一格的视觉体验，吸引用户眼球，提升用户体验。让用户方便快捷看到我们的产品介绍</a:t>
            </a:r>
            <a:endParaRPr lang="zh-CN" altLang="en-US" dirty="0">
              <a:solidFill>
                <a:schemeClr val="bg1"/>
              </a:solidFill>
              <a:latin typeface="宋体" charset="0"/>
              <a:ea typeface="宋体" charset="0"/>
              <a:cs typeface="宋体" charset="0"/>
            </a:endParaRPr>
          </a:p>
        </p:txBody>
      </p:sp>
      <p:pic>
        <p:nvPicPr>
          <p:cNvPr id="9" name="图片 8"/>
          <p:cNvPicPr>
            <a:picLocks noChangeAspect="1"/>
          </p:cNvPicPr>
          <p:nvPr/>
        </p:nvPicPr>
        <p:blipFill>
          <a:blip r:embed="rId3"/>
          <a:stretch>
            <a:fillRect/>
          </a:stretch>
        </p:blipFill>
        <p:spPr>
          <a:xfrm>
            <a:off x="3492090" y="871190"/>
            <a:ext cx="2789069" cy="58185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图片 10"/>
          <p:cNvPicPr>
            <a:picLocks noChangeAspect="1"/>
          </p:cNvPicPr>
          <p:nvPr/>
        </p:nvPicPr>
        <p:blipFill>
          <a:blip r:embed="rId4"/>
          <a:stretch>
            <a:fillRect/>
          </a:stretch>
        </p:blipFill>
        <p:spPr>
          <a:xfrm>
            <a:off x="6433550" y="846985"/>
            <a:ext cx="2769082" cy="58185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443753" y="56847"/>
            <a:ext cx="10873740" cy="728831"/>
          </a:xfrm>
        </p:spPr>
        <p:txBody>
          <a:bodyPr rtlCol="0">
            <a:normAutofit/>
          </a:bodyPr>
          <a:lstStyle>
            <a:defPPr>
              <a:defRPr lang="zh-CN"/>
            </a:defPPr>
          </a:lstStyle>
          <a:p>
            <a:pPr rtl="0"/>
            <a:r>
              <a:rPr lang="zh-CN" altLang="en-US" dirty="0"/>
              <a:t>心愿地点</a:t>
            </a:r>
            <a:endParaRPr lang="zh-CN" dirty="0"/>
          </a:p>
        </p:txBody>
      </p:sp>
      <p:pic>
        <p:nvPicPr>
          <p:cNvPr id="10" name="图片 9"/>
          <p:cNvPicPr>
            <a:picLocks noChangeAspect="1"/>
          </p:cNvPicPr>
          <p:nvPr/>
        </p:nvPicPr>
        <p:blipFill>
          <a:blip r:embed="rId1"/>
          <a:stretch>
            <a:fillRect/>
          </a:stretch>
        </p:blipFill>
        <p:spPr>
          <a:xfrm>
            <a:off x="181039" y="785678"/>
            <a:ext cx="2737162" cy="5868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图片 12"/>
          <p:cNvPicPr>
            <a:picLocks noChangeAspect="1"/>
          </p:cNvPicPr>
          <p:nvPr/>
        </p:nvPicPr>
        <p:blipFill>
          <a:blip r:embed="rId2"/>
          <a:stretch>
            <a:fillRect/>
          </a:stretch>
        </p:blipFill>
        <p:spPr>
          <a:xfrm>
            <a:off x="6094063" y="739065"/>
            <a:ext cx="2717617" cy="5868476"/>
          </a:xfrm>
          <a:prstGeom prst="rect">
            <a:avLst/>
          </a:prstGeom>
        </p:spPr>
      </p:pic>
      <p:pic>
        <p:nvPicPr>
          <p:cNvPr id="15" name="图片 14"/>
          <p:cNvPicPr>
            <a:picLocks noChangeAspect="1"/>
          </p:cNvPicPr>
          <p:nvPr/>
        </p:nvPicPr>
        <p:blipFill>
          <a:blip r:embed="rId3"/>
          <a:stretch>
            <a:fillRect/>
          </a:stretch>
        </p:blipFill>
        <p:spPr>
          <a:xfrm>
            <a:off x="3149406" y="785678"/>
            <a:ext cx="2754477" cy="5821863"/>
          </a:xfrm>
          <a:prstGeom prst="rect">
            <a:avLst/>
          </a:prstGeom>
        </p:spPr>
      </p:pic>
      <p:pic>
        <p:nvPicPr>
          <p:cNvPr id="17" name="图片 16"/>
          <p:cNvPicPr>
            <a:picLocks noChangeAspect="1"/>
          </p:cNvPicPr>
          <p:nvPr/>
        </p:nvPicPr>
        <p:blipFill>
          <a:blip r:embed="rId4"/>
          <a:stretch>
            <a:fillRect/>
          </a:stretch>
        </p:blipFill>
        <p:spPr>
          <a:xfrm>
            <a:off x="8919609" y="743255"/>
            <a:ext cx="2709655" cy="58218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443753" y="56847"/>
            <a:ext cx="10873740" cy="728831"/>
          </a:xfrm>
        </p:spPr>
        <p:txBody>
          <a:bodyPr rtlCol="0">
            <a:normAutofit/>
          </a:bodyPr>
          <a:lstStyle>
            <a:defPPr>
              <a:defRPr lang="zh-CN"/>
            </a:defPPr>
          </a:lstStyle>
          <a:p>
            <a:pPr rtl="0"/>
            <a:r>
              <a:rPr lang="zh-CN" altLang="en-US" dirty="0"/>
              <a:t>心愿地点</a:t>
            </a:r>
            <a:endParaRPr lang="zh-CN" dirty="0"/>
          </a:p>
        </p:txBody>
      </p:sp>
      <p:pic>
        <p:nvPicPr>
          <p:cNvPr id="4" name="图片 3" descr="地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1957" y="1016449"/>
            <a:ext cx="2472345" cy="5494099"/>
          </a:xfrm>
          <a:prstGeom prst="rect">
            <a:avLst/>
          </a:prstGeom>
        </p:spPr>
      </p:pic>
      <p:pic>
        <p:nvPicPr>
          <p:cNvPr id="6" name="图片 5" descr="文本&#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77" y="1016449"/>
            <a:ext cx="2472344" cy="5494099"/>
          </a:xfrm>
          <a:prstGeom prst="rect">
            <a:avLst/>
          </a:prstGeom>
        </p:spPr>
      </p:pic>
      <p:sp>
        <p:nvSpPr>
          <p:cNvPr id="7" name="文本框 6"/>
          <p:cNvSpPr txBox="1"/>
          <p:nvPr/>
        </p:nvSpPr>
        <p:spPr>
          <a:xfrm>
            <a:off x="6314739" y="1483791"/>
            <a:ext cx="5266116" cy="4137669"/>
          </a:xfrm>
          <a:prstGeom prst="rect">
            <a:avLst/>
          </a:prstGeom>
          <a:noFill/>
        </p:spPr>
        <p:txBody>
          <a:bodyPr wrap="square" rtlCol="0">
            <a:noAutofit/>
          </a:bodyPr>
          <a:lstStyle/>
          <a:p>
            <a:pPr>
              <a:lnSpc>
                <a:spcPct val="150000"/>
              </a:lnSpc>
            </a:pPr>
            <a:r>
              <a:rPr lang="zh-CN" altLang="en-US" sz="1600" dirty="0">
                <a:solidFill>
                  <a:schemeClr val="bg1"/>
                </a:solidFill>
                <a:latin typeface="Microsoft YaHei UI" panose="020B0503020204020204" pitchFamily="34" charset="-122"/>
                <a:ea typeface="Microsoft YaHei UI" panose="020B0503020204020204" pitchFamily="34" charset="-122"/>
              </a:rPr>
              <a:t>   </a:t>
            </a:r>
            <a:r>
              <a:rPr lang="zh-CN" altLang="en-US" dirty="0">
                <a:solidFill>
                  <a:schemeClr val="bg1"/>
                </a:solidFill>
                <a:latin typeface="宋体" charset="0"/>
                <a:ea typeface="宋体" charset="0"/>
                <a:cs typeface="宋体" charset="0"/>
              </a:rPr>
              <a:t>   为了方便用户操作，我们给小程序增加了一键添加当前位置至足迹，这个功能可以让用户通过点击按钮快速定位到自己的当前位置，然后弹出提示框询问是否将该位置添加至足迹。用户可以方便快速地将自己所在位置添加到足迹中，记录下自己曾经到过的地方，以及留下对这些地方的感想和回忆。这不仅可以帮助用户记录生活中的点点滴滴，还可以与其他用户分享自己的足迹，交流旅行心得和经验，增加用户之间的互动和共鸣。</a:t>
            </a:r>
            <a:endParaRPr lang="zh-CN" altLang="en-US" dirty="0">
              <a:solidFill>
                <a:schemeClr val="bg1"/>
              </a:solidFill>
              <a:latin typeface="宋体" charset="0"/>
              <a:ea typeface="宋体" charset="0"/>
              <a:cs typeface="宋体" charset="0"/>
            </a:endParaRPr>
          </a:p>
        </p:txBody>
      </p:sp>
      <p:pic>
        <p:nvPicPr>
          <p:cNvPr id="8" name="图片 7"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443753" y="56847"/>
            <a:ext cx="10873740" cy="728831"/>
          </a:xfrm>
        </p:spPr>
        <p:txBody>
          <a:bodyPr rtlCol="0">
            <a:normAutofit/>
          </a:bodyPr>
          <a:lstStyle>
            <a:defPPr>
              <a:defRPr lang="zh-CN"/>
            </a:defPPr>
          </a:lstStyle>
          <a:p>
            <a:pPr rtl="0"/>
            <a:r>
              <a:rPr lang="zh-CN" altLang="en-US" dirty="0">
                <a:latin typeface="Microsoft YaHei UI" charset="0"/>
                <a:ea typeface="Microsoft YaHei UI" charset="0"/>
                <a:cs typeface="Microsoft YaHei UI" charset="0"/>
              </a:rPr>
              <a:t>控制中心</a:t>
            </a:r>
            <a:endParaRPr lang="zh-CN" dirty="0">
              <a:latin typeface="Microsoft YaHei UI" charset="0"/>
              <a:ea typeface="Microsoft YaHei UI" charset="0"/>
              <a:cs typeface="Microsoft YaHei UI" charset="0"/>
            </a:endParaRPr>
          </a:p>
        </p:txBody>
      </p:sp>
      <p:sp>
        <p:nvSpPr>
          <p:cNvPr id="7" name="文本框 6"/>
          <p:cNvSpPr txBox="1"/>
          <p:nvPr/>
        </p:nvSpPr>
        <p:spPr>
          <a:xfrm>
            <a:off x="6320987" y="2302616"/>
            <a:ext cx="5266116" cy="2999740"/>
          </a:xfrm>
          <a:prstGeom prst="rect">
            <a:avLst/>
          </a:prstGeom>
          <a:noFill/>
        </p:spPr>
        <p:txBody>
          <a:bodyPr wrap="square" rtlCol="0">
            <a:spAutoFit/>
          </a:bodyPr>
          <a:lstStyle/>
          <a:p>
            <a:pPr>
              <a:lnSpc>
                <a:spcPct val="150000"/>
              </a:lnSpc>
            </a:pPr>
            <a:r>
              <a:rPr lang="zh-CN" altLang="en-US" sz="1600" dirty="0">
                <a:solidFill>
                  <a:schemeClr val="bg1"/>
                </a:solidFill>
                <a:latin typeface="Microsoft YaHei UI" panose="020B0503020204020204" pitchFamily="34" charset="-122"/>
                <a:ea typeface="Microsoft YaHei UI" panose="020B0503020204020204" pitchFamily="34" charset="-122"/>
              </a:rPr>
              <a:t>      </a:t>
            </a:r>
            <a:r>
              <a:rPr lang="zh-CN" altLang="en-US" dirty="0">
                <a:solidFill>
                  <a:schemeClr val="bg1"/>
                </a:solidFill>
                <a:latin typeface="宋体" charset="0"/>
                <a:ea typeface="宋体" charset="0"/>
                <a:cs typeface="宋体" charset="0"/>
              </a:rPr>
              <a:t> 在控制面板中，用户可以查看头盔剩余电量，打开</a:t>
            </a:r>
            <a:r>
              <a:rPr lang="en-US" altLang="zh-CN" dirty="0">
                <a:solidFill>
                  <a:schemeClr val="bg1"/>
                </a:solidFill>
                <a:latin typeface="宋体" charset="0"/>
                <a:ea typeface="宋体" charset="0"/>
                <a:cs typeface="宋体" charset="0"/>
              </a:rPr>
              <a:t>/</a:t>
            </a:r>
            <a:r>
              <a:rPr lang="zh-CN" altLang="en-US" dirty="0">
                <a:solidFill>
                  <a:schemeClr val="bg1"/>
                </a:solidFill>
                <a:latin typeface="宋体" charset="0"/>
                <a:ea typeface="宋体" charset="0"/>
                <a:cs typeface="宋体" charset="0"/>
              </a:rPr>
              <a:t>关闭头盔风扇，增加</a:t>
            </a:r>
            <a:r>
              <a:rPr lang="en-US" altLang="zh-CN" dirty="0">
                <a:solidFill>
                  <a:schemeClr val="bg1"/>
                </a:solidFill>
                <a:latin typeface="宋体" charset="0"/>
                <a:ea typeface="宋体" charset="0"/>
                <a:cs typeface="宋体" charset="0"/>
              </a:rPr>
              <a:t>/</a:t>
            </a:r>
            <a:r>
              <a:rPr lang="zh-CN" altLang="en-US" dirty="0">
                <a:solidFill>
                  <a:schemeClr val="bg1"/>
                </a:solidFill>
                <a:latin typeface="宋体" charset="0"/>
                <a:ea typeface="宋体" charset="0"/>
                <a:cs typeface="宋体" charset="0"/>
              </a:rPr>
              <a:t>减小头盔音量，打开</a:t>
            </a:r>
            <a:r>
              <a:rPr lang="en-US" altLang="zh-CN" dirty="0">
                <a:solidFill>
                  <a:schemeClr val="bg1"/>
                </a:solidFill>
                <a:latin typeface="宋体" charset="0"/>
                <a:ea typeface="宋体" charset="0"/>
                <a:cs typeface="宋体" charset="0"/>
              </a:rPr>
              <a:t>/</a:t>
            </a:r>
            <a:r>
              <a:rPr lang="zh-CN" altLang="en-US" dirty="0">
                <a:solidFill>
                  <a:schemeClr val="bg1"/>
                </a:solidFill>
                <a:latin typeface="宋体" charset="0"/>
                <a:ea typeface="宋体" charset="0"/>
                <a:cs typeface="宋体" charset="0"/>
              </a:rPr>
              <a:t>关闭前视灯。这些按钮设计直观易懂，让用户可以轻松调整头盔功能，例如在不同环境下切换降噪模式或环境声模式，或者在需要时快速进入勿扰模式或静音模式。通过这些功能，用户可以更加方便地控制头盔，享受到更舒适的使用体验。</a:t>
            </a:r>
            <a:endParaRPr lang="zh-CN" altLang="en-US" dirty="0">
              <a:solidFill>
                <a:schemeClr val="bg1"/>
              </a:solidFill>
              <a:latin typeface="宋体" charset="0"/>
              <a:ea typeface="宋体" charset="0"/>
              <a:cs typeface="宋体" charset="0"/>
            </a:endParaRPr>
          </a:p>
        </p:txBody>
      </p:sp>
      <p:pic>
        <p:nvPicPr>
          <p:cNvPr id="5" name="图片 4"/>
          <p:cNvPicPr>
            <a:picLocks noChangeAspect="1"/>
          </p:cNvPicPr>
          <p:nvPr/>
        </p:nvPicPr>
        <p:blipFill>
          <a:blip r:embed="rId1"/>
          <a:stretch>
            <a:fillRect/>
          </a:stretch>
        </p:blipFill>
        <p:spPr>
          <a:xfrm>
            <a:off x="443753" y="1016449"/>
            <a:ext cx="2554691" cy="5571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8"/>
          <p:cNvPicPr>
            <a:picLocks noChangeAspect="1"/>
          </p:cNvPicPr>
          <p:nvPr/>
        </p:nvPicPr>
        <p:blipFill>
          <a:blip r:embed="rId2"/>
          <a:stretch>
            <a:fillRect/>
          </a:stretch>
        </p:blipFill>
        <p:spPr>
          <a:xfrm>
            <a:off x="3358766" y="1016450"/>
            <a:ext cx="2609500" cy="5571976"/>
          </a:xfrm>
          <a:prstGeom prst="rect">
            <a:avLst/>
          </a:prstGeom>
        </p:spPr>
      </p:pic>
      <p:pic>
        <p:nvPicPr>
          <p:cNvPr id="10" name="图片 9"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443753" y="56847"/>
            <a:ext cx="10873740" cy="728831"/>
          </a:xfrm>
        </p:spPr>
        <p:txBody>
          <a:bodyPr rtlCol="0">
            <a:normAutofit/>
          </a:bodyPr>
          <a:lstStyle>
            <a:defPPr>
              <a:defRPr lang="zh-CN"/>
            </a:defPPr>
          </a:lstStyle>
          <a:p>
            <a:pPr rtl="0"/>
            <a:r>
              <a:rPr lang="zh-CN" altLang="en-US" dirty="0"/>
              <a:t>车友圈</a:t>
            </a:r>
            <a:endParaRPr lang="zh-CN" dirty="0"/>
          </a:p>
        </p:txBody>
      </p:sp>
      <p:sp>
        <p:nvSpPr>
          <p:cNvPr id="7" name="文本框 6"/>
          <p:cNvSpPr txBox="1"/>
          <p:nvPr/>
        </p:nvSpPr>
        <p:spPr>
          <a:xfrm>
            <a:off x="6358900" y="2368370"/>
            <a:ext cx="5266116" cy="2999740"/>
          </a:xfrm>
          <a:prstGeom prst="rect">
            <a:avLst/>
          </a:prstGeom>
          <a:noFill/>
        </p:spPr>
        <p:txBody>
          <a:bodyPr wrap="square" rtlCol="0">
            <a:spAutoFit/>
          </a:bodyPr>
          <a:lstStyle/>
          <a:p>
            <a:pPr>
              <a:lnSpc>
                <a:spcPct val="150000"/>
              </a:lnSpc>
            </a:pPr>
            <a:r>
              <a:rPr altLang="en-US" dirty="0">
                <a:solidFill>
                  <a:schemeClr val="bg1"/>
                </a:solidFill>
                <a:latin typeface="宋体" charset="0"/>
                <a:ea typeface="宋体" charset="0"/>
                <a:cs typeface="宋体" charset="0"/>
              </a:rPr>
              <a:t>    这是一个专门为热爱骑行的用户打造的论坛！用户可以在这里发布作品，还可以给自己喜欢的作品点赞和评论。因此，用户得以与来自世界各地的骑手们互动，分享自己的骑行经验、探讨各种骑行技巧和装备，分享他们对智能头盔控制系统的看法和体验，交流使用技巧和建议，以及了解最新的行业动态和活动信息。</a:t>
            </a:r>
            <a:endParaRPr altLang="en-US" dirty="0">
              <a:solidFill>
                <a:schemeClr val="bg1"/>
              </a:solidFill>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pic>
        <p:nvPicPr>
          <p:cNvPr id="6" name="图片 5"/>
          <p:cNvPicPr>
            <a:picLocks noChangeAspect="1"/>
          </p:cNvPicPr>
          <p:nvPr/>
        </p:nvPicPr>
        <p:blipFill>
          <a:blip r:embed="rId2"/>
          <a:stretch>
            <a:fillRect/>
          </a:stretch>
        </p:blipFill>
        <p:spPr>
          <a:xfrm>
            <a:off x="302901" y="1040655"/>
            <a:ext cx="2680936" cy="5571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图片 9"/>
          <p:cNvPicPr>
            <a:picLocks noChangeAspect="1"/>
          </p:cNvPicPr>
          <p:nvPr/>
        </p:nvPicPr>
        <p:blipFill>
          <a:blip r:embed="rId3"/>
          <a:stretch>
            <a:fillRect/>
          </a:stretch>
        </p:blipFill>
        <p:spPr>
          <a:xfrm>
            <a:off x="3209603" y="1040655"/>
            <a:ext cx="2666499" cy="55719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443753" y="56847"/>
            <a:ext cx="10873740" cy="728831"/>
          </a:xfrm>
        </p:spPr>
        <p:txBody>
          <a:bodyPr rtlCol="0">
            <a:normAutofit/>
          </a:bodyPr>
          <a:lstStyle>
            <a:defPPr>
              <a:defRPr lang="zh-CN"/>
            </a:defPPr>
          </a:lstStyle>
          <a:p>
            <a:pPr rtl="0"/>
            <a:r>
              <a:rPr lang="zh-CN" altLang="en-US" dirty="0"/>
              <a:t>个人主页</a:t>
            </a:r>
            <a:endParaRPr lang="zh-CN" dirty="0"/>
          </a:p>
        </p:txBody>
      </p:sp>
      <p:sp>
        <p:nvSpPr>
          <p:cNvPr id="7" name="文本框 6"/>
          <p:cNvSpPr txBox="1"/>
          <p:nvPr/>
        </p:nvSpPr>
        <p:spPr>
          <a:xfrm>
            <a:off x="6367806" y="2516526"/>
            <a:ext cx="5266116" cy="2999740"/>
          </a:xfrm>
          <a:prstGeom prst="rect">
            <a:avLst/>
          </a:prstGeom>
          <a:noFill/>
        </p:spPr>
        <p:txBody>
          <a:bodyPr wrap="square" rtlCol="0">
            <a:spAutoFit/>
          </a:bodyPr>
          <a:lstStyle/>
          <a:p>
            <a:pPr>
              <a:lnSpc>
                <a:spcPct val="150000"/>
              </a:lnSpc>
            </a:pPr>
            <a:r>
              <a:rPr lang="zh-CN" altLang="en-US" sz="1600" dirty="0">
                <a:solidFill>
                  <a:schemeClr val="bg1"/>
                </a:solidFill>
                <a:latin typeface="Microsoft YaHei UI" panose="020B0503020204020204" pitchFamily="34" charset="-122"/>
                <a:ea typeface="Microsoft YaHei UI" panose="020B0503020204020204" pitchFamily="34" charset="-122"/>
              </a:rPr>
              <a:t>  </a:t>
            </a:r>
            <a:r>
              <a:rPr altLang="en-US" dirty="0">
                <a:solidFill>
                  <a:schemeClr val="bg1"/>
                </a:solidFill>
                <a:latin typeface="宋体" charset="0"/>
                <a:ea typeface="宋体" charset="0"/>
                <a:cs typeface="宋体" charset="0"/>
              </a:rPr>
              <a:t>   在个人主页中，用户可以查看和编辑他们的个人信息，如头像、昵称等；购买头盔配件，进行头盔气囊保养；用户可以通过头盔内置摄像头查看录制的视频，并对视频进行保存及传输，从而提高骑行的安全性；可对自己发布的作品进行管理，同时有客服进行专业问题解决，为用户提供更加丰富和便捷的体验。</a:t>
            </a:r>
            <a:endParaRPr altLang="en-US" dirty="0">
              <a:solidFill>
                <a:schemeClr val="bg1"/>
              </a:solidFill>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pic>
        <p:nvPicPr>
          <p:cNvPr id="5" name="图片 4"/>
          <p:cNvPicPr>
            <a:picLocks noChangeAspect="1"/>
          </p:cNvPicPr>
          <p:nvPr/>
        </p:nvPicPr>
        <p:blipFill>
          <a:blip r:embed="rId2"/>
          <a:stretch>
            <a:fillRect/>
          </a:stretch>
        </p:blipFill>
        <p:spPr>
          <a:xfrm>
            <a:off x="299426" y="1040655"/>
            <a:ext cx="2605139" cy="55606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8"/>
          <p:cNvPicPr>
            <a:picLocks noChangeAspect="1"/>
          </p:cNvPicPr>
          <p:nvPr/>
        </p:nvPicPr>
        <p:blipFill>
          <a:blip r:embed="rId3"/>
          <a:stretch>
            <a:fillRect/>
          </a:stretch>
        </p:blipFill>
        <p:spPr>
          <a:xfrm>
            <a:off x="3337214" y="1040655"/>
            <a:ext cx="2637053" cy="55606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360" y="189572"/>
            <a:ext cx="6787747" cy="1593507"/>
          </a:xfrm>
        </p:spPr>
        <p:txBody>
          <a:bodyPr rtlCol="0">
            <a:normAutofit/>
          </a:bodyPr>
          <a:lstStyle>
            <a:defPPr>
              <a:defRPr lang="zh-CN"/>
            </a:defPPr>
          </a:lstStyle>
          <a:p>
            <a:pPr rtl="0"/>
            <a:r>
              <a:rPr lang="zh-CN" altLang="en-US" sz="4800" dirty="0">
                <a:latin typeface="Microsoft YaHei UI" charset="0"/>
                <a:ea typeface="Microsoft YaHei UI" charset="0"/>
                <a:cs typeface="Microsoft YaHei UI" charset="0"/>
              </a:rPr>
              <a:t> 目录</a:t>
            </a:r>
            <a:endParaRPr lang="zh-CN" sz="4800" dirty="0">
              <a:latin typeface="Microsoft YaHei UI" charset="0"/>
              <a:ea typeface="Microsoft YaHei UI" charset="0"/>
              <a:cs typeface="Microsoft YaHei UI" charset="0"/>
            </a:endParaRPr>
          </a:p>
        </p:txBody>
      </p:sp>
      <p:sp>
        <p:nvSpPr>
          <p:cNvPr id="3" name="文本占位符 2"/>
          <p:cNvSpPr>
            <a:spLocks noGrp="1"/>
          </p:cNvSpPr>
          <p:nvPr>
            <p:ph sz="quarter" idx="13"/>
          </p:nvPr>
        </p:nvSpPr>
        <p:spPr>
          <a:xfrm>
            <a:off x="593725" y="2281238"/>
            <a:ext cx="6788150" cy="3709987"/>
          </a:xfrm>
        </p:spPr>
        <p:txBody>
          <a:bodyPr tIns="457200" rtlCol="0">
            <a:normAutofit lnSpcReduction="10000"/>
          </a:bodyPr>
          <a:lstStyle>
            <a:defPPr>
              <a:defRPr lang="zh-CN"/>
            </a:defPPr>
          </a:lstStyle>
          <a:p>
            <a:pPr rtl="0"/>
            <a:r>
              <a:rPr lang="zh-CN" altLang="en-US" sz="3600" dirty="0">
                <a:solidFill>
                  <a:srgbClr val="5D7D40"/>
                </a:solidFill>
                <a:latin typeface="宋体" charset="0"/>
                <a:ea typeface="宋体" charset="0"/>
                <a:cs typeface="宋体" charset="0"/>
              </a:rPr>
              <a:t>项目背</a:t>
            </a:r>
            <a:r>
              <a:rPr lang="zh-CN" altLang="en-US" sz="3600" dirty="0">
                <a:latin typeface="宋体" charset="0"/>
                <a:ea typeface="宋体" charset="0"/>
                <a:cs typeface="宋体" charset="0"/>
              </a:rPr>
              <a:t>景</a:t>
            </a:r>
            <a:endParaRPr lang="zh-CN" sz="3600" dirty="0">
              <a:latin typeface="宋体" charset="0"/>
              <a:ea typeface="宋体" charset="0"/>
              <a:cs typeface="宋体" charset="0"/>
            </a:endParaRPr>
          </a:p>
          <a:p>
            <a:pPr rtl="0"/>
            <a:r>
              <a:rPr lang="zh-CN" altLang="en-US" sz="3600" dirty="0">
                <a:latin typeface="宋体" charset="0"/>
                <a:ea typeface="宋体" charset="0"/>
                <a:cs typeface="宋体" charset="0"/>
              </a:rPr>
              <a:t>项目设计</a:t>
            </a:r>
            <a:endParaRPr lang="zh-CN" sz="3600" dirty="0">
              <a:latin typeface="宋体" charset="0"/>
              <a:ea typeface="宋体" charset="0"/>
              <a:cs typeface="宋体" charset="0"/>
            </a:endParaRPr>
          </a:p>
          <a:p>
            <a:pPr rtl="0"/>
            <a:r>
              <a:rPr lang="zh-CN" altLang="en-US" sz="3600" dirty="0">
                <a:latin typeface="宋体" charset="0"/>
                <a:ea typeface="宋体" charset="0"/>
                <a:cs typeface="宋体" charset="0"/>
              </a:rPr>
              <a:t>项目创新</a:t>
            </a:r>
            <a:endParaRPr lang="zh-CN" sz="3600" dirty="0">
              <a:latin typeface="宋体" charset="0"/>
              <a:ea typeface="宋体" charset="0"/>
              <a:cs typeface="宋体" charset="0"/>
            </a:endParaRPr>
          </a:p>
          <a:p>
            <a:pPr rtl="0"/>
            <a:r>
              <a:rPr lang="zh-CN" altLang="en-US" sz="3600" dirty="0">
                <a:latin typeface="宋体" charset="0"/>
                <a:ea typeface="宋体" charset="0"/>
                <a:cs typeface="宋体" charset="0"/>
              </a:rPr>
              <a:t>项目展示</a:t>
            </a:r>
            <a:endParaRPr lang="zh-CN" sz="3600" dirty="0">
              <a:latin typeface="宋体" charset="0"/>
              <a:ea typeface="宋体" charset="0"/>
              <a:cs typeface="宋体" charset="0"/>
            </a:endParaRPr>
          </a:p>
          <a:p>
            <a:pPr rtl="0"/>
            <a:r>
              <a:rPr lang="zh-CN" altLang="en-US" sz="3600" dirty="0">
                <a:latin typeface="宋体" charset="0"/>
                <a:ea typeface="宋体" charset="0"/>
                <a:cs typeface="宋体" charset="0"/>
              </a:rPr>
              <a:t>项目总结</a:t>
            </a:r>
            <a:endParaRPr lang="zh-CN" sz="3600" dirty="0">
              <a:latin typeface="宋体" charset="0"/>
              <a:ea typeface="宋体" charset="0"/>
              <a:cs typeface="宋体" charset="0"/>
            </a:endParaRPr>
          </a:p>
        </p:txBody>
      </p:sp>
      <p:pic>
        <p:nvPicPr>
          <p:cNvPr id="4" name="图片 3"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12189" y="5642691"/>
            <a:ext cx="1941803" cy="10967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植物特写"/>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l="23" r="23"/>
          <a:stretch>
            <a:fillRect/>
          </a:stretch>
        </p:blipFill>
        <p:spPr>
          <a:xfrm>
            <a:off x="0" y="0"/>
            <a:ext cx="12192000" cy="6880225"/>
          </a:xfrm>
        </p:spPr>
      </p:pic>
      <p:sp>
        <p:nvSpPr>
          <p:cNvPr id="3" name="标题 2"/>
          <p:cNvSpPr>
            <a:spLocks noGrp="1"/>
          </p:cNvSpPr>
          <p:nvPr>
            <p:ph type="title"/>
          </p:nvPr>
        </p:nvSpPr>
        <p:spPr>
          <a:xfrm>
            <a:off x="6309359" y="444933"/>
            <a:ext cx="5477479" cy="3291840"/>
          </a:xfrm>
        </p:spPr>
        <p:txBody>
          <a:bodyPr rtlCol="0">
            <a:normAutofit/>
          </a:bodyPr>
          <a:lstStyle>
            <a:defPPr>
              <a:defRPr lang="zh-CN"/>
            </a:defPPr>
          </a:lstStyle>
          <a:p>
            <a:pPr rtl="0"/>
            <a:r>
              <a:rPr lang="zh-CN" altLang="en-US" dirty="0"/>
              <a:t>项目总结</a:t>
            </a:r>
            <a:endParaRPr 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
        <p:nvSpPr>
          <p:cNvPr id="9" name="文本框 8"/>
          <p:cNvSpPr txBox="1"/>
          <p:nvPr userDrawn="1"/>
        </p:nvSpPr>
        <p:spPr>
          <a:xfrm>
            <a:off x="3066526" y="908857"/>
            <a:ext cx="7698519" cy="5950493"/>
          </a:xfrm>
          <a:prstGeom prst="rect">
            <a:avLst/>
          </a:prstGeom>
        </p:spPr>
        <p:txBody>
          <a:bodyPr wrap="none" rtlCol="0">
            <a:noAutofit/>
          </a:bodyPr>
          <a:p>
            <a:pPr marL="342900" indent="-342900">
              <a:lnSpc>
                <a:spcPct val="90000"/>
              </a:lnSpc>
              <a:buChar char="•"/>
            </a:pPr>
            <a:r>
              <a:rPr altLang="en-US" sz="2400">
                <a:solidFill>
                  <a:srgbClr val="5D7D40"/>
                </a:solidFill>
                <a:latin typeface="宋体" charset="0"/>
                <a:ea typeface="宋体" charset="0"/>
                <a:cs typeface="宋体" charset="0"/>
              </a:rPr>
              <a:t>团队合作与沟通</a:t>
            </a:r>
            <a:endParaRPr altLang="en-US" sz="2400">
              <a:solidFill>
                <a:srgbClr val="5D7D4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    在解决复杂问题时，团队合作是必不可少的。每个人可以负责不同的部</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分，共同协作来完成整个项目。通过分工合作，可以提高效率并减少错误。</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良好的沟通和协调是非常重要的。</a:t>
            </a:r>
            <a:endParaRPr altLang="en-US">
              <a:solidFill>
                <a:srgbClr val="000000"/>
              </a:solidFill>
              <a:latin typeface="宋体" charset="0"/>
              <a:ea typeface="宋体" charset="0"/>
              <a:cs typeface="宋体" charset="0"/>
            </a:endParaRPr>
          </a:p>
          <a:p>
            <a:pPr marL="342900" indent="-342900">
              <a:lnSpc>
                <a:spcPct val="90000"/>
              </a:lnSpc>
              <a:buChar char="•"/>
            </a:pPr>
            <a:endParaRPr altLang="en-US" sz="2400">
              <a:solidFill>
                <a:srgbClr val="5D7D40"/>
              </a:solidFill>
              <a:latin typeface="宋体" charset="0"/>
              <a:ea typeface="宋体" charset="0"/>
              <a:cs typeface="宋体" charset="0"/>
            </a:endParaRPr>
          </a:p>
          <a:p>
            <a:pPr marL="342900" indent="-342900">
              <a:lnSpc>
                <a:spcPct val="90000"/>
              </a:lnSpc>
              <a:buChar char="•"/>
            </a:pPr>
            <a:r>
              <a:rPr altLang="en-US" sz="2400">
                <a:solidFill>
                  <a:srgbClr val="5D7D40"/>
                </a:solidFill>
                <a:latin typeface="宋体" charset="0"/>
                <a:ea typeface="宋体" charset="0"/>
                <a:cs typeface="宋体" charset="0"/>
              </a:rPr>
              <a:t>设计和架构</a:t>
            </a:r>
            <a:endParaRPr altLang="en-US" sz="2400">
              <a:solidFill>
                <a:srgbClr val="5D7D4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    在设计和架构时，学会了如何和团队成员一起设计和实现复杂的算法。</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我们需要共同讨论并选择合适的算法来解决问题。</a:t>
            </a:r>
            <a:endParaRPr altLang="en-US">
              <a:solidFill>
                <a:srgbClr val="000000"/>
              </a:solidFill>
              <a:latin typeface="宋体" charset="0"/>
              <a:ea typeface="宋体" charset="0"/>
              <a:cs typeface="宋体" charset="0"/>
            </a:endParaRPr>
          </a:p>
          <a:p>
            <a:pPr marL="342900" indent="-342900">
              <a:lnSpc>
                <a:spcPct val="90000"/>
              </a:lnSpc>
              <a:buChar char="•"/>
            </a:pPr>
            <a:endParaRPr altLang="en-US" sz="2400">
              <a:solidFill>
                <a:srgbClr val="5D7D40"/>
              </a:solidFill>
              <a:latin typeface="宋体" charset="0"/>
              <a:ea typeface="宋体" charset="0"/>
              <a:cs typeface="宋体" charset="0"/>
            </a:endParaRPr>
          </a:p>
          <a:p>
            <a:pPr marL="342900" indent="-342900">
              <a:lnSpc>
                <a:spcPct val="90000"/>
              </a:lnSpc>
              <a:buChar char="•"/>
            </a:pPr>
            <a:r>
              <a:rPr altLang="en-US" sz="2400">
                <a:solidFill>
                  <a:srgbClr val="5D7D40"/>
                </a:solidFill>
                <a:latin typeface="宋体" charset="0"/>
                <a:ea typeface="宋体" charset="0"/>
                <a:cs typeface="宋体" charset="0"/>
              </a:rPr>
              <a:t>代码整合和调试</a:t>
            </a:r>
            <a:endParaRPr altLang="en-US" sz="2400">
              <a:solidFill>
                <a:srgbClr val="5D7D4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    在各个成员完成各自的部分后，整合测试和调试。这个过程中出现的冲</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突和问题，需要团队成员共同解决，我们解决一个又一个问题，小程序也越 </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来越完善，我们的小程序从无到有，每一次预览都是一次改进。</a:t>
            </a:r>
            <a:endParaRPr altLang="en-US" sz="2400">
              <a:solidFill>
                <a:srgbClr val="5D7D40"/>
              </a:solidFill>
              <a:latin typeface="宋体" charset="0"/>
              <a:ea typeface="宋体" charset="0"/>
              <a:cs typeface="宋体" charset="0"/>
            </a:endParaRPr>
          </a:p>
          <a:p>
            <a:pPr marL="342900" indent="-342900">
              <a:lnSpc>
                <a:spcPct val="90000"/>
              </a:lnSpc>
              <a:buChar char="•"/>
            </a:pPr>
            <a:endParaRPr altLang="en-US" sz="2400">
              <a:solidFill>
                <a:srgbClr val="5D7D40"/>
              </a:solidFill>
              <a:latin typeface="宋体" charset="0"/>
              <a:ea typeface="宋体" charset="0"/>
              <a:cs typeface="宋体" charset="0"/>
            </a:endParaRPr>
          </a:p>
          <a:p>
            <a:pPr marL="342900" indent="-342900">
              <a:lnSpc>
                <a:spcPct val="90000"/>
              </a:lnSpc>
              <a:buChar char="•"/>
            </a:pPr>
            <a:r>
              <a:rPr altLang="en-US" sz="2400">
                <a:solidFill>
                  <a:srgbClr val="5D7D40"/>
                </a:solidFill>
                <a:latin typeface="宋体" charset="0"/>
                <a:ea typeface="宋体" charset="0"/>
                <a:cs typeface="宋体" charset="0"/>
              </a:rPr>
              <a:t>学习和改进</a:t>
            </a:r>
            <a:endParaRPr altLang="en-US" sz="2400">
              <a:solidFill>
                <a:srgbClr val="5D7D4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    </a:t>
            </a:r>
            <a:r>
              <a:rPr altLang="en-US">
                <a:solidFill>
                  <a:srgbClr val="000000"/>
                </a:solidFill>
                <a:latin typeface="宋体" charset="0"/>
                <a:ea typeface="宋体" charset="0"/>
                <a:cs typeface="宋体" charset="0"/>
              </a:rPr>
              <a:t>团队成员分享自己在解决问题中的经验和教训，以便其他人学习和改进</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。同时，也可以接受他人的反馈和建议，以提高自己的能力和团队的整体水</a:t>
            </a:r>
            <a:endParaRPr altLang="en-US">
              <a:solidFill>
                <a:srgbClr val="000000"/>
              </a:solidFill>
              <a:latin typeface="宋体" charset="0"/>
              <a:ea typeface="宋体" charset="0"/>
              <a:cs typeface="宋体" charset="0"/>
            </a:endParaRPr>
          </a:p>
          <a:p>
            <a:pPr indent="0">
              <a:lnSpc>
                <a:spcPct val="90000"/>
              </a:lnSpc>
              <a:buNone/>
            </a:pPr>
            <a:r>
              <a:rPr altLang="en-US">
                <a:solidFill>
                  <a:srgbClr val="000000"/>
                </a:solidFill>
                <a:latin typeface="宋体" charset="0"/>
                <a:ea typeface="宋体" charset="0"/>
                <a:cs typeface="宋体" charset="0"/>
              </a:rPr>
              <a:t>平。</a:t>
            </a:r>
            <a:endParaRPr lang="zh-CN" altLang="en-US">
              <a:solidFill>
                <a:srgbClr val="000000"/>
              </a:solidFill>
              <a:latin typeface="宋体" charset="0"/>
              <a:ea typeface="宋体" charset="0"/>
              <a:cs typeface="宋体" charset="0"/>
            </a:endParaRPr>
          </a:p>
        </p:txBody>
      </p:sp>
      <p:sp>
        <p:nvSpPr>
          <p:cNvPr id="10" name="文本框 9"/>
          <p:cNvSpPr txBox="1"/>
          <p:nvPr userDrawn="1"/>
        </p:nvSpPr>
        <p:spPr>
          <a:xfrm>
            <a:off x="415870" y="1204619"/>
            <a:ext cx="2420620" cy="768350"/>
          </a:xfrm>
          <a:prstGeom prst="rect">
            <a:avLst/>
          </a:prstGeom>
        </p:spPr>
        <p:txBody>
          <a:bodyPr wrap="none" rtlCol="0">
            <a:spAutoFit/>
          </a:bodyPr>
          <a:p>
            <a:r>
              <a:rPr altLang="en-US" sz="4400" b="1">
                <a:solidFill>
                  <a:srgbClr val="000000"/>
                </a:solidFill>
                <a:latin typeface="Microsoft YaHei UI" charset="0"/>
                <a:ea typeface="Microsoft YaHei UI" charset="0"/>
                <a:cs typeface="Microsoft YaHei UI" charset="0"/>
              </a:rPr>
              <a:t>项目总结</a:t>
            </a:r>
            <a:endParaRPr lang="zh-CN" altLang="en-US" sz="4400" b="1">
              <a:solidFill>
                <a:srgbClr val="000000"/>
              </a:solidFill>
              <a:latin typeface="Microsoft YaHei UI" charset="0"/>
              <a:ea typeface="Microsoft YaHei UI" charset="0"/>
              <a:cs typeface="Microsoft YaHei UI"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388" y="420390"/>
            <a:ext cx="7894104" cy="3291840"/>
          </a:xfrm>
        </p:spPr>
        <p:txBody>
          <a:bodyPr rtlCol="0">
            <a:normAutofit/>
          </a:bodyPr>
          <a:lstStyle>
            <a:defPPr>
              <a:defRPr lang="zh-CN"/>
            </a:defPPr>
          </a:lstStyle>
          <a:p>
            <a:pPr rtl="0"/>
            <a:r>
              <a:rPr altLang="en-US" b="0" dirty="0">
                <a:solidFill>
                  <a:srgbClr val="000000"/>
                </a:solidFill>
                <a:latin typeface="Microsoft YaHei UI" charset="0"/>
                <a:ea typeface="Microsoft YaHei UI" charset="0"/>
                <a:cs typeface="Microsoft YaHei UI" charset="0"/>
              </a:rPr>
              <a:t>感谢各位老师批评指正</a:t>
            </a:r>
            <a:endParaRPr lang="zh-CN" b="0" dirty="0">
              <a:solidFill>
                <a:srgbClr val="000000"/>
              </a:solidFill>
              <a:latin typeface="Microsoft YaHei UI" charset="0"/>
              <a:ea typeface="Microsoft YaHei UI" charset="0"/>
              <a:cs typeface="Microsoft YaHei UI" charset="0"/>
            </a:endParaRPr>
          </a:p>
        </p:txBody>
      </p:sp>
      <p:sp>
        <p:nvSpPr>
          <p:cNvPr id="3" name="文本占位符 2"/>
          <p:cNvSpPr>
            <a:spLocks noGrp="1"/>
          </p:cNvSpPr>
          <p:nvPr>
            <p:ph type="body" sz="quarter" idx="11"/>
          </p:nvPr>
        </p:nvSpPr>
        <p:spPr>
          <a:xfrm>
            <a:off x="594360" y="4549552"/>
            <a:ext cx="5486400" cy="1645920"/>
          </a:xfrm>
        </p:spPr>
        <p:txBody>
          <a:bodyPr rtlCol="0">
            <a:normAutofit lnSpcReduction="10000"/>
          </a:bodyPr>
          <a:lstStyle>
            <a:defPPr>
              <a:defRPr lang="zh-CN"/>
            </a:defPPr>
          </a:lstStyle>
          <a:p>
            <a:pPr rtl="0"/>
            <a:r>
              <a:rPr lang="zh-CN" dirty="0"/>
              <a:t> </a:t>
            </a:r>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植物特写"/>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l="23" r="23"/>
          <a:stretch>
            <a:fillRect/>
          </a:stretch>
        </p:blipFill>
        <p:spPr>
          <a:xfrm>
            <a:off x="0" y="0"/>
            <a:ext cx="12192000" cy="6880225"/>
          </a:xfrm>
        </p:spPr>
      </p:pic>
      <p:sp>
        <p:nvSpPr>
          <p:cNvPr id="3" name="标题 2"/>
          <p:cNvSpPr>
            <a:spLocks noGrp="1"/>
          </p:cNvSpPr>
          <p:nvPr>
            <p:ph type="title"/>
          </p:nvPr>
        </p:nvSpPr>
        <p:spPr>
          <a:xfrm>
            <a:off x="6309359" y="444933"/>
            <a:ext cx="5477479" cy="3291840"/>
          </a:xfrm>
        </p:spPr>
        <p:txBody>
          <a:bodyPr rtlCol="0">
            <a:normAutofit/>
          </a:bodyPr>
          <a:lstStyle>
            <a:defPPr>
              <a:defRPr lang="zh-CN"/>
            </a:defPPr>
          </a:lstStyle>
          <a:p>
            <a:pPr rtl="0"/>
            <a:r>
              <a:rPr lang="zh-CN" altLang="en-US" dirty="0"/>
              <a:t>项目背景</a:t>
            </a:r>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2875"/>
            <a:ext cx="10873740" cy="1680205"/>
          </a:xfrm>
        </p:spPr>
        <p:txBody>
          <a:bodyPr rtlCol="0">
            <a:normAutofit/>
          </a:bodyPr>
          <a:lstStyle>
            <a:defPPr>
              <a:defRPr lang="zh-CN"/>
            </a:defPPr>
          </a:lstStyle>
          <a:p>
            <a:pPr rtl="0"/>
            <a:r>
              <a:rPr lang="zh-CN" altLang="en-US" dirty="0"/>
              <a:t>项目背景</a:t>
            </a:r>
            <a:endParaRPr lang="zh-CN" dirty="0"/>
          </a:p>
        </p:txBody>
      </p:sp>
      <p:sp>
        <p:nvSpPr>
          <p:cNvPr id="7" name="文本占位符 6"/>
          <p:cNvSpPr>
            <a:spLocks noGrp="1"/>
          </p:cNvSpPr>
          <p:nvPr>
            <p:ph sz="quarter" idx="13"/>
          </p:nvPr>
        </p:nvSpPr>
        <p:spPr>
          <a:xfrm>
            <a:off x="885738" y="2049900"/>
            <a:ext cx="10335410" cy="3945833"/>
          </a:xfrm>
        </p:spPr>
        <p:txBody>
          <a:bodyPr rtlCol="0">
            <a:normAutofit fontScale="80000"/>
          </a:bodyPr>
          <a:lstStyle>
            <a:defPPr>
              <a:defRPr lang="zh-CN"/>
            </a:defPPr>
          </a:lstStyle>
          <a:p>
            <a:pPr marL="0" indent="457200" rtl="0">
              <a:lnSpc>
                <a:spcPct val="150000"/>
              </a:lnSpc>
              <a:buNone/>
            </a:pPr>
            <a:r>
              <a:rPr lang="zh-CN" altLang="en-US" dirty="0">
                <a:latin typeface="宋体" charset="0"/>
                <a:ea typeface="宋体" charset="0"/>
                <a:cs typeface="宋体" charset="0"/>
              </a:rPr>
              <a:t>随着智能技术的不断发展和普及，智能设备已经成为人们生活中不可或缺的一部分。智能头盔作为智能设备的一种，具有着广阔的应用前景。在工业生产领域，智能头盔可以帮助工人监测环境数据，提高工作效率和安全性；在运动健身领域，智能头盔可以监测用户的健身数据，提供个性化的健身建议；在安全防护领域，智能头盔可以及时预警危险情况，保障用户的安全。然而，目前市面上的智能头盔控制应用程序存在着功能单一、兼容性差等问题，无法满足用户多样化的需求。因此，开发一款功能丰富、易用性强的智能头盔控制应用程序，对于推动智能头盔行业的发展具有重要意义。本项目旨在结合先进的通信技术和智能算法，开发一款智能头盔控制应用程序，满足用户对智能头盔功能的多样化需求。通过与智能头盔的连接，用户可以实时监测头盔状态、调整功能设置，并且可以与他人进行实时通讯，提升头盔的使用体验和安全性。同时，应用程序将支持多种智能头盔品牌和型号，为用户提供更广泛的选择。通过这款智能头盔控制应用程序的开发和推广，我们将为智能头盔行业的发展注入新的活力，为用户带来更好的智能化体验和安全保障。</a:t>
            </a:r>
            <a:endParaRPr lang="zh-CN" dirty="0">
              <a:latin typeface="宋体" charset="0"/>
              <a:ea typeface="宋体" charset="0"/>
              <a:cs typeface="宋体" charset="0"/>
            </a:endParaRPr>
          </a:p>
          <a:p>
            <a:pPr rtl="0"/>
            <a:endParaRPr lang="zh-CN" dirty="0">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植物特写"/>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l="23" r="23"/>
          <a:stretch>
            <a:fillRect/>
          </a:stretch>
        </p:blipFill>
        <p:spPr>
          <a:xfrm>
            <a:off x="0" y="0"/>
            <a:ext cx="12192000" cy="6880225"/>
          </a:xfrm>
        </p:spPr>
      </p:pic>
      <p:sp>
        <p:nvSpPr>
          <p:cNvPr id="3" name="标题 2"/>
          <p:cNvSpPr>
            <a:spLocks noGrp="1"/>
          </p:cNvSpPr>
          <p:nvPr>
            <p:ph type="title"/>
          </p:nvPr>
        </p:nvSpPr>
        <p:spPr>
          <a:xfrm>
            <a:off x="6309359" y="444933"/>
            <a:ext cx="5477479" cy="3291840"/>
          </a:xfrm>
        </p:spPr>
        <p:txBody>
          <a:bodyPr rtlCol="0">
            <a:normAutofit/>
          </a:bodyPr>
          <a:lstStyle>
            <a:defPPr>
              <a:defRPr lang="zh-CN"/>
            </a:defPPr>
          </a:lstStyle>
          <a:p>
            <a:pPr rtl="0"/>
            <a:r>
              <a:rPr lang="zh-CN" altLang="en-US" dirty="0"/>
              <a:t>项目设计</a:t>
            </a:r>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962437" y="4878444"/>
            <a:ext cx="2959226" cy="970853"/>
            <a:chOff x="0" y="14675"/>
            <a:chExt cx="3550" cy="1165"/>
          </a:xfrm>
        </p:grpSpPr>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架构设计</a:t>
            </a:r>
            <a:endParaRPr lang="zh-CN" dirty="0"/>
          </a:p>
        </p:txBody>
      </p:sp>
      <p:sp>
        <p:nvSpPr>
          <p:cNvPr id="7" name="文本占位符 6"/>
          <p:cNvSpPr>
            <a:spLocks noGrp="1"/>
          </p:cNvSpPr>
          <p:nvPr>
            <p:ph sz="quarter" idx="13"/>
          </p:nvPr>
        </p:nvSpPr>
        <p:spPr>
          <a:xfrm>
            <a:off x="664284" y="2544752"/>
            <a:ext cx="10626788" cy="3700462"/>
          </a:xfrm>
        </p:spPr>
        <p:txBody>
          <a:bodyPr rtlCol="0">
            <a:normAutofit/>
          </a:bodyPr>
          <a:lstStyle>
            <a:defPPr>
              <a:defRPr lang="zh-CN"/>
            </a:defPPr>
          </a:lstStyle>
          <a:p>
            <a:pPr marL="0" indent="457200" rtl="0">
              <a:lnSpc>
                <a:spcPct val="150000"/>
              </a:lnSpc>
              <a:buNone/>
            </a:pPr>
            <a:endParaRPr lang="zh-CN" sz="1600" dirty="0"/>
          </a:p>
          <a:p>
            <a:pPr rtl="0"/>
            <a:endParaRPr lang="zh-CN" dirty="0"/>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pic>
        <p:nvPicPr>
          <p:cNvPr id="4" name="图片 3"/>
          <p:cNvPicPr>
            <a:picLocks noChangeAspect="1"/>
          </p:cNvPicPr>
          <p:nvPr/>
        </p:nvPicPr>
        <p:blipFill>
          <a:blip r:embed="rId2">
            <a:alphaModFix amt="100000"/>
          </a:blip>
          <a:srcRect l="2628" t="2141" r="-641" b="9086"/>
          <a:stretch>
            <a:fillRect/>
          </a:stretch>
        </p:blipFill>
        <p:spPr>
          <a:xfrm>
            <a:off x="1960383" y="2253427"/>
            <a:ext cx="9107508" cy="360885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页面设计</a:t>
            </a:r>
            <a:endParaRPr lang="zh-CN" dirty="0"/>
          </a:p>
        </p:txBody>
      </p:sp>
      <p:sp>
        <p:nvSpPr>
          <p:cNvPr id="7" name="文本占位符 6"/>
          <p:cNvSpPr>
            <a:spLocks noGrp="1"/>
          </p:cNvSpPr>
          <p:nvPr>
            <p:ph sz="quarter" idx="13"/>
          </p:nvPr>
        </p:nvSpPr>
        <p:spPr>
          <a:xfrm>
            <a:off x="664284" y="2544752"/>
            <a:ext cx="10626788" cy="3700462"/>
          </a:xfrm>
        </p:spPr>
        <p:txBody>
          <a:bodyPr rtlCol="0">
            <a:normAutofit/>
          </a:bodyPr>
          <a:lstStyle>
            <a:defPPr>
              <a:defRPr lang="zh-CN"/>
            </a:defPPr>
          </a:lstStyle>
          <a:p>
            <a:pPr marL="0" indent="457200" rtl="0">
              <a:lnSpc>
                <a:spcPct val="150000"/>
              </a:lnSpc>
              <a:buNone/>
            </a:pPr>
            <a:endParaRPr lang="zh-CN" sz="1600" dirty="0"/>
          </a:p>
          <a:p>
            <a:pPr rtl="0"/>
            <a:endParaRPr lang="zh-CN" dirty="0"/>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pic>
        <p:nvPicPr>
          <p:cNvPr id="5" name="图片 4"/>
          <p:cNvPicPr>
            <a:picLocks noChangeAspect="1"/>
          </p:cNvPicPr>
          <p:nvPr/>
        </p:nvPicPr>
        <p:blipFill>
          <a:blip r:embed="rId2"/>
          <a:srcRect l="3411"/>
          <a:stretch>
            <a:fillRect/>
          </a:stretch>
        </p:blipFill>
        <p:spPr>
          <a:xfrm>
            <a:off x="2104149" y="2346056"/>
            <a:ext cx="8825554" cy="3495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p:cNvGrpSpPr/>
          <p:nvPr/>
        </p:nvGrpSpPr>
        <p:grpSpPr bwMode="auto">
          <a:xfrm rot="16200000" flipV="1">
            <a:off x="0" y="3900132"/>
            <a:ext cx="2959226" cy="2959226"/>
            <a:chOff x="0" y="12289"/>
            <a:chExt cx="3550" cy="3551"/>
          </a:xfrm>
        </p:grpSpPr>
        <p:sp>
          <p:nvSpPr>
            <p:cNvPr id="20"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 name="标题 2"/>
          <p:cNvSpPr>
            <a:spLocks noGrp="1"/>
          </p:cNvSpPr>
          <p:nvPr>
            <p:ph type="title"/>
          </p:nvPr>
        </p:nvSpPr>
        <p:spPr>
          <a:xfrm>
            <a:off x="594360" y="1054249"/>
            <a:ext cx="10873740" cy="728831"/>
          </a:xfrm>
        </p:spPr>
        <p:txBody>
          <a:bodyPr rtlCol="0">
            <a:normAutofit/>
          </a:bodyPr>
          <a:lstStyle>
            <a:defPPr>
              <a:defRPr lang="zh-CN"/>
            </a:defPPr>
          </a:lstStyle>
          <a:p>
            <a:pPr rtl="0"/>
            <a:r>
              <a:rPr lang="zh-CN" altLang="en-US" dirty="0"/>
              <a:t>算法设计</a:t>
            </a:r>
            <a:endParaRPr lang="zh-CN" dirty="0"/>
          </a:p>
        </p:txBody>
      </p:sp>
      <p:sp>
        <p:nvSpPr>
          <p:cNvPr id="7" name="文本占位符 6"/>
          <p:cNvSpPr>
            <a:spLocks noGrp="1"/>
          </p:cNvSpPr>
          <p:nvPr>
            <p:ph sz="quarter" idx="13"/>
          </p:nvPr>
        </p:nvSpPr>
        <p:spPr>
          <a:xfrm>
            <a:off x="664284" y="2544752"/>
            <a:ext cx="10626788" cy="3700462"/>
          </a:xfrm>
        </p:spPr>
        <p:txBody>
          <a:bodyPr rtlCol="0">
            <a:normAutofit fontScale="40000"/>
          </a:bodyPr>
          <a:lstStyle>
            <a:defPPr>
              <a:defRPr lang="zh-CN"/>
            </a:defPPr>
          </a:lstStyle>
          <a:p>
            <a:pPr indent="266700">
              <a:spcAft>
                <a:spcPts val="1200"/>
              </a:spcAft>
            </a:pPr>
            <a:r>
              <a:rPr lang="zh-CN" altLang="en-US" sz="4800" b="1" dirty="0">
                <a:effectLst/>
                <a:highlight>
                  <a:srgbClr val="FFFFFF"/>
                </a:highlight>
                <a:latin typeface="宋体" charset="0"/>
                <a:ea typeface="宋体" charset="0"/>
                <a:cs typeface="宋体" charset="0"/>
              </a:rPr>
              <a:t>地理编码算法</a:t>
            </a:r>
            <a:endParaRPr lang="en-US" altLang="zh-CN" sz="4800" b="1" dirty="0">
              <a:highlight>
                <a:srgbClr val="FFFFFF"/>
              </a:highlight>
              <a:latin typeface="宋体" charset="0"/>
              <a:ea typeface="宋体" charset="0"/>
              <a:cs typeface="宋体" charset="0"/>
            </a:endParaRPr>
          </a:p>
          <a:p>
            <a:pPr indent="0">
              <a:lnSpc>
                <a:spcPct val="150000"/>
              </a:lnSpc>
              <a:spcAft>
                <a:spcPts val="1200"/>
              </a:spcAft>
              <a:buNone/>
            </a:pPr>
            <a:r>
              <a:rPr lang="en-US" altLang="zh-CN" sz="1800" kern="100" dirty="0">
                <a:solidFill>
                  <a:srgbClr val="000000"/>
                </a:solidFill>
                <a:effectLst/>
                <a:highlight>
                  <a:srgbClr val="FFFFFF"/>
                </a:highlight>
                <a:latin typeface="等线" panose="02010600030101010101" pitchFamily="2" charset="-122"/>
                <a:ea typeface="等线" panose="02010600030101010101" pitchFamily="2" charset="-122"/>
                <a:cs typeface="Times New Roman" panose="02020603050405020304" pitchFamily="18" charset="0"/>
              </a:rPr>
              <a:t>	</a:t>
            </a:r>
            <a:r>
              <a:rPr lang="zh-CN" altLang="zh-CN" sz="3600" kern="100" dirty="0">
                <a:solidFill>
                  <a:srgbClr val="000000"/>
                </a:solidFill>
                <a:effectLst/>
                <a:highlight>
                  <a:srgbClr val="FFFFFF"/>
                </a:highlight>
                <a:latin typeface="宋体" charset="0"/>
                <a:ea typeface="宋体" charset="0"/>
                <a:cs typeface="宋体" charset="0"/>
              </a:rPr>
              <a:t>该算法可以将地理位置信息（如地址、经纬度等）转换为具体位置，实现了该小程序的地图服务、位置搜索等功能。地理编码算法能够通过地图数据和地理信息数据库，将用户提供的地理位置信息转换为计算机可识别的坐标或地址，方便系统进行地理位置相关的操作和分析。</a:t>
            </a:r>
            <a:endParaRPr lang="zh-CN" altLang="zh-CN" sz="3600" dirty="0">
              <a:effectLst/>
              <a:highlight>
                <a:srgbClr val="FFFFFF"/>
              </a:highlight>
              <a:latin typeface="宋体" charset="0"/>
              <a:ea typeface="宋体" charset="0"/>
              <a:cs typeface="宋体" charset="0"/>
            </a:endParaRPr>
          </a:p>
          <a:p>
            <a:pPr marL="568960" indent="-285750">
              <a:spcAft>
                <a:spcPts val="1200"/>
              </a:spcAft>
            </a:pPr>
            <a:r>
              <a:rPr lang="zh-CN" altLang="en-US" sz="4800" b="1" dirty="0">
                <a:effectLst/>
                <a:highlight>
                  <a:srgbClr val="FFFFFF"/>
                </a:highlight>
                <a:latin typeface="宋体" charset="0"/>
                <a:ea typeface="宋体" charset="0"/>
                <a:cs typeface="宋体" charset="0"/>
              </a:rPr>
              <a:t>推荐算法</a:t>
            </a:r>
            <a:endParaRPr lang="en-US" altLang="zh-CN" sz="4800" b="1" dirty="0">
              <a:effectLst/>
              <a:highlight>
                <a:srgbClr val="FFFFFF"/>
              </a:highlight>
              <a:latin typeface="宋体" charset="0"/>
              <a:ea typeface="宋体" charset="0"/>
              <a:cs typeface="宋体" charset="0"/>
            </a:endParaRPr>
          </a:p>
          <a:p>
            <a:pPr indent="0">
              <a:lnSpc>
                <a:spcPct val="150000"/>
              </a:lnSpc>
              <a:spcAft>
                <a:spcPts val="1200"/>
              </a:spcAft>
              <a:buNone/>
            </a:pPr>
            <a:r>
              <a:rPr lang="en-US" altLang="zh-CN" sz="3600" kern="100" dirty="0">
                <a:solidFill>
                  <a:srgbClr val="000000"/>
                </a:solidFill>
                <a:latin typeface="宋体" charset="0"/>
                <a:ea typeface="宋体" charset="0"/>
                <a:cs typeface="宋体" charset="0"/>
              </a:rPr>
              <a:t>	</a:t>
            </a:r>
            <a:r>
              <a:rPr lang="zh-CN" altLang="en-US" sz="3600" kern="100" dirty="0">
                <a:solidFill>
                  <a:srgbClr val="000000"/>
                </a:solidFill>
                <a:latin typeface="宋体" charset="0"/>
                <a:ea typeface="宋体" charset="0"/>
                <a:cs typeface="宋体" charset="0"/>
              </a:rPr>
              <a:t>该算法可以基于用户的历史行为数据和物品信息，通过分析用户的兴趣和偏好，根据物品的属性和用户的兴趣匹配度为用户推荐可能感兴趣的物品或内容。</a:t>
            </a:r>
            <a:endParaRPr lang="en-US" altLang="zh-CN" sz="3600" kern="100" dirty="0">
              <a:solidFill>
                <a:srgbClr val="000000"/>
              </a:solidFill>
              <a:latin typeface="宋体" charset="0"/>
              <a:ea typeface="宋体" charset="0"/>
              <a:cs typeface="宋体"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99233" y="107881"/>
            <a:ext cx="1941803" cy="1096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植物特写"/>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l="23" r="23"/>
          <a:stretch>
            <a:fillRect/>
          </a:stretch>
        </p:blipFill>
        <p:spPr>
          <a:xfrm>
            <a:off x="0" y="0"/>
            <a:ext cx="12192000" cy="6880225"/>
          </a:xfrm>
        </p:spPr>
      </p:pic>
      <p:sp>
        <p:nvSpPr>
          <p:cNvPr id="3" name="标题 2"/>
          <p:cNvSpPr>
            <a:spLocks noGrp="1"/>
          </p:cNvSpPr>
          <p:nvPr>
            <p:ph type="title"/>
          </p:nvPr>
        </p:nvSpPr>
        <p:spPr>
          <a:xfrm>
            <a:off x="6309359" y="444933"/>
            <a:ext cx="5477479" cy="3291840"/>
          </a:xfrm>
        </p:spPr>
        <p:txBody>
          <a:bodyPr rtlCol="0">
            <a:normAutofit/>
          </a:bodyPr>
          <a:lstStyle>
            <a:defPPr>
              <a:defRPr lang="zh-CN"/>
            </a:defPPr>
          </a:lstStyle>
          <a:p>
            <a:pPr rtl="0"/>
            <a:r>
              <a:rPr lang="zh-CN" altLang="en-US" dirty="0"/>
              <a:t>项目创新</a:t>
            </a:r>
            <a:endParaRPr lang="zh-CN" dirty="0"/>
          </a:p>
        </p:txBody>
      </p:sp>
    </p:spTree>
  </p:cSld>
  <p:clrMapOvr>
    <a:masterClrMapping/>
  </p:clrMapOvr>
</p:sld>
</file>

<file path=ppt/theme/theme1.xml><?xml version="1.0" encoding="utf-8"?>
<a:theme xmlns:a="http://schemas.openxmlformats.org/drawingml/2006/main" name="自定义">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2232</Words>
  <Application>WPS Office WWO_wpscloud_20240411203515-251fd140e6</Application>
  <PresentationFormat>宽屏</PresentationFormat>
  <Paragraphs>102</Paragraphs>
  <Slides>22</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Microsoft YaHei UI</vt:lpstr>
      <vt:lpstr>汉仪旗黑KW 55S</vt:lpstr>
      <vt:lpstr>等线</vt:lpstr>
      <vt:lpstr>汉仪中等线KW</vt:lpstr>
      <vt:lpstr>Times New Roman</vt:lpstr>
      <vt:lpstr>汉仪书宋二KW</vt:lpstr>
      <vt:lpstr>Kingsoft Confetti</vt:lpstr>
      <vt:lpstr>Franklin Gothic Book</vt:lpstr>
      <vt:lpstr>宋体</vt:lpstr>
      <vt:lpstr>Microsoft YaHei UI</vt:lpstr>
      <vt:lpstr>自定义</vt:lpstr>
      <vt:lpstr>瑞安盾—智能头盔控制系统</vt:lpstr>
      <vt:lpstr>目录</vt:lpstr>
      <vt:lpstr>项目背景</vt:lpstr>
      <vt:lpstr>项目背景</vt:lpstr>
      <vt:lpstr>项目设计</vt:lpstr>
      <vt:lpstr>架构设计</vt:lpstr>
      <vt:lpstr>页面设计</vt:lpstr>
      <vt:lpstr>算法设计</vt:lpstr>
      <vt:lpstr>项目创新</vt:lpstr>
      <vt:lpstr>心愿地点</vt:lpstr>
      <vt:lpstr>控制面板</vt:lpstr>
      <vt:lpstr>车友圈</vt:lpstr>
      <vt:lpstr>项目展示</vt:lpstr>
      <vt:lpstr>首页</vt:lpstr>
      <vt:lpstr>心愿地点</vt:lpstr>
      <vt:lpstr>心愿地点</vt:lpstr>
      <vt:lpstr>控制中心</vt:lpstr>
      <vt:lpstr>车友圈</vt:lpstr>
      <vt:lpstr>个人主页</vt:lpstr>
      <vt:lpstr>项目总结</vt:lpstr>
      <vt:lpstr>页面设计</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瑞安盾—智能头盔控制系统</dc:title>
  <dc:creator>哲彬 连</dc:creator>
  <cp:lastModifiedBy>哲彬 连</cp:lastModifiedBy>
  <dcterms:created xsi:type="dcterms:W3CDTF">2024-04-25T11:49:57Z</dcterms:created>
  <dcterms:modified xsi:type="dcterms:W3CDTF">2024-04-25T11:49:57Z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
  </property>
  <property fmtid="{D5CDD505-2E9C-101B-9397-08002B2CF9AE}" pid="4" name="KSOProductBuildVer">
    <vt:lpwstr>2052-0.0.0.0</vt:lpwstr>
  </property>
</Properties>
</file>