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acc49f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acc49f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acc49f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acc49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sobre Acidentes Aéreos no Brasil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Grupo 7: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Brito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Juliana Mafra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Pedro Arthur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569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Atualmente, os aviões são considerados o meio de transporte mais seguro do mundo, perdendo apenas para os elevadores. Durante o projeto de conclusão, realizamos uma análise sobre o número de acidentes aéreos ocorridos no Brasil durante um período de dez anos.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que foi usado: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7569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Para esta análise, utilizaremos dois datasets: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Ocorrencia.csv: possui os dados sobre cada ocorrência registrada no período de 2006 a 2015.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Aeronave.csv: informações agrupadas sobre as aeronaves envolvidas nas ocorrências registradas no arquivo ocorrencia.csv 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Para a geração de gráficos, utilizamos as bibliotecas: pandas: Biblioteca do python que possui as estruturas de dados DataFrame e Series. matplotlib Biblioteca do python que possui métodos para visualização de gráficos.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0" y="12455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-Número de ocorrências </a:t>
            </a:r>
            <a:r>
              <a:rPr lang="pt-BR" sz="1800">
                <a:solidFill>
                  <a:srgbClr val="EFEFEF"/>
                </a:solidFill>
              </a:rPr>
              <a:t>distribuídas</a:t>
            </a:r>
            <a:r>
              <a:rPr lang="pt-BR" sz="1800">
                <a:solidFill>
                  <a:srgbClr val="EFEFEF"/>
                </a:solidFill>
              </a:rPr>
              <a:t> por ano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-Mortes</a:t>
            </a:r>
            <a:r>
              <a:rPr lang="pt-BR" sz="1800">
                <a:solidFill>
                  <a:srgbClr val="EFEFEF"/>
                </a:solidFill>
              </a:rPr>
              <a:t> distribuídas por ano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-Tipo de voos de acordo com a quantidade de ocorrências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-Categoria de voo que causa mais fatalidades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-Tipos de aeronaves que causam mais ocorrências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-Tipos de aeronaves que causam mais fatalidades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-Estados com maior número de acidentes aéreos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-Quantidade de ocorrências agrupadas pelo seu tipo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-Ocorrências de acordo com a fase de operação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-Número de acidentes em cada momento de voo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-Estados que possuem mais de 10 ocorrências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</a:rPr>
              <a:t>-Número de ocorrências por cada operador.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86200" y="477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que foi analisado: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