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571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91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12C8571-4F14-484E-9089-D23AEA33686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ECD16-C614-467B-B836-064AE7128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0E94-F85B-C94B-87B2-B502E3B0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2012240"/>
          </a:xfrm>
        </p:spPr>
        <p:txBody>
          <a:bodyPr/>
          <a:lstStyle/>
          <a:p>
            <a:r>
              <a:rPr lang="en-US" dirty="0"/>
              <a:t>ADO 3 - 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CB177-13ED-7B89-E412-8254A7CE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976465"/>
            <a:ext cx="9418320" cy="3710411"/>
          </a:xfrm>
        </p:spPr>
        <p:txBody>
          <a:bodyPr>
            <a:normAutofit/>
          </a:bodyPr>
          <a:lstStyle/>
          <a:p>
            <a:r>
              <a:rPr lang="en-US" dirty="0"/>
              <a:t>Rede Social – Connect </a:t>
            </a:r>
            <a:r>
              <a:rPr lang="en-US" dirty="0" err="1"/>
              <a:t>Senac</a:t>
            </a:r>
            <a:endParaRPr lang="en-US" dirty="0"/>
          </a:p>
          <a:p>
            <a:r>
              <a:rPr lang="en-US" dirty="0" err="1"/>
              <a:t>Conectando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e </a:t>
            </a:r>
            <a:r>
              <a:rPr lang="en-US" dirty="0" err="1"/>
              <a:t>Amizades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Arthur Silva </a:t>
            </a:r>
            <a:r>
              <a:rPr lang="en-US" dirty="0" err="1"/>
              <a:t>Berdusco</a:t>
            </a:r>
            <a:r>
              <a:rPr lang="en-US" dirty="0"/>
              <a:t> de Souza</a:t>
            </a:r>
          </a:p>
          <a:p>
            <a:r>
              <a:rPr lang="en-US" dirty="0"/>
              <a:t>TADS 3ºB – </a:t>
            </a:r>
            <a:r>
              <a:rPr lang="en-US" dirty="0" err="1"/>
              <a:t>Estrutura</a:t>
            </a:r>
            <a:r>
              <a:rPr lang="en-US" dirty="0"/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195623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0E94-F85B-C94B-87B2-B502E3B0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854" y="189302"/>
            <a:ext cx="11028784" cy="78202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Geral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CB177-13ED-7B89-E412-8254A7CE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854" y="1270308"/>
            <a:ext cx="11028784" cy="782022"/>
          </a:xfrm>
        </p:spPr>
        <p:txBody>
          <a:bodyPr>
            <a:noAutofit/>
          </a:bodyPr>
          <a:lstStyle/>
          <a:p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 social, adicionar e gerenciar amizades, incluindo recomendações personalizadas usando buscas em largura. 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ECE3F-035A-046C-F4B1-2C1423453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3" t="6264" r="6914" b="8958"/>
          <a:stretch/>
        </p:blipFill>
        <p:spPr>
          <a:xfrm>
            <a:off x="4994062" y="2218943"/>
            <a:ext cx="6438545" cy="4404867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F4A50544-C053-D6F4-2C03-F87120E562E5}"/>
              </a:ext>
            </a:extLst>
          </p:cNvPr>
          <p:cNvSpPr txBox="1">
            <a:spLocks/>
          </p:cNvSpPr>
          <p:nvPr/>
        </p:nvSpPr>
        <p:spPr>
          <a:xfrm>
            <a:off x="720854" y="3232847"/>
            <a:ext cx="3879138" cy="2029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Interface: Java Swing</a:t>
            </a: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Painéis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navegação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4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0E94-F85B-C94B-87B2-B502E3B0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854" y="189302"/>
            <a:ext cx="11028784" cy="78202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largura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CB177-13ED-7B89-E412-8254A7CE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75" y="1204524"/>
            <a:ext cx="11681925" cy="782022"/>
          </a:xfrm>
        </p:spPr>
        <p:txBody>
          <a:bodyPr>
            <a:noAutofit/>
          </a:bodyPr>
          <a:lstStyle/>
          <a:p>
            <a:r>
              <a:rPr lang="pt-BR" sz="2600" b="0" i="0" dirty="0">
                <a:solidFill>
                  <a:srgbClr val="D1D5DB"/>
                </a:solidFill>
                <a:effectLst/>
                <a:latin typeface="Söhne"/>
              </a:rPr>
              <a:t>O algoritmo de busca em largura encontra conexões próximas na rede social, recomendando possíveis amigos com base em relações imediatas e de primeiro grau.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Uma imagem com file, círculo, diagrama&#10;&#10;Descrição gerada automaticamente">
            <a:extLst>
              <a:ext uri="{FF2B5EF4-FFF2-40B4-BE49-F238E27FC236}">
                <a16:creationId xmlns:a16="http://schemas.microsoft.com/office/drawing/2014/main" id="{878E3FAC-4FD5-3B79-299E-393A74DA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" y="2352962"/>
            <a:ext cx="5189367" cy="43157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6111E11-4BEF-18DA-6272-A3B5F997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808630"/>
            <a:ext cx="5847879" cy="34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9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C82AC1-21E7-5700-5FBB-76232866DFF5}"/>
              </a:ext>
            </a:extLst>
          </p:cNvPr>
          <p:cNvSpPr txBox="1">
            <a:spLocks/>
          </p:cNvSpPr>
          <p:nvPr/>
        </p:nvSpPr>
        <p:spPr>
          <a:xfrm>
            <a:off x="1318727" y="170641"/>
            <a:ext cx="9144000" cy="782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982126-EC54-7D21-5B5E-DD267B71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48" y="1250191"/>
            <a:ext cx="8547304" cy="52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C82AC1-21E7-5700-5FBB-76232866DFF5}"/>
              </a:ext>
            </a:extLst>
          </p:cNvPr>
          <p:cNvSpPr txBox="1">
            <a:spLocks/>
          </p:cNvSpPr>
          <p:nvPr/>
        </p:nvSpPr>
        <p:spPr>
          <a:xfrm>
            <a:off x="1318727" y="170641"/>
            <a:ext cx="9144000" cy="782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D6F58D-0A7C-4E63-D8BF-D56D437D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18" y="1182852"/>
            <a:ext cx="8768764" cy="54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C82AC1-21E7-5700-5FBB-76232866DFF5}"/>
              </a:ext>
            </a:extLst>
          </p:cNvPr>
          <p:cNvSpPr txBox="1">
            <a:spLocks/>
          </p:cNvSpPr>
          <p:nvPr/>
        </p:nvSpPr>
        <p:spPr>
          <a:xfrm>
            <a:off x="1318727" y="170641"/>
            <a:ext cx="9144000" cy="782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BED405-511D-2ABD-16D6-11CAAEED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87620"/>
            <a:ext cx="9144000" cy="55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9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0E94-F85B-C94B-87B2-B502E3B0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094" y="876421"/>
            <a:ext cx="4702628" cy="8310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CB177-13ED-7B89-E412-8254A7CE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94" y="2763902"/>
            <a:ext cx="4702628" cy="2820112"/>
          </a:xfrm>
        </p:spPr>
        <p:txBody>
          <a:bodyPr>
            <a:normAutofit/>
          </a:bodyPr>
          <a:lstStyle/>
          <a:p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 projeto de rede social com grafo usa a busca em largura para recomendar amigos, tornando a experiência social mais envolvente e personalizada.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Imagem 3" descr="Uma imagem com captura de ecrã, círculo, Saturação de cores, diagrama&#10;&#10;Descrição gerada automaticamente">
            <a:extLst>
              <a:ext uri="{FF2B5EF4-FFF2-40B4-BE49-F238E27FC236}">
                <a16:creationId xmlns:a16="http://schemas.microsoft.com/office/drawing/2014/main" id="{FB8DB2CC-EC90-D435-C83C-F4D766F2D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5" r="16574" b="2"/>
          <a:stretch/>
        </p:blipFill>
        <p:spPr>
          <a:xfrm>
            <a:off x="6096000" y="876421"/>
            <a:ext cx="5582478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31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clipart, desenho, Desenho animado, ilustração&#10;&#10;Descrição gerada automaticamente">
            <a:extLst>
              <a:ext uri="{FF2B5EF4-FFF2-40B4-BE49-F238E27FC236}">
                <a16:creationId xmlns:a16="http://schemas.microsoft.com/office/drawing/2014/main" id="{EC1BAD47-31CB-0AC3-3E6E-14608F345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18" y="209550"/>
            <a:ext cx="8030602" cy="579882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A5CB177-13ED-7B89-E412-8254A7CE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9918" y="2621902"/>
            <a:ext cx="4554357" cy="3386468"/>
          </a:xfrm>
        </p:spPr>
        <p:txBody>
          <a:bodyPr>
            <a:noAutofit/>
          </a:bodyPr>
          <a:lstStyle/>
          <a:p>
            <a:r>
              <a:rPr lang="pt-BR" sz="2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projeto rede social com grafo simplifica o gerenciamento de conexões, enriquece a rede social dos usuários e melhora sua experiência com recomendações personalizadas, graças ao uso da busca em largura.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6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83</TotalTime>
  <Words>144</Words>
  <Application>Microsoft Office PowerPoint</Application>
  <PresentationFormat>Ecrã Panorâmico</PresentationFormat>
  <Paragraphs>20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Söhne</vt:lpstr>
      <vt:lpstr>Wingdings 2</vt:lpstr>
      <vt:lpstr>Vista</vt:lpstr>
      <vt:lpstr>ADO 3 - GRAFO</vt:lpstr>
      <vt:lpstr>Visão Geral</vt:lpstr>
      <vt:lpstr>Busca em largura</vt:lpstr>
      <vt:lpstr>Apresentação do PowerPoint</vt:lpstr>
      <vt:lpstr>Apresentação do PowerPoint</vt:lpstr>
      <vt:lpstr>Apresentação do PowerPoint</vt:lpstr>
      <vt:lpstr>Benefícios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3 - GRAFO</dc:title>
  <dc:creator>Arthur Souza</dc:creator>
  <cp:lastModifiedBy>Arthur Souza</cp:lastModifiedBy>
  <cp:revision>2</cp:revision>
  <dcterms:created xsi:type="dcterms:W3CDTF">2023-11-09T02:40:19Z</dcterms:created>
  <dcterms:modified xsi:type="dcterms:W3CDTF">2023-11-09T04:04:17Z</dcterms:modified>
</cp:coreProperties>
</file>