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31EA3-FCEC-4BD3-814C-153D08E26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Atualidades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8528FC-AD1F-4EBE-B7C9-8827DD6D3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Arthur brasil PEREIRA – 3C1 </a:t>
            </a:r>
          </a:p>
        </p:txBody>
      </p:sp>
    </p:spTree>
    <p:extLst>
      <p:ext uri="{BB962C8B-B14F-4D97-AF65-F5344CB8AC3E}">
        <p14:creationId xmlns:p14="http://schemas.microsoft.com/office/powerpoint/2010/main" val="33479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1135FFA-759D-4662-92E3-4237A742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O </a:t>
            </a:r>
            <a:r>
              <a:rPr lang="en-US" dirty="0" err="1"/>
              <a:t>jogo</a:t>
            </a:r>
            <a:r>
              <a:rPr lang="en-US" dirty="0"/>
              <a:t> da </a:t>
            </a:r>
            <a:r>
              <a:rPr lang="en-US" dirty="0" err="1"/>
              <a:t>imitação</a:t>
            </a:r>
            <a:endParaRPr lang="en-US" dirty="0"/>
          </a:p>
        </p:txBody>
      </p:sp>
      <p:pic>
        <p:nvPicPr>
          <p:cNvPr id="6" name="Espaço Reservado para Imagem 5" descr="Uma imagem contendo máquina de escrever, mesa, computador, teclado&#10;&#10;Descrição gerada automaticamente">
            <a:extLst>
              <a:ext uri="{FF2B5EF4-FFF2-40B4-BE49-F238E27FC236}">
                <a16:creationId xmlns:a16="http://schemas.microsoft.com/office/drawing/2014/main" id="{2F42EB05-22FF-4A2F-A5B2-8D4F2264D6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722" r="2" b="3357"/>
          <a:stretch/>
        </p:blipFill>
        <p:spPr>
          <a:xfrm>
            <a:off x="944996" y="812507"/>
            <a:ext cx="3450288" cy="4466452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B1A7FF-7EE8-4F8F-928A-5B9B815C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8043" y="1853755"/>
            <a:ext cx="5550355" cy="37775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SINOPSE :  </a:t>
            </a:r>
            <a:r>
              <a:rPr lang="en-US" sz="1700" dirty="0"/>
              <a:t>Alan Turing é um </a:t>
            </a:r>
            <a:r>
              <a:rPr lang="en-US" sz="1700" dirty="0" err="1"/>
              <a:t>aluno</a:t>
            </a:r>
            <a:r>
              <a:rPr lang="en-US" sz="1700" dirty="0"/>
              <a:t> da </a:t>
            </a:r>
            <a:r>
              <a:rPr lang="en-US" sz="1700" dirty="0" err="1"/>
              <a:t>Universidade</a:t>
            </a:r>
            <a:r>
              <a:rPr lang="en-US" sz="1700" dirty="0"/>
              <a:t> de Cambridge, </a:t>
            </a:r>
            <a:r>
              <a:rPr lang="en-US" sz="1700" dirty="0" err="1"/>
              <a:t>ele</a:t>
            </a:r>
            <a:r>
              <a:rPr lang="en-US" sz="1700" dirty="0"/>
              <a:t> é </a:t>
            </a:r>
            <a:r>
              <a:rPr lang="en-US" sz="1700" dirty="0" err="1"/>
              <a:t>recrutado</a:t>
            </a:r>
            <a:r>
              <a:rPr lang="en-US" sz="1700" dirty="0"/>
              <a:t> para </a:t>
            </a:r>
            <a:r>
              <a:rPr lang="en-US" sz="1700" dirty="0" err="1"/>
              <a:t>decifrar</a:t>
            </a:r>
            <a:r>
              <a:rPr lang="en-US" sz="1700" dirty="0"/>
              <a:t>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codigos</a:t>
            </a:r>
            <a:r>
              <a:rPr lang="en-US" sz="1700" dirty="0"/>
              <a:t> </a:t>
            </a:r>
            <a:r>
              <a:rPr lang="en-US" sz="1700" dirty="0" err="1"/>
              <a:t>nazistas</a:t>
            </a:r>
            <a:r>
              <a:rPr lang="en-US" sz="1700" dirty="0"/>
              <a:t>, </a:t>
            </a:r>
            <a:r>
              <a:rPr lang="en-US" sz="1700" dirty="0" err="1"/>
              <a:t>incluindo</a:t>
            </a:r>
            <a:r>
              <a:rPr lang="en-US" sz="1700" dirty="0"/>
              <a:t> as </a:t>
            </a:r>
            <a:r>
              <a:rPr lang="en-US" sz="1700" dirty="0" err="1"/>
              <a:t>mensagens</a:t>
            </a:r>
            <a:r>
              <a:rPr lang="en-US" sz="1700" dirty="0"/>
              <a:t> </a:t>
            </a:r>
            <a:r>
              <a:rPr lang="en-US" sz="1700" dirty="0" err="1"/>
              <a:t>criptografadas</a:t>
            </a:r>
            <a:r>
              <a:rPr lang="en-US" sz="1700" dirty="0"/>
              <a:t> que </a:t>
            </a:r>
            <a:r>
              <a:rPr lang="en-US" sz="1700" dirty="0" err="1"/>
              <a:t>acreditavam</a:t>
            </a:r>
            <a:r>
              <a:rPr lang="en-US" sz="1700" dirty="0"/>
              <a:t> ser </a:t>
            </a:r>
            <a:r>
              <a:rPr lang="en-US" sz="1700" dirty="0" err="1"/>
              <a:t>impossíveis</a:t>
            </a:r>
            <a:r>
              <a:rPr lang="en-US" sz="1700" dirty="0"/>
              <a:t> de </a:t>
            </a:r>
            <a:r>
              <a:rPr lang="en-US" sz="1700" dirty="0" err="1"/>
              <a:t>decifrar</a:t>
            </a:r>
            <a:r>
              <a:rPr lang="en-US" sz="1700" dirty="0"/>
              <a:t>.  A </a:t>
            </a:r>
            <a:r>
              <a:rPr lang="en-US" sz="1700" dirty="0" err="1"/>
              <a:t>equipe</a:t>
            </a:r>
            <a:r>
              <a:rPr lang="en-US" sz="1700" dirty="0"/>
              <a:t> de Alan </a:t>
            </a:r>
            <a:r>
              <a:rPr lang="en-US" sz="1700" dirty="0" err="1"/>
              <a:t>analisa</a:t>
            </a:r>
            <a:r>
              <a:rPr lang="en-US" sz="1700" dirty="0"/>
              <a:t> as </a:t>
            </a:r>
            <a:r>
              <a:rPr lang="en-US" sz="1700" dirty="0" err="1"/>
              <a:t>mensagens</a:t>
            </a:r>
            <a:r>
              <a:rPr lang="en-US" sz="1700" dirty="0"/>
              <a:t> </a:t>
            </a:r>
            <a:r>
              <a:rPr lang="en-US" sz="1700" dirty="0" err="1"/>
              <a:t>enquanto</a:t>
            </a:r>
            <a:r>
              <a:rPr lang="en-US" sz="1700" dirty="0"/>
              <a:t> </a:t>
            </a:r>
            <a:r>
              <a:rPr lang="en-US" sz="1700" dirty="0" err="1"/>
              <a:t>ele</a:t>
            </a:r>
            <a:r>
              <a:rPr lang="en-US" sz="1700" dirty="0"/>
              <a:t> </a:t>
            </a:r>
            <a:r>
              <a:rPr lang="en-US" sz="1700" dirty="0" err="1"/>
              <a:t>constrói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máquina</a:t>
            </a:r>
            <a:r>
              <a:rPr lang="en-US" sz="1700" dirty="0"/>
              <a:t> para </a:t>
            </a:r>
            <a:r>
              <a:rPr lang="en-US" sz="1700" dirty="0" err="1"/>
              <a:t>decifra</a:t>
            </a:r>
            <a:r>
              <a:rPr lang="en-US" sz="1700" dirty="0"/>
              <a:t>-las.  </a:t>
            </a:r>
            <a:r>
              <a:rPr lang="en-US" sz="1700" dirty="0" err="1"/>
              <a:t>Após</a:t>
            </a:r>
            <a:r>
              <a:rPr lang="en-US" sz="1700" dirty="0"/>
              <a:t> o </a:t>
            </a:r>
            <a:r>
              <a:rPr lang="en-US" sz="1700" dirty="0" err="1"/>
              <a:t>sucesso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desvendar</a:t>
            </a:r>
            <a:r>
              <a:rPr lang="en-US" sz="1700" dirty="0"/>
              <a:t> as </a:t>
            </a:r>
            <a:r>
              <a:rPr lang="en-US" sz="1700" dirty="0" err="1"/>
              <a:t>codificações</a:t>
            </a:r>
            <a:r>
              <a:rPr lang="en-US" sz="1700" dirty="0"/>
              <a:t> Alan se </a:t>
            </a:r>
            <a:r>
              <a:rPr lang="en-US" sz="1700" dirty="0" err="1"/>
              <a:t>torna</a:t>
            </a:r>
            <a:r>
              <a:rPr lang="en-US" sz="1700" dirty="0"/>
              <a:t> um </a:t>
            </a:r>
            <a:r>
              <a:rPr lang="en-US" sz="1700" dirty="0" err="1"/>
              <a:t>herói</a:t>
            </a:r>
            <a:r>
              <a:rPr lang="en-US" sz="1700" dirty="0"/>
              <a:t>. </a:t>
            </a:r>
            <a:r>
              <a:rPr lang="en-US" sz="1700" dirty="0" err="1"/>
              <a:t>Porém</a:t>
            </a:r>
            <a:r>
              <a:rPr lang="en-US" sz="1700" dirty="0"/>
              <a:t> </a:t>
            </a:r>
            <a:r>
              <a:rPr lang="en-US" sz="1700" dirty="0" err="1"/>
              <a:t>sua</a:t>
            </a:r>
            <a:r>
              <a:rPr lang="en-US" sz="1700" dirty="0"/>
              <a:t> </a:t>
            </a:r>
            <a:r>
              <a:rPr lang="en-US" sz="1700" dirty="0" err="1"/>
              <a:t>vida</a:t>
            </a:r>
            <a:r>
              <a:rPr lang="en-US" sz="1700" dirty="0"/>
              <a:t> se </a:t>
            </a:r>
            <a:r>
              <a:rPr lang="en-US" sz="1700" dirty="0" err="1"/>
              <a:t>torna</a:t>
            </a:r>
            <a:r>
              <a:rPr lang="en-US" sz="1700" dirty="0"/>
              <a:t> um </a:t>
            </a:r>
            <a:r>
              <a:rPr lang="en-US" sz="1700" dirty="0" err="1"/>
              <a:t>pesadelo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1952 </a:t>
            </a:r>
            <a:r>
              <a:rPr lang="en-US" sz="1700" dirty="0" err="1"/>
              <a:t>quando</a:t>
            </a:r>
            <a:r>
              <a:rPr lang="en-US" sz="1700" dirty="0"/>
              <a:t> </a:t>
            </a:r>
            <a:r>
              <a:rPr lang="en-US" sz="1700" dirty="0" err="1"/>
              <a:t>autoridades</a:t>
            </a:r>
            <a:r>
              <a:rPr lang="en-US" sz="1700" dirty="0"/>
              <a:t> </a:t>
            </a:r>
            <a:r>
              <a:rPr lang="en-US" sz="1700" dirty="0" err="1"/>
              <a:t>revelam</a:t>
            </a:r>
            <a:r>
              <a:rPr lang="en-US" sz="1700" dirty="0"/>
              <a:t> </a:t>
            </a:r>
            <a:r>
              <a:rPr lang="en-US" sz="1700" dirty="0" err="1"/>
              <a:t>sua</a:t>
            </a:r>
            <a:r>
              <a:rPr lang="en-US" sz="1700" dirty="0"/>
              <a:t> </a:t>
            </a:r>
            <a:r>
              <a:rPr lang="en-US" sz="1700" dirty="0" err="1"/>
              <a:t>homossexualidade</a:t>
            </a:r>
            <a:r>
              <a:rPr lang="en-US" sz="1700" dirty="0"/>
              <a:t>.</a:t>
            </a:r>
          </a:p>
          <a:p>
            <a:r>
              <a:rPr lang="en-US" dirty="0"/>
              <a:t>RELAÇÃO COM A MATÉRIA :  O </a:t>
            </a:r>
            <a:r>
              <a:rPr lang="en-US" dirty="0" err="1"/>
              <a:t>filme</a:t>
            </a:r>
            <a:r>
              <a:rPr lang="en-US" dirty="0"/>
              <a:t> (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fatos</a:t>
            </a:r>
            <a:r>
              <a:rPr lang="en-US" dirty="0"/>
              <a:t> </a:t>
            </a:r>
            <a:r>
              <a:rPr lang="en-US" dirty="0" err="1"/>
              <a:t>reias</a:t>
            </a:r>
            <a:r>
              <a:rPr lang="en-US" dirty="0"/>
              <a:t>) se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época</a:t>
            </a:r>
            <a:r>
              <a:rPr lang="en-US" dirty="0"/>
              <a:t> da Segunda Guerra Mundial, e </a:t>
            </a:r>
            <a:r>
              <a:rPr lang="en-US" dirty="0" err="1"/>
              <a:t>estima</a:t>
            </a:r>
            <a:r>
              <a:rPr lang="en-US" dirty="0"/>
              <a:t>-se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causado</a:t>
            </a:r>
            <a:r>
              <a:rPr lang="en-US" dirty="0"/>
              <a:t> </a:t>
            </a:r>
            <a:r>
              <a:rPr lang="en-US" dirty="0" err="1"/>
              <a:t>nais</a:t>
            </a:r>
            <a:r>
              <a:rPr lang="en-US" dirty="0"/>
              <a:t> de 50 </a:t>
            </a:r>
            <a:r>
              <a:rPr lang="en-US" dirty="0" err="1"/>
              <a:t>milhões</a:t>
            </a:r>
            <a:r>
              <a:rPr lang="en-US" dirty="0"/>
              <a:t> de </a:t>
            </a:r>
            <a:r>
              <a:rPr lang="en-US" dirty="0" err="1"/>
              <a:t>mortes</a:t>
            </a:r>
            <a:r>
              <a:rPr lang="en-US" dirty="0"/>
              <a:t>, e se </a:t>
            </a:r>
            <a:r>
              <a:rPr lang="en-US" dirty="0" err="1"/>
              <a:t>não</a:t>
            </a:r>
            <a:r>
              <a:rPr lang="en-US" dirty="0"/>
              <a:t> fosse Alan Turing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poderia</a:t>
            </a:r>
            <a:r>
              <a:rPr lang="en-US" dirty="0"/>
              <a:t> ser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.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falamos</a:t>
            </a:r>
            <a:r>
              <a:rPr lang="en-US" dirty="0"/>
              <a:t> </a:t>
            </a:r>
            <a:r>
              <a:rPr lang="en-US" dirty="0" err="1"/>
              <a:t>tando</a:t>
            </a:r>
            <a:r>
              <a:rPr lang="en-US" dirty="0"/>
              <a:t> dele pois </a:t>
            </a:r>
            <a:r>
              <a:rPr lang="en-US" dirty="0" err="1"/>
              <a:t>ele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tiveram</a:t>
            </a:r>
            <a:r>
              <a:rPr lang="en-US" dirty="0"/>
              <a:t> que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sigilo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receberam</a:t>
            </a:r>
            <a:r>
              <a:rPr lang="en-US" dirty="0"/>
              <a:t> </a:t>
            </a:r>
            <a:r>
              <a:rPr lang="en-US" dirty="0" err="1"/>
              <a:t>credito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986660-5E44-410E-9660-094A9982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RAÇA</a:t>
            </a:r>
          </a:p>
        </p:txBody>
      </p:sp>
      <p:pic>
        <p:nvPicPr>
          <p:cNvPr id="6" name="Espaço Reservado para Imagem 5" descr="Homem com a mão no rosto&#10;&#10;Descrição gerada automaticamente com confiança baixa">
            <a:extLst>
              <a:ext uri="{FF2B5EF4-FFF2-40B4-BE49-F238E27FC236}">
                <a16:creationId xmlns:a16="http://schemas.microsoft.com/office/drawing/2014/main" id="{9B4D79B3-AFCB-4B14-8036-CBA14FAE4D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3902" r="4" b="3906"/>
          <a:stretch/>
        </p:blipFill>
        <p:spPr>
          <a:xfrm>
            <a:off x="944996" y="804520"/>
            <a:ext cx="3450288" cy="4474439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36B1A-2308-46A1-95A6-C00D0AC7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8043" y="1853756"/>
            <a:ext cx="5550355" cy="37775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SINOPSE :  Jesse Owens que era um </a:t>
            </a:r>
            <a:r>
              <a:rPr lang="en-US" dirty="0" err="1"/>
              <a:t>atleta</a:t>
            </a:r>
            <a:r>
              <a:rPr lang="en-US" dirty="0"/>
              <a:t> americano que </a:t>
            </a:r>
            <a:r>
              <a:rPr lang="en-US" dirty="0" err="1"/>
              <a:t>superou</a:t>
            </a:r>
            <a:r>
              <a:rPr lang="en-US" dirty="0"/>
              <a:t> o racism e </a:t>
            </a:r>
            <a:r>
              <a:rPr lang="en-US" dirty="0" err="1"/>
              <a:t>participou</a:t>
            </a:r>
            <a:r>
              <a:rPr lang="en-US" dirty="0"/>
              <a:t> dos 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olímpicos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Berlim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pleno</a:t>
            </a:r>
            <a:r>
              <a:rPr lang="en-US" dirty="0"/>
              <a:t> </a:t>
            </a:r>
            <a:r>
              <a:rPr lang="en-US" dirty="0" err="1"/>
              <a:t>regine</a:t>
            </a:r>
            <a:r>
              <a:rPr lang="en-US" dirty="0"/>
              <a:t> </a:t>
            </a:r>
            <a:r>
              <a:rPr lang="en-US" dirty="0" err="1"/>
              <a:t>nazista</a:t>
            </a:r>
            <a:r>
              <a:rPr lang="en-US" dirty="0"/>
              <a:t> e </a:t>
            </a:r>
            <a:r>
              <a:rPr lang="en-US" dirty="0" err="1"/>
              <a:t>ainda</a:t>
            </a:r>
            <a:r>
              <a:rPr lang="en-US" dirty="0"/>
              <a:t> por </a:t>
            </a:r>
            <a:r>
              <a:rPr lang="en-US" dirty="0" err="1"/>
              <a:t>cima</a:t>
            </a:r>
            <a:r>
              <a:rPr lang="en-US" dirty="0"/>
              <a:t> </a:t>
            </a:r>
            <a:r>
              <a:rPr lang="en-US" dirty="0" err="1"/>
              <a:t>conseguiu</a:t>
            </a:r>
            <a:r>
              <a:rPr lang="en-US" dirty="0"/>
              <a:t> </a:t>
            </a:r>
            <a:r>
              <a:rPr lang="en-US" dirty="0" err="1"/>
              <a:t>conquistar</a:t>
            </a:r>
            <a:r>
              <a:rPr lang="en-US" dirty="0"/>
              <a:t> </a:t>
            </a:r>
            <a:r>
              <a:rPr lang="en-US" dirty="0" err="1"/>
              <a:t>quatro</a:t>
            </a:r>
            <a:r>
              <a:rPr lang="en-US" dirty="0"/>
              <a:t> </a:t>
            </a:r>
            <a:r>
              <a:rPr lang="en-US" dirty="0" err="1"/>
              <a:t>medalhas</a:t>
            </a:r>
            <a:r>
              <a:rPr lang="en-US" dirty="0"/>
              <a:t> de </a:t>
            </a:r>
            <a:r>
              <a:rPr lang="en-US" dirty="0" err="1"/>
              <a:t>ouro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RELAÇÃO COM A MATÉRIA :  O </a:t>
            </a:r>
            <a:r>
              <a:rPr lang="en-US" dirty="0" err="1"/>
              <a:t>filme</a:t>
            </a:r>
            <a:r>
              <a:rPr lang="en-US" dirty="0"/>
              <a:t> (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fatos</a:t>
            </a:r>
            <a:r>
              <a:rPr lang="en-US" dirty="0"/>
              <a:t> reais)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historia</a:t>
            </a:r>
            <a:r>
              <a:rPr lang="en-US" dirty="0"/>
              <a:t> de </a:t>
            </a:r>
            <a:r>
              <a:rPr lang="en-US" dirty="0" err="1"/>
              <a:t>superação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pleno</a:t>
            </a:r>
            <a:r>
              <a:rPr lang="en-US" dirty="0"/>
              <a:t> regime </a:t>
            </a:r>
            <a:r>
              <a:rPr lang="en-US" dirty="0" err="1"/>
              <a:t>nazista</a:t>
            </a:r>
            <a:r>
              <a:rPr lang="en-US" dirty="0"/>
              <a:t> 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um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era a </a:t>
            </a:r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politica</a:t>
            </a:r>
            <a:r>
              <a:rPr lang="en-US" dirty="0"/>
              <a:t> </a:t>
            </a:r>
            <a:r>
              <a:rPr lang="en-US" dirty="0" err="1"/>
              <a:t>alemã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5ED4D73-4CB7-44C3-805C-E6DC09DD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ELE ESTÁ DE  VOLTA</a:t>
            </a:r>
          </a:p>
        </p:txBody>
      </p:sp>
      <p:pic>
        <p:nvPicPr>
          <p:cNvPr id="6" name="Espaço Reservado para Imagem 5" descr="Imagem em preto e branco de homem com cachorro&#10;&#10;Descrição gerada automaticamente com confiança média">
            <a:extLst>
              <a:ext uri="{FF2B5EF4-FFF2-40B4-BE49-F238E27FC236}">
                <a16:creationId xmlns:a16="http://schemas.microsoft.com/office/drawing/2014/main" id="{A3F6BA3C-5D2B-42D7-B550-BD936FAC19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3" b="2734"/>
          <a:stretch/>
        </p:blipFill>
        <p:spPr>
          <a:xfrm>
            <a:off x="944995" y="812507"/>
            <a:ext cx="3450289" cy="4466452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838DDF-185D-4B06-BA89-E2DEB2BE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8043" y="2015732"/>
            <a:ext cx="5550355" cy="34506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SINOPSE :  Adolf Hitler </a:t>
            </a:r>
            <a:r>
              <a:rPr lang="en-US" dirty="0" err="1"/>
              <a:t>desperta</a:t>
            </a:r>
            <a:r>
              <a:rPr lang="en-US" dirty="0"/>
              <a:t> no </a:t>
            </a:r>
            <a:r>
              <a:rPr lang="en-US" dirty="0" err="1"/>
              <a:t>futuro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local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ficava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bunker a 70 </a:t>
            </a:r>
            <a:r>
              <a:rPr lang="en-US" dirty="0" err="1"/>
              <a:t>anos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virando</a:t>
            </a:r>
            <a:r>
              <a:rPr lang="en-US" dirty="0"/>
              <a:t> um </a:t>
            </a:r>
            <a:r>
              <a:rPr lang="en-US" dirty="0" err="1"/>
              <a:t>fenômeno</a:t>
            </a:r>
            <a:r>
              <a:rPr lang="en-US" dirty="0"/>
              <a:t> da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ser </a:t>
            </a:r>
            <a:r>
              <a:rPr lang="en-US" dirty="0" err="1"/>
              <a:t>confundido</a:t>
            </a:r>
            <a:r>
              <a:rPr lang="en-US" dirty="0"/>
              <a:t> com um </a:t>
            </a:r>
            <a:r>
              <a:rPr lang="en-US" dirty="0" err="1"/>
              <a:t>comediante</a:t>
            </a:r>
            <a:r>
              <a:rPr lang="en-US" dirty="0"/>
              <a:t>.  </a:t>
            </a:r>
            <a:r>
              <a:rPr lang="en-US" dirty="0" err="1"/>
              <a:t>Depois</a:t>
            </a:r>
            <a:r>
              <a:rPr lang="en-US" dirty="0"/>
              <a:t> de se </a:t>
            </a:r>
            <a:r>
              <a:rPr lang="en-US" dirty="0" err="1"/>
              <a:t>acostumar</a:t>
            </a:r>
            <a:r>
              <a:rPr lang="en-US" dirty="0"/>
              <a:t> com </a:t>
            </a:r>
            <a:r>
              <a:rPr lang="en-US" dirty="0" err="1"/>
              <a:t>tudo</a:t>
            </a:r>
            <a:r>
              <a:rPr lang="en-US" dirty="0"/>
              <a:t> Adolf </a:t>
            </a:r>
            <a:r>
              <a:rPr lang="en-US" dirty="0" err="1"/>
              <a:t>começa</a:t>
            </a:r>
            <a:r>
              <a:rPr lang="en-US" dirty="0"/>
              <a:t> um </a:t>
            </a:r>
            <a:r>
              <a:rPr lang="en-US" dirty="0" err="1"/>
              <a:t>documentario</a:t>
            </a:r>
            <a:r>
              <a:rPr lang="en-US" dirty="0"/>
              <a:t> </a:t>
            </a:r>
            <a:r>
              <a:rPr lang="en-US" dirty="0" err="1"/>
              <a:t>falando</a:t>
            </a:r>
            <a:r>
              <a:rPr lang="en-US" dirty="0"/>
              <a:t> com as </a:t>
            </a:r>
            <a:r>
              <a:rPr lang="en-US" dirty="0" err="1"/>
              <a:t>pessoas</a:t>
            </a:r>
            <a:r>
              <a:rPr lang="en-US" dirty="0"/>
              <a:t> de berlin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nazismo</a:t>
            </a:r>
            <a:r>
              <a:rPr lang="en-US" dirty="0"/>
              <a:t> 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tempos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governava</a:t>
            </a:r>
            <a:r>
              <a:rPr lang="en-US" dirty="0"/>
              <a:t>.</a:t>
            </a:r>
          </a:p>
          <a:p>
            <a:r>
              <a:rPr lang="en-US" dirty="0"/>
              <a:t>RELAÇÃO COM A MATÉRIA :  o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comédia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</a:t>
            </a:r>
            <a:r>
              <a:rPr lang="en-US" dirty="0" err="1"/>
              <a:t>seríos</a:t>
            </a:r>
            <a:r>
              <a:rPr lang="en-US" dirty="0"/>
              <a:t> da </a:t>
            </a:r>
            <a:r>
              <a:rPr lang="en-US" dirty="0" err="1"/>
              <a:t>segunda</a:t>
            </a:r>
            <a:r>
              <a:rPr lang="en-US" dirty="0"/>
              <a:t> Guerra </a:t>
            </a:r>
            <a:r>
              <a:rPr lang="en-US" dirty="0" err="1"/>
              <a:t>mundial</a:t>
            </a:r>
            <a:r>
              <a:rPr lang="en-US" dirty="0"/>
              <a:t> e o </a:t>
            </a:r>
            <a:r>
              <a:rPr lang="en-US" dirty="0" err="1"/>
              <a:t>nazismo</a:t>
            </a:r>
            <a:r>
              <a:rPr lang="en-US" dirty="0"/>
              <a:t> e </a:t>
            </a:r>
            <a:r>
              <a:rPr lang="en-US" dirty="0" err="1"/>
              <a:t>sobre</a:t>
            </a:r>
            <a:r>
              <a:rPr lang="en-US" dirty="0"/>
              <a:t> o que 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alemãs</a:t>
            </a:r>
            <a:r>
              <a:rPr lang="en-US" dirty="0"/>
              <a:t> de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acham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tuod</a:t>
            </a:r>
            <a:r>
              <a:rPr lang="en-US" dirty="0"/>
              <a:t> o que </a:t>
            </a:r>
            <a:r>
              <a:rPr lang="en-US" dirty="0" err="1"/>
              <a:t>ocorreu</a:t>
            </a:r>
            <a:r>
              <a:rPr lang="en-US" dirty="0"/>
              <a:t> no </a:t>
            </a:r>
            <a:r>
              <a:rPr lang="en-US" dirty="0" err="1"/>
              <a:t>passado</a:t>
            </a:r>
            <a:r>
              <a:rPr lang="en-US" dirty="0"/>
              <a:t>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4EA7756-0E44-4BC9-979A-846695FE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CHERNOBYL</a:t>
            </a:r>
          </a:p>
        </p:txBody>
      </p: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id="{A725ACF3-AC71-4795-9624-9241C5C09B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4" b="7117"/>
          <a:stretch/>
        </p:blipFill>
        <p:spPr>
          <a:xfrm>
            <a:off x="945298" y="811444"/>
            <a:ext cx="3450289" cy="4466452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6408BF-35F2-4B85-9908-4AB45F9F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8043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SINOPSE :  Uri leva seis </a:t>
            </a:r>
            <a:r>
              <a:rPr lang="en-US" dirty="0" err="1"/>
              <a:t>turistas</a:t>
            </a:r>
            <a:r>
              <a:rPr lang="en-US" dirty="0"/>
              <a:t> para </a:t>
            </a:r>
            <a:r>
              <a:rPr lang="en-US" dirty="0" err="1"/>
              <a:t>passear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cidade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viviam</a:t>
            </a:r>
            <a:r>
              <a:rPr lang="en-US" dirty="0"/>
              <a:t> as </a:t>
            </a:r>
            <a:r>
              <a:rPr lang="en-US" dirty="0" err="1"/>
              <a:t>familías</a:t>
            </a:r>
            <a:r>
              <a:rPr lang="en-US" dirty="0"/>
              <a:t> dos </a:t>
            </a:r>
            <a:r>
              <a:rPr lang="en-US" dirty="0" err="1"/>
              <a:t>trabalhadores</a:t>
            </a:r>
            <a:r>
              <a:rPr lang="en-US" dirty="0"/>
              <a:t> da </a:t>
            </a:r>
            <a:r>
              <a:rPr lang="en-US" dirty="0" err="1"/>
              <a:t>usina</a:t>
            </a:r>
            <a:r>
              <a:rPr lang="en-US" dirty="0"/>
              <a:t> nuclear de Chernobyl. No </a:t>
            </a:r>
            <a:r>
              <a:rPr lang="en-US" dirty="0" err="1"/>
              <a:t>fim</a:t>
            </a:r>
            <a:r>
              <a:rPr lang="en-US" dirty="0"/>
              <a:t> do tour o </a:t>
            </a:r>
            <a:r>
              <a:rPr lang="en-US" dirty="0" err="1"/>
              <a:t>carro</a:t>
            </a:r>
            <a:r>
              <a:rPr lang="en-US" dirty="0"/>
              <a:t> para de </a:t>
            </a:r>
            <a:r>
              <a:rPr lang="en-US" dirty="0" err="1"/>
              <a:t>funcionar</a:t>
            </a:r>
            <a:r>
              <a:rPr lang="en-US" dirty="0"/>
              <a:t> e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terão</a:t>
            </a:r>
            <a:r>
              <a:rPr lang="en-US" dirty="0"/>
              <a:t> que passer a </a:t>
            </a:r>
            <a:r>
              <a:rPr lang="en-US" dirty="0" err="1"/>
              <a:t>noite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e </a:t>
            </a:r>
            <a:r>
              <a:rPr lang="en-US" dirty="0" err="1"/>
              <a:t>viver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pior</a:t>
            </a:r>
            <a:r>
              <a:rPr lang="en-US" dirty="0"/>
              <a:t> </a:t>
            </a:r>
            <a:r>
              <a:rPr lang="en-US" dirty="0" err="1"/>
              <a:t>pesadelo</a:t>
            </a:r>
            <a:r>
              <a:rPr lang="en-US" dirty="0"/>
              <a:t>.</a:t>
            </a:r>
          </a:p>
          <a:p>
            <a:r>
              <a:rPr lang="en-US" dirty="0"/>
              <a:t>RELAÇÃO COM A MATÉRIA :  o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 e se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Chernobyl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ocorreu</a:t>
            </a:r>
            <a:r>
              <a:rPr lang="en-US" dirty="0"/>
              <a:t> a </a:t>
            </a:r>
            <a:r>
              <a:rPr lang="en-US" dirty="0" err="1"/>
              <a:t>tragédia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usina</a:t>
            </a:r>
            <a:r>
              <a:rPr lang="en-US" dirty="0"/>
              <a:t> </a:t>
            </a:r>
            <a:r>
              <a:rPr lang="en-US" dirty="0" err="1"/>
              <a:t>nuclearem</a:t>
            </a:r>
            <a:r>
              <a:rPr lang="en-US" dirty="0"/>
              <a:t> 1986 e </a:t>
            </a:r>
            <a:r>
              <a:rPr lang="en-US" dirty="0" err="1"/>
              <a:t>mostra</a:t>
            </a:r>
            <a:r>
              <a:rPr lang="en-US" dirty="0"/>
              <a:t> as </a:t>
            </a:r>
            <a:r>
              <a:rPr lang="en-US" dirty="0" err="1"/>
              <a:t>situações</a:t>
            </a:r>
            <a:r>
              <a:rPr lang="en-US" dirty="0"/>
              <a:t> das </a:t>
            </a:r>
            <a:r>
              <a:rPr lang="en-US" dirty="0" err="1"/>
              <a:t>cidades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/>
              <a:t> volta.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79</TotalTime>
  <Words>406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Galeria</vt:lpstr>
      <vt:lpstr>Trabalho Atualidades</vt:lpstr>
      <vt:lpstr>O jogo da imitação</vt:lpstr>
      <vt:lpstr>RAÇA</vt:lpstr>
      <vt:lpstr>ELE ESTÁ DE  VOLTA</vt:lpstr>
      <vt:lpstr>CHERNOBYL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Atualidades</dc:title>
  <dc:creator>Claudia Brasil</dc:creator>
  <cp:lastModifiedBy>Claudia Brasil</cp:lastModifiedBy>
  <cp:revision>9</cp:revision>
  <dcterms:created xsi:type="dcterms:W3CDTF">2021-03-04T01:17:07Z</dcterms:created>
  <dcterms:modified xsi:type="dcterms:W3CDTF">2021-03-04T02:36:56Z</dcterms:modified>
</cp:coreProperties>
</file>