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4bb934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4bb934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24b407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24b40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24b407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24b407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c0e9ee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c0e9ee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8ae6be5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8ae6be5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c0e9ee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c0e9ee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2f1468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2f1468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bdebb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bdebb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0e9ee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c0e9ee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bbdebb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bbdebb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c0e9ee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c0e9ee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c0e9ee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c0e9ee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c0e9ee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c0e9ee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as idades de várias pessoas, até que seja digitada uma idade negativa.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Depois o programa deve mostrar o número de pessoas com menos de 7 anos.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Comando </a:t>
            </a:r>
            <a:r>
              <a:rPr lang="pt-BR">
                <a:solidFill>
                  <a:srgbClr val="4A86E8"/>
                </a:solidFill>
              </a:rPr>
              <a:t>for</a:t>
            </a:r>
            <a:r>
              <a:rPr lang="pt-BR">
                <a:solidFill>
                  <a:srgbClr val="4A86E8"/>
                </a:solidFill>
              </a:rPr>
              <a:t>()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(inicialização;condição;incremento)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comando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inicialização </a:t>
            </a:r>
            <a:r>
              <a:rPr lang="pt-BR" sz="2200">
                <a:solidFill>
                  <a:schemeClr val="dk1"/>
                </a:solidFill>
              </a:rPr>
              <a:t>é executada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condição </a:t>
            </a:r>
            <a:r>
              <a:rPr lang="pt-BR" sz="2200">
                <a:solidFill>
                  <a:schemeClr val="dk1"/>
                </a:solidFill>
              </a:rPr>
              <a:t>é checada. Se for verdadeira, o loop continua. Se não, comando é ignorado, e vai-se direto ao passo 5.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comando </a:t>
            </a:r>
            <a:r>
              <a:rPr lang="pt-BR" sz="2200">
                <a:solidFill>
                  <a:schemeClr val="dk1"/>
                </a:solidFill>
              </a:rPr>
              <a:t>é executado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incremento </a:t>
            </a:r>
            <a:r>
              <a:rPr lang="pt-BR" sz="2200">
                <a:solidFill>
                  <a:schemeClr val="dk1"/>
                </a:solidFill>
              </a:rPr>
              <a:t>é executado, e volta-se ao passo 2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</a:rPr>
              <a:t>o loop é finalizado, e o programa segue para o próximo comando.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 1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39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= 5;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(i=0;i&lt;n;i++)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"i = " &lt;&lt; i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O trecho de código acima vai mostrar os números de 0 a 4.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um número inteiro 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Depois o programa deve mostrar os números de 1 a 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um número inteiro 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Depois o programa deve ler N números inteiros e mostrar a soma deles.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a idade de 5 pessoas e calcule a idade média do grupo.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a idade de 5 pessoas e calcule a idade da pessoa mais velha.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Conhecer as estruturas while(), do-while() e for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Estruturas de </a:t>
            </a:r>
            <a:r>
              <a:rPr lang="pt-BR">
                <a:solidFill>
                  <a:srgbClr val="4A86E8"/>
                </a:solidFill>
              </a:rPr>
              <a:t>repetição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As estruturas de repetição ou loops repetem um comando um certo número de vezes, ou enquanto uma condição é satisfeita.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Existem três estruturas destas: while, do, e for.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Comando </a:t>
            </a:r>
            <a:r>
              <a:rPr lang="pt-BR">
                <a:solidFill>
                  <a:srgbClr val="4A86E8"/>
                </a:solidFill>
              </a:rPr>
              <a:t>while()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expressão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comando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</a:t>
            </a:r>
            <a:r>
              <a:rPr lang="pt-BR">
                <a:solidFill>
                  <a:srgbClr val="38761D"/>
                </a:solidFill>
              </a:rPr>
              <a:t>comando </a:t>
            </a:r>
            <a:r>
              <a:rPr lang="pt-BR">
                <a:solidFill>
                  <a:schemeClr val="dk1"/>
                </a:solidFill>
              </a:rPr>
              <a:t>é repetido enquanto </a:t>
            </a:r>
            <a:r>
              <a:rPr lang="pt-BR">
                <a:solidFill>
                  <a:srgbClr val="0000FF"/>
                </a:solidFill>
              </a:rPr>
              <a:t>expressão </a:t>
            </a:r>
            <a:r>
              <a:rPr lang="pt-BR">
                <a:solidFill>
                  <a:schemeClr val="dk1"/>
                </a:solidFill>
              </a:rPr>
              <a:t>for verdadeira.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Se, depois de qualquer execução de </a:t>
            </a:r>
            <a:r>
              <a:rPr lang="pt-BR">
                <a:solidFill>
                  <a:srgbClr val="38761D"/>
                </a:solidFill>
              </a:rPr>
              <a:t>comando</a:t>
            </a:r>
            <a:r>
              <a:rPr lang="pt-BR">
                <a:solidFill>
                  <a:schemeClr val="dk1"/>
                </a:solidFill>
              </a:rPr>
              <a:t>, a </a:t>
            </a:r>
            <a:r>
              <a:rPr lang="pt-BR">
                <a:solidFill>
                  <a:srgbClr val="0000FF"/>
                </a:solidFill>
              </a:rPr>
              <a:t>expressão </a:t>
            </a:r>
            <a:r>
              <a:rPr lang="pt-BR">
                <a:solidFill>
                  <a:schemeClr val="dk1"/>
                </a:solidFill>
              </a:rPr>
              <a:t>não for mais verdadeira, o </a:t>
            </a:r>
            <a:r>
              <a:rPr i="1" lang="pt-BR">
                <a:solidFill>
                  <a:schemeClr val="dk1"/>
                </a:solidFill>
              </a:rPr>
              <a:t>loop </a:t>
            </a:r>
            <a:r>
              <a:rPr lang="pt-BR">
                <a:solidFill>
                  <a:schemeClr val="dk1"/>
                </a:solidFill>
              </a:rPr>
              <a:t>termina, e o programa continua para a próxima instrução depois do </a:t>
            </a:r>
            <a:r>
              <a:rPr i="1" lang="pt-BR">
                <a:solidFill>
                  <a:schemeClr val="dk1"/>
                </a:solidFill>
              </a:rPr>
              <a:t>loop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 1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9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3;</a:t>
            </a:r>
            <a:b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(n&gt;0)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n &lt;&lt; ", ";</a:t>
            </a:r>
            <a:b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n--;</a:t>
            </a:r>
            <a:b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"lancar!"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Altere o programa do exemplo para implementar um contador em que o usuário possa definir o valor inicial.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Comando do-</a:t>
            </a:r>
            <a:r>
              <a:rPr lang="pt-BR">
                <a:solidFill>
                  <a:srgbClr val="4A86E8"/>
                </a:solidFill>
              </a:rPr>
              <a:t>while()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comando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expressão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Funciona como o while(), exceto pelo fato de a </a:t>
            </a:r>
            <a:r>
              <a:rPr lang="pt-BR">
                <a:solidFill>
                  <a:srgbClr val="0000FF"/>
                </a:solidFill>
              </a:rPr>
              <a:t>expressão </a:t>
            </a:r>
            <a:r>
              <a:rPr lang="pt-BR">
                <a:solidFill>
                  <a:schemeClr val="dk1"/>
                </a:solidFill>
              </a:rPr>
              <a:t>ser avaliada depois da execução do </a:t>
            </a:r>
            <a:r>
              <a:rPr lang="pt-BR">
                <a:solidFill>
                  <a:srgbClr val="38761D"/>
                </a:solidFill>
              </a:rPr>
              <a:t>comando</a:t>
            </a:r>
            <a:r>
              <a:rPr lang="pt-BR">
                <a:solidFill>
                  <a:schemeClr val="dk1"/>
                </a:solidFill>
              </a:rPr>
              <a:t>, ao invés de antes. Desta forma, o </a:t>
            </a:r>
            <a:r>
              <a:rPr lang="pt-BR">
                <a:solidFill>
                  <a:srgbClr val="38761D"/>
                </a:solidFill>
              </a:rPr>
              <a:t>comando </a:t>
            </a:r>
            <a:r>
              <a:rPr lang="pt-BR">
                <a:solidFill>
                  <a:schemeClr val="dk1"/>
                </a:solidFill>
              </a:rPr>
              <a:t>é executado pelo menos uma vez, mesmo que a condição nunca tenha sido verdadeira.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 1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39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"Digite sua idade."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idade;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"Idade: " &lt;&lt; idade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(idade &gt;= 0);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a nota de vários alunos, e verifique cada um deles passou ou não.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nota para passar é de 60 para cima.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Depois de cada nota, o programa deve imprimir “Passou” ou “Não passou”.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entrada de dados termina quando for digitada uma nota negativa.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