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bae6b3ba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bae6b3b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97fa7e53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97fa7e53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bae6b3ba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bae6b3ba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bae6b3ba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bae6b3ba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bae6b3ba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bae6b3ba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bae6b3baf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bae6b3baf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bae6b3baf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bae6b3baf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bae6b3baf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bae6b3baf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bdebb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bbdebb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bbdebb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bbdebb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bbdebb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bbdebb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312c246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312c246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9a0ec14f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9a0ec14f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b5c89b5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b5c89b5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9a0ec14f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9a0ec14f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97fa7e5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97fa7e5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Carlos Alberto Ynoguti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311700" y="1485350"/>
            <a:ext cx="8772300" cy="3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maisVelha(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idades[],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nPessoas)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i; </a:t>
            </a:r>
            <a:r>
              <a:rPr b="1" lang="pt-BR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contador</a:t>
            </a:r>
            <a:endParaRPr b="1" sz="2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maiorIdade=-1; </a:t>
            </a:r>
            <a:r>
              <a:rPr b="1" lang="pt-BR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idade da pessoa mais velha</a:t>
            </a:r>
            <a:endParaRPr b="1" sz="2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(i=0;i&lt;nPessoas;i++)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(idades[i]&gt;maiorIdade)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maiorIdade = idades[i];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maiorIdade;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Passagem de parâmetros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Os parâmetros que vimos até agora servem para passar informações da função main( ) para uma função.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Este tipo de comunicação de informações entre as funções é conhecido como passagem de parâmetros por </a:t>
            </a:r>
            <a:r>
              <a:rPr lang="pt-BR">
                <a:solidFill>
                  <a:srgbClr val="0000FF"/>
                </a:solidFill>
              </a:rPr>
              <a:t>valor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O que acontece neste caso é que os </a:t>
            </a:r>
            <a:r>
              <a:rPr lang="pt-BR">
                <a:solidFill>
                  <a:srgbClr val="0000FF"/>
                </a:solidFill>
              </a:rPr>
              <a:t>valores </a:t>
            </a:r>
            <a:r>
              <a:rPr lang="pt-BR">
                <a:solidFill>
                  <a:schemeClr val="dk1"/>
                </a:solidFill>
              </a:rPr>
              <a:t>das variáveis na função main( ) são copiados para as variáveis equivalentes na função.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Passagem de parâmetros por valor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27" name="Google Shape;127;p24"/>
          <p:cNvSpPr txBox="1"/>
          <p:nvPr>
            <p:ph idx="4294967295" type="body"/>
          </p:nvPr>
        </p:nvSpPr>
        <p:spPr>
          <a:xfrm>
            <a:off x="311700" y="1114375"/>
            <a:ext cx="3999900" cy="20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= 2, y =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 = soma(x,y);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res 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508000" y="3593050"/>
            <a:ext cx="2841600" cy="12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/>
        </p:nvSpPr>
        <p:spPr>
          <a:xfrm>
            <a:off x="400050" y="3180300"/>
            <a:ext cx="9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main</a:t>
            </a:r>
            <a:endParaRPr sz="1800"/>
          </a:p>
        </p:txBody>
      </p:sp>
      <p:sp>
        <p:nvSpPr>
          <p:cNvPr id="130" name="Google Shape;130;p24"/>
          <p:cNvSpPr/>
          <p:nvPr/>
        </p:nvSpPr>
        <p:spPr>
          <a:xfrm>
            <a:off x="777875" y="4094700"/>
            <a:ext cx="666600" cy="365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31" name="Google Shape;131;p24"/>
          <p:cNvSpPr txBox="1"/>
          <p:nvPr/>
        </p:nvSpPr>
        <p:spPr>
          <a:xfrm>
            <a:off x="933450" y="3713700"/>
            <a:ext cx="6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x</a:t>
            </a:r>
            <a:endParaRPr sz="1800"/>
          </a:p>
        </p:txBody>
      </p:sp>
      <p:sp>
        <p:nvSpPr>
          <p:cNvPr id="132" name="Google Shape;132;p24"/>
          <p:cNvSpPr/>
          <p:nvPr/>
        </p:nvSpPr>
        <p:spPr>
          <a:xfrm>
            <a:off x="1768475" y="4094700"/>
            <a:ext cx="666600" cy="365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133" name="Google Shape;133;p24"/>
          <p:cNvSpPr txBox="1"/>
          <p:nvPr/>
        </p:nvSpPr>
        <p:spPr>
          <a:xfrm>
            <a:off x="1924050" y="3713700"/>
            <a:ext cx="6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y</a:t>
            </a:r>
            <a:endParaRPr sz="1800"/>
          </a:p>
        </p:txBody>
      </p:sp>
      <p:sp>
        <p:nvSpPr>
          <p:cNvPr id="134" name="Google Shape;134;p24"/>
          <p:cNvSpPr/>
          <p:nvPr/>
        </p:nvSpPr>
        <p:spPr>
          <a:xfrm>
            <a:off x="5765800" y="3593050"/>
            <a:ext cx="2841600" cy="12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5657850" y="3180300"/>
            <a:ext cx="9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soma</a:t>
            </a:r>
            <a:endParaRPr sz="1800"/>
          </a:p>
        </p:txBody>
      </p:sp>
      <p:sp>
        <p:nvSpPr>
          <p:cNvPr id="136" name="Google Shape;136;p24"/>
          <p:cNvSpPr/>
          <p:nvPr/>
        </p:nvSpPr>
        <p:spPr>
          <a:xfrm>
            <a:off x="6035675" y="4094700"/>
            <a:ext cx="666600" cy="365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37" name="Google Shape;137;p24"/>
          <p:cNvSpPr txBox="1"/>
          <p:nvPr/>
        </p:nvSpPr>
        <p:spPr>
          <a:xfrm>
            <a:off x="6191250" y="3713700"/>
            <a:ext cx="6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</a:t>
            </a:r>
            <a:endParaRPr sz="1800"/>
          </a:p>
        </p:txBody>
      </p:sp>
      <p:sp>
        <p:nvSpPr>
          <p:cNvPr id="138" name="Google Shape;138;p24"/>
          <p:cNvSpPr/>
          <p:nvPr/>
        </p:nvSpPr>
        <p:spPr>
          <a:xfrm>
            <a:off x="7026275" y="4094700"/>
            <a:ext cx="666600" cy="365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139" name="Google Shape;139;p24"/>
          <p:cNvSpPr txBox="1"/>
          <p:nvPr/>
        </p:nvSpPr>
        <p:spPr>
          <a:xfrm>
            <a:off x="7181850" y="3713700"/>
            <a:ext cx="6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b</a:t>
            </a:r>
            <a:endParaRPr sz="1800"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5569500" y="1152475"/>
            <a:ext cx="3596700" cy="20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soma(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 = a+b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1" name="Google Shape;141;p24"/>
          <p:cNvSpPr/>
          <p:nvPr/>
        </p:nvSpPr>
        <p:spPr>
          <a:xfrm>
            <a:off x="3794950" y="1624550"/>
            <a:ext cx="1525500" cy="21684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valor de x na função main() é copiado para a na função soma(), e o valor de y na função main() é copiado para b na função soma().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Passagem de parâmetros por referência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Vamos agora modificar um pouco a função soma(), para que ela retorne o valor da soma através de um parâmetro também: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25"/>
          <p:cNvSpPr txBox="1"/>
          <p:nvPr>
            <p:ph idx="4294967295" type="body"/>
          </p:nvPr>
        </p:nvSpPr>
        <p:spPr>
          <a:xfrm>
            <a:off x="387900" y="2638375"/>
            <a:ext cx="3999900" cy="20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= 2, y =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 =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soma(x,y,res);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res 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4651375" y="2638375"/>
            <a:ext cx="4362600" cy="20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soma(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b, int s)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 = a+b;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Passagem de parâmetros por referência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508000" y="3593050"/>
            <a:ext cx="2841600" cy="12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400050" y="3180300"/>
            <a:ext cx="9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main</a:t>
            </a:r>
            <a:endParaRPr sz="1800"/>
          </a:p>
        </p:txBody>
      </p:sp>
      <p:sp>
        <p:nvSpPr>
          <p:cNvPr id="157" name="Google Shape;157;p26"/>
          <p:cNvSpPr/>
          <p:nvPr/>
        </p:nvSpPr>
        <p:spPr>
          <a:xfrm>
            <a:off x="625475" y="4170900"/>
            <a:ext cx="666600" cy="365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58" name="Google Shape;158;p26"/>
          <p:cNvSpPr txBox="1"/>
          <p:nvPr/>
        </p:nvSpPr>
        <p:spPr>
          <a:xfrm>
            <a:off x="781050" y="3789900"/>
            <a:ext cx="6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x</a:t>
            </a:r>
            <a:endParaRPr sz="1800"/>
          </a:p>
        </p:txBody>
      </p:sp>
      <p:sp>
        <p:nvSpPr>
          <p:cNvPr id="159" name="Google Shape;159;p26"/>
          <p:cNvSpPr/>
          <p:nvPr/>
        </p:nvSpPr>
        <p:spPr>
          <a:xfrm>
            <a:off x="1616075" y="4170900"/>
            <a:ext cx="666600" cy="365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160" name="Google Shape;160;p26"/>
          <p:cNvSpPr txBox="1"/>
          <p:nvPr/>
        </p:nvSpPr>
        <p:spPr>
          <a:xfrm>
            <a:off x="1771650" y="3789900"/>
            <a:ext cx="6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y</a:t>
            </a:r>
            <a:endParaRPr sz="1800"/>
          </a:p>
        </p:txBody>
      </p:sp>
      <p:sp>
        <p:nvSpPr>
          <p:cNvPr id="161" name="Google Shape;161;p26"/>
          <p:cNvSpPr txBox="1"/>
          <p:nvPr/>
        </p:nvSpPr>
        <p:spPr>
          <a:xfrm>
            <a:off x="5657850" y="3180300"/>
            <a:ext cx="9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soma</a:t>
            </a:r>
            <a:endParaRPr sz="1800"/>
          </a:p>
        </p:txBody>
      </p:sp>
      <p:sp>
        <p:nvSpPr>
          <p:cNvPr id="162" name="Google Shape;162;p26"/>
          <p:cNvSpPr txBox="1"/>
          <p:nvPr>
            <p:ph idx="4294967295" type="body"/>
          </p:nvPr>
        </p:nvSpPr>
        <p:spPr>
          <a:xfrm>
            <a:off x="311700" y="1114375"/>
            <a:ext cx="3999900" cy="20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= 2, y =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res=0;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soma(x,y,res);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res 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803775" y="1114375"/>
            <a:ext cx="4362600" cy="20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soma(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b, int s)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 = a+b;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2530475" y="4170900"/>
            <a:ext cx="666600" cy="365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0</a:t>
            </a:r>
            <a:endParaRPr sz="1800"/>
          </a:p>
        </p:txBody>
      </p:sp>
      <p:sp>
        <p:nvSpPr>
          <p:cNvPr id="165" name="Google Shape;165;p26"/>
          <p:cNvSpPr txBox="1"/>
          <p:nvPr/>
        </p:nvSpPr>
        <p:spPr>
          <a:xfrm>
            <a:off x="2609850" y="3789900"/>
            <a:ext cx="6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res</a:t>
            </a:r>
            <a:endParaRPr sz="1800"/>
          </a:p>
        </p:txBody>
      </p:sp>
      <p:sp>
        <p:nvSpPr>
          <p:cNvPr id="166" name="Google Shape;166;p26"/>
          <p:cNvSpPr/>
          <p:nvPr/>
        </p:nvSpPr>
        <p:spPr>
          <a:xfrm>
            <a:off x="4927600" y="3593050"/>
            <a:ext cx="2841600" cy="12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5045075" y="4170900"/>
            <a:ext cx="666600" cy="365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68" name="Google Shape;168;p26"/>
          <p:cNvSpPr txBox="1"/>
          <p:nvPr/>
        </p:nvSpPr>
        <p:spPr>
          <a:xfrm>
            <a:off x="5200650" y="3789900"/>
            <a:ext cx="6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</a:t>
            </a:r>
            <a:endParaRPr sz="1800"/>
          </a:p>
        </p:txBody>
      </p:sp>
      <p:sp>
        <p:nvSpPr>
          <p:cNvPr id="169" name="Google Shape;169;p26"/>
          <p:cNvSpPr/>
          <p:nvPr/>
        </p:nvSpPr>
        <p:spPr>
          <a:xfrm>
            <a:off x="6035675" y="4170900"/>
            <a:ext cx="666600" cy="365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170" name="Google Shape;170;p26"/>
          <p:cNvSpPr txBox="1"/>
          <p:nvPr/>
        </p:nvSpPr>
        <p:spPr>
          <a:xfrm>
            <a:off x="6191250" y="3789900"/>
            <a:ext cx="6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b</a:t>
            </a:r>
            <a:endParaRPr sz="1800"/>
          </a:p>
        </p:txBody>
      </p:sp>
      <p:sp>
        <p:nvSpPr>
          <p:cNvPr id="171" name="Google Shape;171;p26"/>
          <p:cNvSpPr/>
          <p:nvPr/>
        </p:nvSpPr>
        <p:spPr>
          <a:xfrm>
            <a:off x="6950075" y="4170900"/>
            <a:ext cx="666600" cy="365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172" name="Google Shape;172;p26"/>
          <p:cNvSpPr txBox="1"/>
          <p:nvPr/>
        </p:nvSpPr>
        <p:spPr>
          <a:xfrm>
            <a:off x="7105650" y="3789900"/>
            <a:ext cx="6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Passagem de parâmetros por referência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Veja que neste caso, o valor de s na função soma() está correto: s = 5.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Porém, como s (na função soma()) é uma variável distinta da variável res (na função main()), quando a função soma() termina, o valor de res continua sendo 0.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Para resolver este problema, usamos a passagem de parâmetros por </a:t>
            </a:r>
            <a:r>
              <a:rPr lang="pt-BR">
                <a:solidFill>
                  <a:srgbClr val="0000FF"/>
                </a:solidFill>
              </a:rPr>
              <a:t>referência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Passagem de parâmetros por referência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508000" y="3593050"/>
            <a:ext cx="2841600" cy="12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/>
        </p:nvSpPr>
        <p:spPr>
          <a:xfrm>
            <a:off x="400050" y="3180300"/>
            <a:ext cx="9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main</a:t>
            </a:r>
            <a:endParaRPr sz="1800"/>
          </a:p>
        </p:txBody>
      </p:sp>
      <p:sp>
        <p:nvSpPr>
          <p:cNvPr id="186" name="Google Shape;186;p28"/>
          <p:cNvSpPr/>
          <p:nvPr/>
        </p:nvSpPr>
        <p:spPr>
          <a:xfrm>
            <a:off x="625475" y="4170900"/>
            <a:ext cx="666600" cy="365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87" name="Google Shape;187;p28"/>
          <p:cNvSpPr txBox="1"/>
          <p:nvPr/>
        </p:nvSpPr>
        <p:spPr>
          <a:xfrm>
            <a:off x="781050" y="3789900"/>
            <a:ext cx="6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x</a:t>
            </a:r>
            <a:endParaRPr sz="1800"/>
          </a:p>
        </p:txBody>
      </p:sp>
      <p:sp>
        <p:nvSpPr>
          <p:cNvPr id="188" name="Google Shape;188;p28"/>
          <p:cNvSpPr/>
          <p:nvPr/>
        </p:nvSpPr>
        <p:spPr>
          <a:xfrm>
            <a:off x="1616075" y="4170900"/>
            <a:ext cx="666600" cy="365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189" name="Google Shape;189;p28"/>
          <p:cNvSpPr txBox="1"/>
          <p:nvPr/>
        </p:nvSpPr>
        <p:spPr>
          <a:xfrm>
            <a:off x="1771650" y="3789900"/>
            <a:ext cx="6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y</a:t>
            </a:r>
            <a:endParaRPr sz="1800"/>
          </a:p>
        </p:txBody>
      </p:sp>
      <p:sp>
        <p:nvSpPr>
          <p:cNvPr id="190" name="Google Shape;190;p28"/>
          <p:cNvSpPr txBox="1"/>
          <p:nvPr/>
        </p:nvSpPr>
        <p:spPr>
          <a:xfrm>
            <a:off x="5657850" y="3180300"/>
            <a:ext cx="90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soma</a:t>
            </a:r>
            <a:endParaRPr sz="1800"/>
          </a:p>
        </p:txBody>
      </p:sp>
      <p:sp>
        <p:nvSpPr>
          <p:cNvPr id="191" name="Google Shape;191;p28"/>
          <p:cNvSpPr txBox="1"/>
          <p:nvPr>
            <p:ph idx="4294967295" type="body"/>
          </p:nvPr>
        </p:nvSpPr>
        <p:spPr>
          <a:xfrm>
            <a:off x="311700" y="1114375"/>
            <a:ext cx="3999900" cy="20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= 2, y =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res=0;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soma(x,y,res);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res 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4603750" y="1114375"/>
            <a:ext cx="4562700" cy="20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soma(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b, </a:t>
            </a:r>
            <a:r>
              <a:rPr b="1"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&amp;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 = a+b;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2530475" y="4170900"/>
            <a:ext cx="666600" cy="3651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5</a:t>
            </a:r>
            <a:endParaRPr sz="1800"/>
          </a:p>
        </p:txBody>
      </p:sp>
      <p:sp>
        <p:nvSpPr>
          <p:cNvPr id="194" name="Google Shape;194;p28"/>
          <p:cNvSpPr txBox="1"/>
          <p:nvPr/>
        </p:nvSpPr>
        <p:spPr>
          <a:xfrm>
            <a:off x="2457450" y="3789900"/>
            <a:ext cx="892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res=s</a:t>
            </a:r>
            <a:endParaRPr sz="1800"/>
          </a:p>
        </p:txBody>
      </p:sp>
      <p:sp>
        <p:nvSpPr>
          <p:cNvPr id="195" name="Google Shape;195;p28"/>
          <p:cNvSpPr/>
          <p:nvPr/>
        </p:nvSpPr>
        <p:spPr>
          <a:xfrm>
            <a:off x="4927600" y="3593050"/>
            <a:ext cx="2841600" cy="12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5045075" y="4170900"/>
            <a:ext cx="666600" cy="365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2</a:t>
            </a:r>
            <a:endParaRPr sz="1800"/>
          </a:p>
        </p:txBody>
      </p:sp>
      <p:sp>
        <p:nvSpPr>
          <p:cNvPr id="197" name="Google Shape;197;p28"/>
          <p:cNvSpPr txBox="1"/>
          <p:nvPr/>
        </p:nvSpPr>
        <p:spPr>
          <a:xfrm>
            <a:off x="5200650" y="3789900"/>
            <a:ext cx="6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</a:t>
            </a:r>
            <a:endParaRPr sz="1800"/>
          </a:p>
        </p:txBody>
      </p:sp>
      <p:sp>
        <p:nvSpPr>
          <p:cNvPr id="198" name="Google Shape;198;p28"/>
          <p:cNvSpPr/>
          <p:nvPr/>
        </p:nvSpPr>
        <p:spPr>
          <a:xfrm>
            <a:off x="6035675" y="4170900"/>
            <a:ext cx="666600" cy="365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3</a:t>
            </a:r>
            <a:endParaRPr sz="1800"/>
          </a:p>
        </p:txBody>
      </p:sp>
      <p:sp>
        <p:nvSpPr>
          <p:cNvPr id="199" name="Google Shape;199;p28"/>
          <p:cNvSpPr txBox="1"/>
          <p:nvPr/>
        </p:nvSpPr>
        <p:spPr>
          <a:xfrm>
            <a:off x="6191250" y="3789900"/>
            <a:ext cx="6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b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Passagem de parâmetros por referência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235500" y="13810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Quando colocamos o &amp; na declaração de s (função soma()), estamos dizendo que a variável s (na função soma()) e a variável res (na função main()) são a </a:t>
            </a:r>
            <a:r>
              <a:rPr b="1" lang="pt-BR" sz="2200">
                <a:solidFill>
                  <a:schemeClr val="dk1"/>
                </a:solidFill>
              </a:rPr>
              <a:t>mesma </a:t>
            </a:r>
            <a:r>
              <a:rPr lang="pt-BR" sz="2200">
                <a:solidFill>
                  <a:schemeClr val="dk1"/>
                </a:solidFill>
              </a:rPr>
              <a:t>variável</a:t>
            </a:r>
            <a:r>
              <a:rPr lang="pt-BR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Assim, toda alteração que for feita em s será automaticamente feita em res.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Então s é um parâmetro passado por referência à função soma(). Fazemos isto sempre que quisermos que uma modificação em um parâmetro seja devolvido à função que a chamou.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Objetivos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Entender para que servem as funções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Ser capaz de escrever funções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Entender os conceitos de passagem de parâmetros por valor e por referência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 que são funções?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Funções são mini-programas, que fazem uma tarefa específica.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Por exemplo,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sin(x)</a:t>
            </a:r>
            <a:r>
              <a:rPr lang="pt-BR">
                <a:solidFill>
                  <a:schemeClr val="dk1"/>
                </a:solidFill>
              </a:rPr>
              <a:t> é uma função que calcula o seno de um ângulo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Veja que para usá-la, não precisamos saber como se calcula o seno de x. Basta usar a função (desde que ela esteja certa, é claro!).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Para que servem?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pt-BR">
                <a:solidFill>
                  <a:schemeClr val="dk1"/>
                </a:solidFill>
              </a:rPr>
              <a:t>Para evitar reescrever trechos de programa várias vezes: se usamos um certo conjunto de comandos várias vezes em um programa, é melhor transformá-lo numa função. Assim, se tivermos que modificar este conjunto de comandos, fazemos isso uma vez só. Isso evita erros.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pt-BR">
                <a:solidFill>
                  <a:schemeClr val="dk1"/>
                </a:solidFill>
              </a:rPr>
              <a:t>Podemos aproveitar funções que outros já fizeram, poupando tempo de desenvolvimento.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pt-BR">
                <a:solidFill>
                  <a:schemeClr val="dk1"/>
                </a:solidFill>
              </a:rPr>
              <a:t>O programa fica mais fácil de entender.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x,y;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soma;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&gt;&gt; x &gt;&gt; y;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soma = x+y;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“soma = “ &lt;&lt; soma 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Usando função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soma(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 = a+b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x,y;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&gt;&gt; x &gt;&gt; y;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 = soma(x,y);	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res &lt;&lt; 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4A86E8"/>
                </a:solidFill>
              </a:rPr>
              <a:t>Partes da função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2184950" y="2173075"/>
            <a:ext cx="3879300" cy="26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soma(int x, int y)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 = x+y;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4127500" y="1257600"/>
            <a:ext cx="1434600" cy="675600"/>
          </a:xfrm>
          <a:prstGeom prst="wedgeRoundRectCallout">
            <a:avLst>
              <a:gd fmla="val -7147" name="adj1"/>
              <a:gd fmla="val 9595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parâmetros de entrada</a:t>
            </a:r>
            <a:endParaRPr sz="1800"/>
          </a:p>
        </p:txBody>
      </p:sp>
      <p:sp>
        <p:nvSpPr>
          <p:cNvPr id="94" name="Google Shape;94;p19"/>
          <p:cNvSpPr/>
          <p:nvPr/>
        </p:nvSpPr>
        <p:spPr>
          <a:xfrm>
            <a:off x="387900" y="2055750"/>
            <a:ext cx="1434600" cy="918300"/>
          </a:xfrm>
          <a:prstGeom prst="wedgeRoundRectCallout">
            <a:avLst>
              <a:gd fmla="val 71800" name="adj1"/>
              <a:gd fmla="val -717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a função retorna um valor int</a:t>
            </a:r>
            <a:endParaRPr sz="1800"/>
          </a:p>
        </p:txBody>
      </p:sp>
      <p:sp>
        <p:nvSpPr>
          <p:cNvPr id="95" name="Google Shape;95;p19"/>
          <p:cNvSpPr/>
          <p:nvPr/>
        </p:nvSpPr>
        <p:spPr>
          <a:xfrm>
            <a:off x="4533900" y="4235750"/>
            <a:ext cx="1434600" cy="675600"/>
          </a:xfrm>
          <a:prstGeom prst="wedgeRoundRectCallout">
            <a:avLst>
              <a:gd fmla="val -82755" name="adj1"/>
              <a:gd fmla="val -8168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valor a ser retornado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Observações (MUITO) importantes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pt-BR">
                <a:solidFill>
                  <a:schemeClr val="dk1"/>
                </a:solidFill>
              </a:rPr>
              <a:t>As funções devem ser colocadas ANTES da main().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pt-BR">
                <a:solidFill>
                  <a:schemeClr val="dk1"/>
                </a:solidFill>
              </a:rPr>
              <a:t>NUNCA faça leituras (cin) ou apresentações (cout) dentro das funções, a menos que esta seja a tarefa específica delas. As leituras e escritas devem SEMPRE ser colocadas na função main().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Passando vetores para as funções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Suponha que queremos criar uma função que receba um vetor contendo as idades de várias pessoas, e queremos que ela mostre a idade da pessoa mais velha.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Para isso, devemos fazer uma função com o seguinte cabeçalho: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maisVelha(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idades[],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nPessoas)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3584475" y="3707275"/>
            <a:ext cx="1080300" cy="503400"/>
          </a:xfrm>
          <a:prstGeom prst="wedgeRoundRectCallout">
            <a:avLst>
              <a:gd fmla="val -19319" name="adj1"/>
              <a:gd fmla="val 9143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armazena as idades</a:t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6015050" y="3768625"/>
            <a:ext cx="1620300" cy="380700"/>
          </a:xfrm>
          <a:prstGeom prst="wedgeRoundRectCallout">
            <a:avLst>
              <a:gd fmla="val -19333" name="adj1"/>
              <a:gd fmla="val 9187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número de idades no vetor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