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b067a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b067a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a0ec14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a0ec14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ead56b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ead56b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ead56b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ead56b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bead56b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bead56b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ead56b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ead56b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Structs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Entender para que servem as structs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Ser capaz de declarar structs a partir da descrição dos problemas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Manipular structs e vetores de structs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Motivação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Imagine que fomos contratados para fazer o cadastro dos alunos do Inatel.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cada aluno, precisamos guardar o nome, email, número do celular, matrícula, curso,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Podemos criar um vetor para cada dado, mas tem um jeito mais fácil: </a:t>
            </a:r>
            <a:r>
              <a:rPr lang="pt-BR">
                <a:solidFill>
                  <a:srgbClr val="0000FF"/>
                </a:solidFill>
              </a:rPr>
              <a:t>structs</a:t>
            </a:r>
            <a:r>
              <a:rPr lang="pt-BR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Structs?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Já vimos que uma variável armazena um dado.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Agora imagine uma variável que na verdade é um baú cheio de variáveis dentro.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Então uma </a:t>
            </a:r>
            <a:r>
              <a:rPr b="1" lang="pt-BR">
                <a:solidFill>
                  <a:schemeClr val="dk1"/>
                </a:solidFill>
              </a:rPr>
              <a:t>struct</a:t>
            </a:r>
            <a:r>
              <a:rPr lang="pt-BR">
                <a:solidFill>
                  <a:schemeClr val="dk1"/>
                </a:solidFill>
              </a:rPr>
              <a:t> é uma super variável, que tem várias variáveis, possivelmente de tipos diferentes, dentro dela.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Vamos ver como isto funciona.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Declaração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dados atleta;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460875" y="1624550"/>
            <a:ext cx="3651300" cy="1174800"/>
          </a:xfrm>
          <a:prstGeom prst="wedgeRectCallout">
            <a:avLst>
              <a:gd fmla="val -58750" name="adj1"/>
              <a:gd fmla="val -243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aqui declaramos a struct </a:t>
            </a:r>
            <a:r>
              <a:rPr b="1" lang="pt-BR" sz="1800"/>
              <a:t>dados</a:t>
            </a:r>
            <a:r>
              <a:rPr lang="pt-BR" sz="1800"/>
              <a:t>, que tem duas variáveis dentro: </a:t>
            </a:r>
            <a:r>
              <a:rPr b="1" lang="pt-BR" sz="1800"/>
              <a:t>idade </a:t>
            </a:r>
            <a:r>
              <a:rPr lang="pt-BR" sz="1800"/>
              <a:t>(int)</a:t>
            </a:r>
            <a:r>
              <a:rPr b="1" lang="pt-BR" sz="1800"/>
              <a:t> </a:t>
            </a:r>
            <a:r>
              <a:rPr lang="pt-BR" sz="1800"/>
              <a:t>e </a:t>
            </a:r>
            <a:r>
              <a:rPr b="1" lang="pt-BR" sz="1800"/>
              <a:t>peso </a:t>
            </a:r>
            <a:r>
              <a:rPr lang="pt-BR" sz="1800"/>
              <a:t>(float). </a:t>
            </a:r>
            <a:endParaRPr sz="1800"/>
          </a:p>
        </p:txBody>
      </p:sp>
      <p:sp>
        <p:nvSpPr>
          <p:cNvPr id="81" name="Google Shape;81;p17"/>
          <p:cNvSpPr/>
          <p:nvPr/>
        </p:nvSpPr>
        <p:spPr>
          <a:xfrm>
            <a:off x="4460875" y="3710975"/>
            <a:ext cx="3651300" cy="663000"/>
          </a:xfrm>
          <a:prstGeom prst="wedgeRectCallout">
            <a:avLst>
              <a:gd fmla="val -60435" name="adj1"/>
              <a:gd fmla="val 132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atleta </a:t>
            </a:r>
            <a:r>
              <a:rPr lang="pt-BR" sz="1800"/>
              <a:t>é uma variável do tipo </a:t>
            </a:r>
            <a:r>
              <a:rPr b="1" lang="pt-BR" sz="1800"/>
              <a:t>dados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Como isto funciona?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3746500" y="1152475"/>
            <a:ext cx="50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dados atleta;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atleta.idade = 18;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atleta.peso = 75.4;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cout &lt;&lt; atleta.idade;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cout &lt;&lt; atleta.peso;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Vetores de </a:t>
            </a:r>
            <a:r>
              <a:rPr lang="pt-BR">
                <a:solidFill>
                  <a:srgbClr val="4A86E8"/>
                </a:solidFill>
              </a:rPr>
              <a:t>Structs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struct que usamos é boa porque guarda duas informações do atleta (idade e peso) em uma variável só.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Entretanto, seria interessante que pudéssemos criar uma estrutura que armazenasse estas informações para vários atletas.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vetor de structs resolve este problema. Vamos ver então como isto funciona.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Declaração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dados atleta[100];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4460875" y="1624550"/>
            <a:ext cx="3651300" cy="1174800"/>
          </a:xfrm>
          <a:prstGeom prst="wedgeRectCallout">
            <a:avLst>
              <a:gd fmla="val -58750" name="adj1"/>
              <a:gd fmla="val -243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aqui declaramos a struct </a:t>
            </a:r>
            <a:r>
              <a:rPr b="1" lang="pt-BR" sz="1800"/>
              <a:t>dados</a:t>
            </a:r>
            <a:r>
              <a:rPr lang="pt-BR" sz="1800"/>
              <a:t>, que tem duas variáveis dentro: </a:t>
            </a:r>
            <a:r>
              <a:rPr b="1" lang="pt-BR" sz="1800"/>
              <a:t>idade </a:t>
            </a:r>
            <a:r>
              <a:rPr lang="pt-BR" sz="1800"/>
              <a:t>(int)</a:t>
            </a:r>
            <a:r>
              <a:rPr b="1" lang="pt-BR" sz="1800"/>
              <a:t> </a:t>
            </a:r>
            <a:r>
              <a:rPr lang="pt-BR" sz="1800"/>
              <a:t>e </a:t>
            </a:r>
            <a:r>
              <a:rPr b="1" lang="pt-BR" sz="1800"/>
              <a:t>peso </a:t>
            </a:r>
            <a:r>
              <a:rPr lang="pt-BR" sz="1800"/>
              <a:t>(float). </a:t>
            </a:r>
            <a:endParaRPr sz="1800"/>
          </a:p>
        </p:txBody>
      </p:sp>
      <p:sp>
        <p:nvSpPr>
          <p:cNvPr id="102" name="Google Shape;102;p20"/>
          <p:cNvSpPr/>
          <p:nvPr/>
        </p:nvSpPr>
        <p:spPr>
          <a:xfrm>
            <a:off x="4460875" y="3253775"/>
            <a:ext cx="3651300" cy="1476000"/>
          </a:xfrm>
          <a:prstGeom prst="wedgeRectCallout">
            <a:avLst>
              <a:gd fmla="val -57391" name="adj1"/>
              <a:gd fmla="val 955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atleta </a:t>
            </a:r>
            <a:r>
              <a:rPr lang="pt-BR" sz="1800"/>
              <a:t>agora é um vetor, onde cada posição dele armazena o peso e a idade de cada atleta. Este vetor pode guardar as informações de até 100 atletas.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Como isto funciona?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746500" y="847675"/>
            <a:ext cx="50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dados atletas[10];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(i=0;i&lt;10;i++)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cin &gt;&gt; atleta[i].idade;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atleta[i].peso;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(i=0;i&lt;10;i++)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cout &lt;&lt; atleta[i].idade;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cout &lt;&lt; atleta[i].peso;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	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