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22525" y="16450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Entrada da geometria no Grasshopper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32775" y="1374175"/>
            <a:ext cx="1538100" cy="92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Definição de Elementos, Seções Transversais, Materiais, Suportes, Carregamentos e Articulações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79700" y="1538225"/>
            <a:ext cx="1540500" cy="59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Análise Linear sem majoração de cargas (ELS)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700" y="2440075"/>
            <a:ext cx="1540500" cy="8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Verificação do ELU: Majoração dos esforços solicitantes por tipo de carregamento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79700" y="3544400"/>
            <a:ext cx="1540500" cy="59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Verificação do ELU: Verificação dos perfis em relação aos esforços solicitantes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229025" y="1538225"/>
            <a:ext cx="1540500" cy="59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Verificação do ELS: Análise de flechas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3"/>
          <p:cNvCxnSpPr>
            <a:endCxn id="55" idx="1"/>
          </p:cNvCxnSpPr>
          <p:nvPr/>
        </p:nvCxnSpPr>
        <p:spPr>
          <a:xfrm>
            <a:off x="2586175" y="1818175"/>
            <a:ext cx="5466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5" idx="3"/>
            <a:endCxn id="56" idx="1"/>
          </p:cNvCxnSpPr>
          <p:nvPr/>
        </p:nvCxnSpPr>
        <p:spPr>
          <a:xfrm>
            <a:off x="4670875" y="1837375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6" idx="3"/>
            <a:endCxn id="59" idx="1"/>
          </p:cNvCxnSpPr>
          <p:nvPr/>
        </p:nvCxnSpPr>
        <p:spPr>
          <a:xfrm>
            <a:off x="6720200" y="1837475"/>
            <a:ext cx="5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2"/>
            <a:endCxn id="57" idx="0"/>
          </p:cNvCxnSpPr>
          <p:nvPr/>
        </p:nvCxnSpPr>
        <p:spPr>
          <a:xfrm>
            <a:off x="5949950" y="2136725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7" idx="2"/>
            <a:endCxn id="58" idx="0"/>
          </p:cNvCxnSpPr>
          <p:nvPr/>
        </p:nvCxnSpPr>
        <p:spPr>
          <a:xfrm>
            <a:off x="5949950" y="3275275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6" idx="1"/>
            <a:endCxn id="58" idx="3"/>
          </p:cNvCxnSpPr>
          <p:nvPr/>
        </p:nvCxnSpPr>
        <p:spPr>
          <a:xfrm rot="10800000">
            <a:off x="6720325" y="3843650"/>
            <a:ext cx="4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7170025" y="3609200"/>
            <a:ext cx="1245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Componentes criados no TF1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5179700" y="4412025"/>
            <a:ext cx="1540500" cy="59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Detalhamento: Determinação e dimensionamento das ligações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3"/>
          <p:cNvCxnSpPr>
            <a:stCxn id="69" idx="1"/>
          </p:cNvCxnSpPr>
          <p:nvPr/>
        </p:nvCxnSpPr>
        <p:spPr>
          <a:xfrm rot="10800000">
            <a:off x="6720325" y="4711275"/>
            <a:ext cx="4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7170025" y="4476825"/>
            <a:ext cx="1540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Componentes a serem criados no TF2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