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52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F5DE-8CCB-A4B8-F419-0A13E4C9D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BE30A-7328-D3E4-00C2-A0DC968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264A-8D56-9AEE-09FF-D2BA2E88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49-8528-469C-AB04-FE6FB74EB2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3485-3F8A-C66A-44E3-94870FF0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D277-EBC0-6CEB-E6F1-ADB46F0E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F8C6-5820-4382-A3E0-755435B2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0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D557-72D0-341C-A1FF-B8831A12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DED37-896E-2AA7-B595-B9F6AE04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E960-2902-E3C6-0B9D-E9944E7D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49-8528-469C-AB04-FE6FB74EB2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A823-F54E-D8C8-DBE8-C2CE1EF3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5DBEE-CBE2-A8E6-7A80-DB50C770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F8C6-5820-4382-A3E0-755435B2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9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F6F65-2D7F-D052-305A-197490E9F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EE26C-EC89-93FA-DBEB-4B0ED204D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05334-DCB9-023E-22F6-6DB56CF9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49-8528-469C-AB04-FE6FB74EB2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68C-9C79-25D4-C06B-16DEBC89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14034-E864-0072-8266-B09A3DCE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F8C6-5820-4382-A3E0-755435B2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2BA5-4A7A-AFB2-6C53-D29B89AD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4FD7-0EFF-A38F-704F-13EB5B09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1F49-86BA-BCCB-E865-1284CD03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49-8528-469C-AB04-FE6FB74EB2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2E53D-A276-6CB1-DAE9-5C52A164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193F-8184-9EBD-7F4A-438062CC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F8C6-5820-4382-A3E0-755435B2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2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E6F4-A208-4BED-4C0B-2E2729DF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B05B9-465A-3C70-2E61-6EE15EB2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5D13-9618-A9B5-B810-790E9B3C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49-8528-469C-AB04-FE6FB74EB2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024A5-80F6-4F1C-EB02-840FB920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10BC-AC21-1B40-A21C-3F34A8F2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F8C6-5820-4382-A3E0-755435B2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8110-6E51-4090-FB87-9C1DBAB0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F2C8-6F83-1810-20D8-DEC9346F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2E32E-679B-E439-8A4E-9BA38EF0E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D37FB-0A18-CEC3-9595-5C78C9F8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49-8528-469C-AB04-FE6FB74EB2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7FA2F-ED3C-E8D7-E054-32FD1555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4634-B564-EF9F-5091-A4750C4D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F8C6-5820-4382-A3E0-755435B2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3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8D17-EAF9-E9B5-7D6B-AF3BF6EB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9C99-620C-02A3-8A37-7FAB410E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259B2-7978-C681-70C3-F5D30F1E5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AE60C-1D0E-A4E2-FF08-4D03A5966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98279-B718-9B0B-6CD8-0AE721BB0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2640A-47BA-DF87-06C2-3A552DD5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49-8528-469C-AB04-FE6FB74EB2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8AA79-5A87-1D6A-B7A3-922541FA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6FB9A-229A-7B3B-5797-C0495A12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F8C6-5820-4382-A3E0-755435B2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5782-4083-DD65-C834-20CB2A5D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A3C39-1F22-992F-60B0-917CC049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49-8528-469C-AB04-FE6FB74EB2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493BF-90CA-95AD-1D41-6E575636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49C2F-61B0-B2CE-5869-DCB21FAE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F8C6-5820-4382-A3E0-755435B2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6335D-0BFC-0790-725E-E2A7EDAE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49-8528-469C-AB04-FE6FB74EB2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BBBF1-1353-5EB8-A93F-60E012BD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FD151-8CE4-B2A4-79AF-1010B909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F8C6-5820-4382-A3E0-755435B2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F2A-153B-09C0-10EA-AB7CB495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0EAD-4C21-EA1F-CFA9-B1A06780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F95FF-5CF6-9F42-B89A-D321189C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54D71-615E-C511-11EE-92740500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49-8528-469C-AB04-FE6FB74EB2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295C4-2792-D6E4-3C1B-CB798E1E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AFC8A-E8EA-B355-F011-6024716C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F8C6-5820-4382-A3E0-755435B2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6430-007A-E105-044D-28280107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02FFA-377A-FA80-1164-898BA7AEB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E3EC2-B9F3-8ACA-CB4E-53FE0A84B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20C6E-2C8C-A5E1-4957-5883FC65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49-8528-469C-AB04-FE6FB74EB2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A8B9-F445-9F36-54AB-9AE09ED8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F6850-506F-3053-1B3F-5388A92E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F8C6-5820-4382-A3E0-755435B2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6F2B3-5622-48A4-B438-8B3A13DB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232DC-E473-F897-01C5-B226A5C0E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160A-F739-F01C-B898-389755256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9549-8528-469C-AB04-FE6FB74EB2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12AC-86B1-5DF2-62B7-CF3520716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70CBA-69E3-E1F5-B5E1-E9A212B3E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F8C6-5820-4382-A3E0-755435B2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0AD20D-0167-02E0-B2AE-CD87C9F59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28839"/>
              </p:ext>
            </p:extLst>
          </p:nvPr>
        </p:nvGraphicFramePr>
        <p:xfrm>
          <a:off x="646950" y="1998605"/>
          <a:ext cx="10898100" cy="1969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535">
                  <a:extLst>
                    <a:ext uri="{9D8B030D-6E8A-4147-A177-3AD203B41FA5}">
                      <a16:colId xmlns:a16="http://schemas.microsoft.com/office/drawing/2014/main" val="3730161778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4212934696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524337583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3793068332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1271338757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3402916978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3386990503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2800400133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933700914"/>
                    </a:ext>
                  </a:extLst>
                </a:gridCol>
                <a:gridCol w="1214231">
                  <a:extLst>
                    <a:ext uri="{9D8B030D-6E8A-4147-A177-3AD203B41FA5}">
                      <a16:colId xmlns:a16="http://schemas.microsoft.com/office/drawing/2014/main" val="2655312801"/>
                    </a:ext>
                  </a:extLst>
                </a:gridCol>
                <a:gridCol w="1603984">
                  <a:extLst>
                    <a:ext uri="{9D8B030D-6E8A-4147-A177-3AD203B41FA5}">
                      <a16:colId xmlns:a16="http://schemas.microsoft.com/office/drawing/2014/main" val="960018274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935383844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2199575495"/>
                    </a:ext>
                  </a:extLst>
                </a:gridCol>
              </a:tblGrid>
              <a:tr h="449793"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ترتيب</a:t>
                      </a:r>
                      <a:endParaRPr lang="ar-SA" sz="16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الأمانة</a:t>
                      </a:r>
                      <a:endParaRPr lang="ar-SA" sz="1600" b="1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كود الامانة</a:t>
                      </a:r>
                      <a:endParaRPr lang="ar-SA" sz="1600" b="1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البلدية</a:t>
                      </a:r>
                      <a:endParaRPr lang="ar-SA" sz="1600" b="1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كود البلدية</a:t>
                      </a:r>
                      <a:endParaRPr lang="ar-SA" sz="16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وصف النشاط</a:t>
                      </a:r>
                      <a:endParaRPr lang="ar-SA" sz="1600" b="1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كود النشاط</a:t>
                      </a:r>
                      <a:endParaRPr lang="ar-SA" sz="1600" b="1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وصف الايزك</a:t>
                      </a:r>
                      <a:endParaRPr lang="ar-SA" sz="1600" b="1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كود الايزك</a:t>
                      </a:r>
                      <a:endParaRPr lang="ar-SA" sz="1600" b="1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تاريخ اصدار الرخصة</a:t>
                      </a:r>
                      <a:endParaRPr lang="ar-SA" sz="16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تاريخ انتهاء الرخصة</a:t>
                      </a:r>
                      <a:endParaRPr lang="ar-SA" sz="1600" b="1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الخدمة</a:t>
                      </a:r>
                      <a:endParaRPr lang="ar-SA" sz="1600" b="1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تاريخ الطلب</a:t>
                      </a:r>
                      <a:endParaRPr lang="ar-SA" sz="16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709634"/>
                  </a:ext>
                </a:extLst>
              </a:tr>
              <a:tr h="91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544,754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أمانة منطقة الرياض</a:t>
                      </a:r>
                      <a:endParaRPr lang="ar-SA" sz="16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321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بلدية الملز</a:t>
                      </a:r>
                      <a:endParaRPr lang="ar-SA" sz="16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366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بيع الآلات والمعدات واللوازم الزراعية الأخرى بالجملة</a:t>
                      </a:r>
                      <a:endParaRPr lang="ar-SA" sz="16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1,640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البيع بالجملة لقطع غيار المعدات والآلات الزراعية</a:t>
                      </a:r>
                      <a:endParaRPr lang="ar-SA" sz="16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465305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05/19/2013 00:00:00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01/31/2023 00:00:00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SA" sz="16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تجديد رخصة تجارية</a:t>
                      </a:r>
                      <a:endParaRPr lang="ar-SA" sz="16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2021-1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802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BBEDCE-060A-ACD5-605C-3CD84710B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03648"/>
              </p:ext>
            </p:extLst>
          </p:nvPr>
        </p:nvGraphicFramePr>
        <p:xfrm>
          <a:off x="646950" y="4038805"/>
          <a:ext cx="10898100" cy="2131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535">
                  <a:extLst>
                    <a:ext uri="{9D8B030D-6E8A-4147-A177-3AD203B41FA5}">
                      <a16:colId xmlns:a16="http://schemas.microsoft.com/office/drawing/2014/main" val="3730161778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4212934696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524337583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3793068332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1271338757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3402916978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3386990503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2800400133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933700914"/>
                    </a:ext>
                  </a:extLst>
                </a:gridCol>
                <a:gridCol w="1214231">
                  <a:extLst>
                    <a:ext uri="{9D8B030D-6E8A-4147-A177-3AD203B41FA5}">
                      <a16:colId xmlns:a16="http://schemas.microsoft.com/office/drawing/2014/main" val="2655312801"/>
                    </a:ext>
                  </a:extLst>
                </a:gridCol>
                <a:gridCol w="1603984">
                  <a:extLst>
                    <a:ext uri="{9D8B030D-6E8A-4147-A177-3AD203B41FA5}">
                      <a16:colId xmlns:a16="http://schemas.microsoft.com/office/drawing/2014/main" val="960018274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935383844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2199575495"/>
                    </a:ext>
                  </a:extLst>
                </a:gridCol>
              </a:tblGrid>
              <a:tr h="61885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# </a:t>
                      </a:r>
                      <a:endParaRPr lang="ar-SA" sz="12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Municipality</a:t>
                      </a:r>
                      <a:endParaRPr lang="ar-SA" sz="12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Municipality code</a:t>
                      </a:r>
                      <a:endParaRPr lang="ar-SA" sz="12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Municipality branch </a:t>
                      </a:r>
                      <a:endParaRPr lang="ar-SA" sz="12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Municipality branch code</a:t>
                      </a:r>
                      <a:endParaRPr lang="ar-SA" sz="12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Subcategory</a:t>
                      </a:r>
                      <a:endParaRPr lang="ar-SA" sz="12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Subcategory code</a:t>
                      </a:r>
                      <a:endParaRPr lang="ar-SA" sz="12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Category </a:t>
                      </a:r>
                      <a:endParaRPr lang="ar-SA" sz="12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Category code </a:t>
                      </a:r>
                      <a:endParaRPr lang="ar-SA" sz="12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Date of issuance </a:t>
                      </a:r>
                      <a:endParaRPr lang="ar-SA" sz="12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Date of expiration </a:t>
                      </a:r>
                      <a:endParaRPr lang="ar-SA" sz="12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The service </a:t>
                      </a:r>
                      <a:endParaRPr lang="ar-SA" sz="12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Date of the request </a:t>
                      </a:r>
                      <a:endParaRPr lang="ar-SA" sz="1200" b="1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0709634"/>
                  </a:ext>
                </a:extLst>
              </a:tr>
              <a:tr h="151223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544,754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Riyadh</a:t>
                      </a:r>
                      <a:endParaRPr lang="ar-SA" sz="11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321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 err="1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Almalaz</a:t>
                      </a:r>
                      <a:r>
                        <a:rPr lang="en-US" sz="11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</a:t>
                      </a:r>
                      <a:endParaRPr lang="ar-SA" sz="11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366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Wholesale of machinery, equipment and other agricultural supplies</a:t>
                      </a:r>
                      <a:endParaRPr lang="ar-SA" sz="11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1,640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Wholesale of spare parts for agricultural equipment and machinery</a:t>
                      </a:r>
                      <a:endParaRPr lang="ar-SA" sz="11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465305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05/19/2013 00:00:00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01/31/2023 00:00:00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Renewal of a commercial license</a:t>
                      </a:r>
                      <a:endParaRPr lang="ar-SA" sz="11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2021-1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380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2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118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Sakkal Majalla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Yazeed Baligh Almashan</dc:creator>
  <cp:lastModifiedBy>Yazeed Baligh Almashan</cp:lastModifiedBy>
  <cp:revision>1</cp:revision>
  <dcterms:created xsi:type="dcterms:W3CDTF">2022-12-05T14:06:57Z</dcterms:created>
  <dcterms:modified xsi:type="dcterms:W3CDTF">2022-12-05T14:18:40Z</dcterms:modified>
</cp:coreProperties>
</file>