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616518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 que é o Docker?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390798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 Docker é uma plataforma de código aberto que permite a criação e o gerenciamento de aplicações em containers, proporcionando maior eficiência, portabilidade e segurança.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524077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248394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5224105"/>
            <a:ext cx="270450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Arthur Linhares</a:t>
            </a:r>
            <a:endParaRPr lang="en-US" sz="2187" dirty="0"/>
          </a:p>
        </p:txBody>
      </p:sp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Benefícios do Docker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Escalabilidade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Containers Docker podem ser facilmente dimensionados, permitindo que as aplicações acompanhem o crescimento da demanda.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Portabilidade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Aplicações em containers funcionam de forma consistente em diferentes ambientes, facilitando a implantação.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Eficiência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Containers compartilham recursos do sistema operacional, tornando o uso de recursos mais eficiente.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519714"/>
            <a:ext cx="64999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Desvantagens do Docker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91539" y="2762607"/>
            <a:ext cx="984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Complexidade na configuração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 Docker exige um certo nível de conhecimento técnico para configurar corretamente os containers.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18082" y="2762607"/>
            <a:ext cx="1738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27972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Segurança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277672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Embora o Docker seja seguro, é importante gerenciar corretamente as permissões e atualizações.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4422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47128" y="5483900"/>
            <a:ext cx="18716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518547"/>
            <a:ext cx="32215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Dependência de recursos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599896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Os containers dependem do sistema operacional hospedeiro, o que pode limitar a sua portabilidade.</a:t>
            </a:r>
            <a:endParaRPr lang="en-US" sz="1750" dirty="0"/>
          </a:p>
        </p:txBody>
      </p:sp>
      <p:pic>
        <p:nvPicPr>
          <p:cNvPr id="1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50394"/>
            <a:ext cx="95158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Aplicabilidade do Docker no dia a dia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38910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618899"/>
            <a:ext cx="38382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Desenvolvimento de software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09931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 Docker facilita a criação de ambientes de desenvolvimento consistentes e replicáveis.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38910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618899"/>
            <a:ext cx="33766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Implantação de aplicações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09931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Containers Docker permitem a implantação rápida e confiável de aplicações em diferentes ambientes.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61748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4847273"/>
            <a:ext cx="27848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Testes automatizados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32769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Containers Docker garantem a consistência dos testes em diferentes plataformas.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61748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Microserviços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327690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 Docker é amplamente usado na arquitetura de microserviços, proporcionando maior flexibilidade e escalabilidade.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25473"/>
            <a:ext cx="74047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Conceitos básicos do Docker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443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117223" y="2168366"/>
            <a:ext cx="984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Imagem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Uma imagem contém todos os arquivos e dependências necessários para executar uma aplicação.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79480" y="4026098"/>
            <a:ext cx="1738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Container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Um container é uma instância em execução de uma imagem Docker, isolada do ambiente do host.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72813" y="5883831"/>
            <a:ext cx="18716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Dockerfile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Um Dockerfile é um script que define como uma imagem Docker deve ser criada.</a:t>
            </a:r>
            <a:endParaRPr lang="en-US" sz="1750" dirty="0"/>
          </a:p>
        </p:txBody>
      </p:sp>
      <p:pic>
        <p:nvPicPr>
          <p:cNvPr id="2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5844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Gerenciamento de aplicações com Docker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69153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46913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Construir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949547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Criar imagens Docker a partir de Dockerfiles.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81" y="369153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446913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Implantar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949547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Executar containers Docker em ambientes de produção.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369153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446913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Escalar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949547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Aumentar ou diminuir o número de containers em execução.</a:t>
            </a:r>
            <a:endParaRPr lang="en-US" sz="17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3656" y="3691533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4469130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Monitorar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949547"/>
            <a:ext cx="23887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Acompanhar o desempenho e a saúde dos containers.</a:t>
            </a:r>
            <a:endParaRPr lang="en-US" sz="1750" dirty="0"/>
          </a:p>
        </p:txBody>
      </p:sp>
      <p:pic>
        <p:nvPicPr>
          <p:cNvPr id="17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37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Implantação e escalabilidade com Docker</a:t>
            </a:r>
            <a:endParaRPr lang="en-US" sz="43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Criar Imagem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22646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Gerar uma imagem Docker a partir de um Dockerfile.</a:t>
            </a:r>
            <a:endParaRPr lang="en-US" sz="174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646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Implantar Container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2264688" y="4786432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Executar o container da imagem em um ambiente de produção.</a:t>
            </a:r>
            <a:endParaRPr lang="en-US" sz="1740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646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Escalar Containers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Aumentar ou diminuir o número de containers em execução conforme a demanda.</a:t>
            </a:r>
            <a:endParaRPr lang="en-US" sz="1740" dirty="0"/>
          </a:p>
        </p:txBody>
      </p:sp>
      <p:pic>
        <p:nvPicPr>
          <p:cNvPr id="15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49066"/>
            <a:ext cx="758749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Conclusão e próximos passos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87779"/>
            <a:ext cx="10554414" cy="2992755"/>
          </a:xfrm>
          <a:prstGeom prst="roundRect">
            <a:avLst>
              <a:gd name="adj" fmla="val 334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3195399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333625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Benefícios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33625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Escalabilidade, portabilidade, eficiência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3832503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397335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Desafios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3973354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Complexidade na configuração, segurança, dependência de recursos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4825008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496585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Próximos Passos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4965859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Aprofundar-se nos conceitos, praticar com exemplos, explorar ferramentas e soluções complementares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2024-05-17T13:16:09Z</dcterms:created>
  <dcterms:modified xsi:type="dcterms:W3CDTF">2024-05-17T13:16:09Z</dcterms:modified>
</cp:coreProperties>
</file>